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A1FF2E-3399-4915-A88C-113B3422AC66}" v="406" dt="2023-01-15T01:22:06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100" d="100"/>
          <a:sy n="100" d="100"/>
        </p:scale>
        <p:origin x="-63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uniega" userId="999f7fd1-0dc3-4cba-81fd-6a42a8d75a98" providerId="ADAL" clId="{2BA1FF2E-3399-4915-A88C-113B3422AC66}"/>
    <pc:docChg chg="undo custSel modSld">
      <pc:chgData name="Michael Kuniega" userId="999f7fd1-0dc3-4cba-81fd-6a42a8d75a98" providerId="ADAL" clId="{2BA1FF2E-3399-4915-A88C-113B3422AC66}" dt="2023-01-15T01:22:06.131" v="1992"/>
      <pc:docMkLst>
        <pc:docMk/>
      </pc:docMkLst>
      <pc:sldChg chg="addSp delSp modSp mod">
        <pc:chgData name="Michael Kuniega" userId="999f7fd1-0dc3-4cba-81fd-6a42a8d75a98" providerId="ADAL" clId="{2BA1FF2E-3399-4915-A88C-113B3422AC66}" dt="2023-01-15T00:34:44.635" v="96"/>
        <pc:sldMkLst>
          <pc:docMk/>
          <pc:sldMk cId="3265181344" sldId="270"/>
        </pc:sldMkLst>
        <pc:spChg chg="mod">
          <ac:chgData name="Michael Kuniega" userId="999f7fd1-0dc3-4cba-81fd-6a42a8d75a98" providerId="ADAL" clId="{2BA1FF2E-3399-4915-A88C-113B3422AC66}" dt="2023-01-15T00:32:14.291" v="3" actId="20577"/>
          <ac:spMkLst>
            <pc:docMk/>
            <pc:sldMk cId="3265181344" sldId="270"/>
            <ac:spMk id="7" creationId="{3BC09974-9CD5-A1D2-7805-7C1EB46DE2DA}"/>
          </ac:spMkLst>
        </pc:spChg>
        <pc:grpChg chg="del mod">
          <ac:chgData name="Michael Kuniega" userId="999f7fd1-0dc3-4cba-81fd-6a42a8d75a98" providerId="ADAL" clId="{2BA1FF2E-3399-4915-A88C-113B3422AC66}" dt="2023-01-15T00:33:42.721" v="19"/>
          <ac:grpSpMkLst>
            <pc:docMk/>
            <pc:sldMk cId="3265181344" sldId="270"/>
            <ac:grpSpMk id="23" creationId="{8258D731-1F5F-F24E-24A3-313675AA8587}"/>
          </ac:grpSpMkLst>
        </pc:grpChg>
        <pc:grpChg chg="del mod">
          <ac:chgData name="Michael Kuniega" userId="999f7fd1-0dc3-4cba-81fd-6a42a8d75a98" providerId="ADAL" clId="{2BA1FF2E-3399-4915-A88C-113B3422AC66}" dt="2023-01-15T00:34:44.635" v="96"/>
          <ac:grpSpMkLst>
            <pc:docMk/>
            <pc:sldMk cId="3265181344" sldId="270"/>
            <ac:grpSpMk id="27" creationId="{9B4CD0F8-5011-F8AD-3E40-49BFD084F936}"/>
          </ac:grpSpMkLst>
        </pc:grpChg>
        <pc:grpChg chg="del mod">
          <ac:chgData name="Michael Kuniega" userId="999f7fd1-0dc3-4cba-81fd-6a42a8d75a98" providerId="ADAL" clId="{2BA1FF2E-3399-4915-A88C-113B3422AC66}" dt="2023-01-15T00:33:57.599" v="38"/>
          <ac:grpSpMkLst>
            <pc:docMk/>
            <pc:sldMk cId="3265181344" sldId="270"/>
            <ac:grpSpMk id="1030" creationId="{053F0961-E226-2F5A-16B4-354C9C3BFDAF}"/>
          </ac:grpSpMkLst>
        </pc:grpChg>
        <pc:grpChg chg="del mod">
          <ac:chgData name="Michael Kuniega" userId="999f7fd1-0dc3-4cba-81fd-6a42a8d75a98" providerId="ADAL" clId="{2BA1FF2E-3399-4915-A88C-113B3422AC66}" dt="2023-01-15T00:33:58.585" v="41"/>
          <ac:grpSpMkLst>
            <pc:docMk/>
            <pc:sldMk cId="3265181344" sldId="270"/>
            <ac:grpSpMk id="1040" creationId="{27F80A7F-7600-A18E-9681-577F0B1DBCFA}"/>
          </ac:grpSpMkLst>
        </pc:grpChg>
        <pc:grpChg chg="del mod">
          <ac:chgData name="Michael Kuniega" userId="999f7fd1-0dc3-4cba-81fd-6a42a8d75a98" providerId="ADAL" clId="{2BA1FF2E-3399-4915-A88C-113B3422AC66}" dt="2023-01-15T00:34:02.927" v="47"/>
          <ac:grpSpMkLst>
            <pc:docMk/>
            <pc:sldMk cId="3265181344" sldId="270"/>
            <ac:grpSpMk id="1043" creationId="{545A6BA2-9A2A-356D-17C7-F0676952E377}"/>
          </ac:grpSpMkLst>
        </pc:grpChg>
        <pc:grpChg chg="del mod">
          <ac:chgData name="Michael Kuniega" userId="999f7fd1-0dc3-4cba-81fd-6a42a8d75a98" providerId="ADAL" clId="{2BA1FF2E-3399-4915-A88C-113B3422AC66}" dt="2023-01-15T00:34:06.905" v="52"/>
          <ac:grpSpMkLst>
            <pc:docMk/>
            <pc:sldMk cId="3265181344" sldId="270"/>
            <ac:grpSpMk id="1049" creationId="{66069ECB-AD2C-831B-957C-D2BA0A273E17}"/>
          </ac:grpSpMkLst>
        </pc:grpChg>
        <pc:grpChg chg="mod">
          <ac:chgData name="Michael Kuniega" userId="999f7fd1-0dc3-4cba-81fd-6a42a8d75a98" providerId="ADAL" clId="{2BA1FF2E-3399-4915-A88C-113B3422AC66}" dt="2023-01-15T00:34:06.905" v="52"/>
          <ac:grpSpMkLst>
            <pc:docMk/>
            <pc:sldMk cId="3265181344" sldId="270"/>
            <ac:grpSpMk id="1054" creationId="{A6C7D4F6-CEFB-C812-2673-978A8BA51F05}"/>
          </ac:grpSpMkLst>
        </pc:grpChg>
        <pc:grpChg chg="del mod">
          <ac:chgData name="Michael Kuniega" userId="999f7fd1-0dc3-4cba-81fd-6a42a8d75a98" providerId="ADAL" clId="{2BA1FF2E-3399-4915-A88C-113B3422AC66}" dt="2023-01-15T00:34:40.252" v="94"/>
          <ac:grpSpMkLst>
            <pc:docMk/>
            <pc:sldMk cId="3265181344" sldId="270"/>
            <ac:grpSpMk id="1062" creationId="{B70C505D-3ADD-38BC-E873-187B1BF2C06F}"/>
          </ac:grpSpMkLst>
        </pc:grpChg>
        <pc:grpChg chg="del mod">
          <ac:chgData name="Michael Kuniega" userId="999f7fd1-0dc3-4cba-81fd-6a42a8d75a98" providerId="ADAL" clId="{2BA1FF2E-3399-4915-A88C-113B3422AC66}" dt="2023-01-15T00:34:44.635" v="96"/>
          <ac:grpSpMkLst>
            <pc:docMk/>
            <pc:sldMk cId="3265181344" sldId="270"/>
            <ac:grpSpMk id="1095" creationId="{ACBA9D95-0068-4847-19DD-E5C726286816}"/>
          </ac:grpSpMkLst>
        </pc:grpChg>
        <pc:grpChg chg="mod">
          <ac:chgData name="Michael Kuniega" userId="999f7fd1-0dc3-4cba-81fd-6a42a8d75a98" providerId="ADAL" clId="{2BA1FF2E-3399-4915-A88C-113B3422AC66}" dt="2023-01-15T00:34:44.635" v="96"/>
          <ac:grpSpMkLst>
            <pc:docMk/>
            <pc:sldMk cId="3265181344" sldId="270"/>
            <ac:grpSpMk id="1097" creationId="{65313F3C-5E1D-D3A3-D1D4-3A504C73EBE5}"/>
          </ac:grpSpMkLst>
        </pc:grpChg>
        <pc:inkChg chg="add mod">
          <ac:chgData name="Michael Kuniega" userId="999f7fd1-0dc3-4cba-81fd-6a42a8d75a98" providerId="ADAL" clId="{2BA1FF2E-3399-4915-A88C-113B3422AC66}" dt="2023-01-15T00:33:22" v="4"/>
          <ac:inkMkLst>
            <pc:docMk/>
            <pc:sldMk cId="3265181344" sldId="270"/>
            <ac:inkMk id="13" creationId="{81AE3CF2-ECD0-7E85-A22C-A2C8B08DF794}"/>
          </ac:inkMkLst>
        </pc:inkChg>
        <pc:inkChg chg="add del">
          <ac:chgData name="Michael Kuniega" userId="999f7fd1-0dc3-4cba-81fd-6a42a8d75a98" providerId="ADAL" clId="{2BA1FF2E-3399-4915-A88C-113B3422AC66}" dt="2023-01-15T00:33:27.549" v="6"/>
          <ac:inkMkLst>
            <pc:docMk/>
            <pc:sldMk cId="3265181344" sldId="270"/>
            <ac:inkMk id="14" creationId="{5CEA4AED-E772-845F-CC66-41F9DF0A6BF7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5" creationId="{1AB6D544-BAA0-655A-EB7C-5EEF30173DD9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6" creationId="{7CF36E9E-69DA-7B81-F9BC-C5BE6EB9416E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7" creationId="{C55CD73A-4E23-8A0A-2C0E-F88CF9D484DA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8" creationId="{7C3428C5-C08B-5184-1E49-8AF4AE471B15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9" creationId="{B0C574FB-44DF-3E0B-92FA-345398FF5289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20" creationId="{E75D1CAD-AE67-2ED3-692F-78687384F501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21" creationId="{8FB9EF57-E3C4-1546-6B28-E6814AB2FC56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22" creationId="{EEE3F381-0ECE-2574-C2F0-5EABBF6B88EA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24" creationId="{399BE56F-148B-4582-E906-B9C22603F018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25" creationId="{9F928097-5D1D-4AF9-4619-53383765A7F6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26" creationId="{F0551C01-C7A7-6B7F-DFC5-3F730ABFC8FC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28" creationId="{AB032320-5755-C606-E374-11C10B6F60F0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29" creationId="{E3422365-858D-31EB-835E-06273840E347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30" creationId="{B4886A14-466B-25DD-C70E-AA20BF4284A3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31" creationId="{B97A0CB2-3532-9DDE-CB67-7B4783E16AE1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1024" creationId="{673C05FB-48AA-BC06-5BA0-E1ADEAF907F6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1025" creationId="{C2104F24-03C8-7585-7B47-EEF0566B64EB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1028" creationId="{BCF44FB0-BF2D-5021-61A2-9E6F21CFA52D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1029" creationId="{E5E99531-64CE-42DE-F0D9-EAB9F6DCB1A0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1031" creationId="{4D980FE9-8C8F-4871-E495-16513582687F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1032" creationId="{E0E6307B-EE88-2E56-6F20-4CBC083D0949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1033" creationId="{FCC5237E-0ADF-187F-F83A-2CD9EB56E765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1034" creationId="{E805C119-30CF-6669-84E9-0A4F851A2E5B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1035" creationId="{8E3DFFC8-311E-F5DE-D7AA-E09043DB055A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1036" creationId="{39989F52-0D37-50D8-ADF1-33B92AA93129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1037" creationId="{E4CF874F-C27D-C587-0A64-D72D4920AD61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1038" creationId="{8355F64D-8104-6129-48D6-FA519B20CB91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1039" creationId="{BE4BFC13-D33B-967A-C697-FC0B7A13E9EB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1041" creationId="{7A08592B-8708-D62A-F43B-6513251438F3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1042" creationId="{CCC3E65F-8EB0-9690-C446-D25DC51D5A84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1044" creationId="{90DA5587-4812-D02C-4042-6DD835BDBBE9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1045" creationId="{9E911F72-B572-691C-E6A2-4625B5DAD550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1046" creationId="{CE630D9A-9AC5-5F75-BFA8-3903B4EB850F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1047" creationId="{47B03E54-36BA-463B-41FD-4DAC657BFF90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1048" creationId="{3A62326F-DDF9-AA92-9E1E-7CF597F00A99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1050" creationId="{52438E10-3E58-A7D8-3953-7EF1AF7046F3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1051" creationId="{EF762C93-B539-BD92-F84D-10AEF93DCACE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1052" creationId="{F0933AD2-0012-89B9-E345-8E9A725A7A43}"/>
          </ac:inkMkLst>
        </pc:inkChg>
        <pc:inkChg chg="add mod">
          <ac:chgData name="Michael Kuniega" userId="999f7fd1-0dc3-4cba-81fd-6a42a8d75a98" providerId="ADAL" clId="{2BA1FF2E-3399-4915-A88C-113B3422AC66}" dt="2023-01-15T00:34:06.905" v="52"/>
          <ac:inkMkLst>
            <pc:docMk/>
            <pc:sldMk cId="3265181344" sldId="270"/>
            <ac:inkMk id="1053" creationId="{8B4141A8-68BB-35B3-81AD-C57E62547506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55" creationId="{90F8E2FC-6809-B0A7-3719-11D8B96F6B60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56" creationId="{F2BD0D36-016E-538D-AE2D-D2305EBB617C}"/>
          </ac:inkMkLst>
        </pc:inkChg>
        <pc:inkChg chg="add del">
          <ac:chgData name="Michael Kuniega" userId="999f7fd1-0dc3-4cba-81fd-6a42a8d75a98" providerId="ADAL" clId="{2BA1FF2E-3399-4915-A88C-113B3422AC66}" dt="2023-01-15T00:34:16.691" v="56"/>
          <ac:inkMkLst>
            <pc:docMk/>
            <pc:sldMk cId="3265181344" sldId="270"/>
            <ac:inkMk id="1057" creationId="{8E05E19C-1DA6-6A19-1846-6FFC0363E3CF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58" creationId="{7F8F5455-1167-84BC-8562-462C2A0DDBB3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59" creationId="{7F2547A4-6794-5A99-7D8D-47CCD2168E49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60" creationId="{24D8C8A3-C856-A07E-2C92-3F56EB7540DE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61" creationId="{39FD115E-B4E2-9655-D07A-46294D909AC0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63" creationId="{EAE84E1F-6E36-D4F6-B3C7-4C60CB3063DB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64" creationId="{B0AFFCE7-3ABD-52CD-AE66-0506D3BBB2E0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65" creationId="{BCDBC12C-E487-C28F-6F68-10A213BD31E3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66" creationId="{A799E057-8221-76A7-FCDE-407BB66A0979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67" creationId="{FA255DC0-E13F-1C92-B8C8-506BE4E8F4DE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68" creationId="{248D90C3-3E4C-AD77-D62B-18923949F779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69" creationId="{6DE19350-A44F-FA39-5FDA-AA3E5FA35D6A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70" creationId="{8DE7FD09-C661-5655-EA71-FFEC69835763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71" creationId="{74CB8D58-233A-CF58-F723-A04CE094097F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72" creationId="{28D3BEA9-EEDC-CF9A-289C-B056DEB7EDE3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73" creationId="{AA5BE27F-AEED-A277-F04A-50C3E3B07FAE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74" creationId="{0F1196C7-7A1E-7AF5-5F38-514F98F943A6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75" creationId="{7383987E-191B-81D9-0E1D-F4D3CFACAF2F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76" creationId="{B8EFA03F-7DA2-C266-F728-85A7F3F98808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77" creationId="{A0F9A681-7E22-E2B4-8D9A-499EB6085D8F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78" creationId="{AA7C1CFE-EF58-DBC5-510A-9B3D92E95AFC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79" creationId="{D1C28A29-55B1-B78E-7671-3AD4724BE4DE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80" creationId="{865632AE-25AA-04D2-AFED-6E0C7958F1EA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81" creationId="{B6B1838F-0C1E-0C1F-3296-881ED42F62C7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82" creationId="{996F47EA-4B7A-FDE5-FF45-E80509CB8DF7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83" creationId="{FC507D4C-733B-EB61-9B9A-3B9C5A0ACC1D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84" creationId="{FA471BF8-9177-8EB8-FC0F-5FCEFDF5BB3B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85" creationId="{C1C342C5-E574-A358-F878-874EB2EB4F87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86" creationId="{DE028FA5-DE09-E010-CD31-38F7912C324C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87" creationId="{8F8D13FF-31BE-FBA1-E4FE-6FC381921D51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88" creationId="{3C294BDF-D9BD-9283-0108-B0E8764ED8BE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89" creationId="{EB4C2556-90A0-03B6-0995-436DD8757140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90" creationId="{7F4774FF-BD46-2522-6352-EC6DBB7E7C22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91" creationId="{A149E0AB-2F0F-0F1D-52D7-D3363EAD98BB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92" creationId="{C93FC48F-9C99-601B-17CF-0479BD693F2A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93" creationId="{85537450-4C32-F02D-A9D3-85A96B0D6D04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94" creationId="{25782F4F-889D-E110-6754-2270C9AAB5AE}"/>
          </ac:inkMkLst>
        </pc:inkChg>
        <pc:inkChg chg="add mod">
          <ac:chgData name="Michael Kuniega" userId="999f7fd1-0dc3-4cba-81fd-6a42a8d75a98" providerId="ADAL" clId="{2BA1FF2E-3399-4915-A88C-113B3422AC66}" dt="2023-01-15T00:34:44.635" v="96"/>
          <ac:inkMkLst>
            <pc:docMk/>
            <pc:sldMk cId="3265181344" sldId="270"/>
            <ac:inkMk id="1096" creationId="{F44E6E22-DA73-B59A-582A-F7517C8C0F5D}"/>
          </ac:inkMkLst>
        </pc:inkChg>
      </pc:sldChg>
      <pc:sldChg chg="addSp">
        <pc:chgData name="Michael Kuniega" userId="999f7fd1-0dc3-4cba-81fd-6a42a8d75a98" providerId="ADAL" clId="{2BA1FF2E-3399-4915-A88C-113B3422AC66}" dt="2023-01-15T00:28:59.768" v="0"/>
        <pc:sldMkLst>
          <pc:docMk/>
          <pc:sldMk cId="3387198334" sldId="271"/>
        </pc:sldMkLst>
        <pc:inkChg chg="add">
          <ac:chgData name="Michael Kuniega" userId="999f7fd1-0dc3-4cba-81fd-6a42a8d75a98" providerId="ADAL" clId="{2BA1FF2E-3399-4915-A88C-113B3422AC66}" dt="2023-01-15T00:28:59.768" v="0"/>
          <ac:inkMkLst>
            <pc:docMk/>
            <pc:sldMk cId="3387198334" sldId="271"/>
            <ac:inkMk id="14" creationId="{4FB6D7D3-47F8-4F2E-CA71-BC66E9CE54BE}"/>
          </ac:inkMkLst>
        </pc:inkChg>
      </pc:sldChg>
      <pc:sldChg chg="addSp delSp modSp mod">
        <pc:chgData name="Michael Kuniega" userId="999f7fd1-0dc3-4cba-81fd-6a42a8d75a98" providerId="ADAL" clId="{2BA1FF2E-3399-4915-A88C-113B3422AC66}" dt="2023-01-15T00:37:45.165" v="193"/>
        <pc:sldMkLst>
          <pc:docMk/>
          <pc:sldMk cId="3429987569" sldId="272"/>
        </pc:sldMkLst>
        <pc:grpChg chg="mod">
          <ac:chgData name="Michael Kuniega" userId="999f7fd1-0dc3-4cba-81fd-6a42a8d75a98" providerId="ADAL" clId="{2BA1FF2E-3399-4915-A88C-113B3422AC66}" dt="2023-01-15T00:37:03.190" v="127"/>
          <ac:grpSpMkLst>
            <pc:docMk/>
            <pc:sldMk cId="3429987569" sldId="272"/>
            <ac:grpSpMk id="9" creationId="{E115D04F-0DEA-9E38-7814-91B55B6E61F0}"/>
          </ac:grpSpMkLst>
        </pc:grpChg>
        <pc:grpChg chg="del mod">
          <ac:chgData name="Michael Kuniega" userId="999f7fd1-0dc3-4cba-81fd-6a42a8d75a98" providerId="ADAL" clId="{2BA1FF2E-3399-4915-A88C-113B3422AC66}" dt="2023-01-15T00:37:45.165" v="193"/>
          <ac:grpSpMkLst>
            <pc:docMk/>
            <pc:sldMk cId="3429987569" sldId="272"/>
            <ac:grpSpMk id="18" creationId="{FE4EB64E-F282-63B0-6C4B-C049FB6DD3E0}"/>
          </ac:grpSpMkLst>
        </pc:grpChg>
        <pc:grpChg chg="del mod">
          <ac:chgData name="Michael Kuniega" userId="999f7fd1-0dc3-4cba-81fd-6a42a8d75a98" providerId="ADAL" clId="{2BA1FF2E-3399-4915-A88C-113B3422AC66}" dt="2023-01-15T00:37:17.408" v="150"/>
          <ac:grpSpMkLst>
            <pc:docMk/>
            <pc:sldMk cId="3429987569" sldId="272"/>
            <ac:grpSpMk id="22" creationId="{CE7EE6DE-354A-40EF-A4A2-F25B7776E207}"/>
          </ac:grpSpMkLst>
        </pc:grpChg>
        <pc:grpChg chg="del mod">
          <ac:chgData name="Michael Kuniega" userId="999f7fd1-0dc3-4cba-81fd-6a42a8d75a98" providerId="ADAL" clId="{2BA1FF2E-3399-4915-A88C-113B3422AC66}" dt="2023-01-15T00:37:20.299" v="156"/>
          <ac:grpSpMkLst>
            <pc:docMk/>
            <pc:sldMk cId="3429987569" sldId="272"/>
            <ac:grpSpMk id="32" creationId="{8E1608FC-A213-3086-50C0-055FAE7FA313}"/>
          </ac:grpSpMkLst>
        </pc:grpChg>
        <pc:grpChg chg="del mod">
          <ac:chgData name="Michael Kuniega" userId="999f7fd1-0dc3-4cba-81fd-6a42a8d75a98" providerId="ADAL" clId="{2BA1FF2E-3399-4915-A88C-113B3422AC66}" dt="2023-01-15T00:37:45.165" v="193"/>
          <ac:grpSpMkLst>
            <pc:docMk/>
            <pc:sldMk cId="3429987569" sldId="272"/>
            <ac:grpSpMk id="38" creationId="{80ABB6BD-8E2E-E5F5-A178-E6ACF159F621}"/>
          </ac:grpSpMkLst>
        </pc:grpChg>
        <pc:grpChg chg="del mod">
          <ac:chgData name="Michael Kuniega" userId="999f7fd1-0dc3-4cba-81fd-6a42a8d75a98" providerId="ADAL" clId="{2BA1FF2E-3399-4915-A88C-113B3422AC66}" dt="2023-01-15T00:37:29.321" v="172"/>
          <ac:grpSpMkLst>
            <pc:docMk/>
            <pc:sldMk cId="3429987569" sldId="272"/>
            <ac:grpSpMk id="54" creationId="{3586DAC4-0FA5-7A60-0D1F-0A5C4902AFF6}"/>
          </ac:grpSpMkLst>
        </pc:grpChg>
        <pc:grpChg chg="del mod">
          <ac:chgData name="Michael Kuniega" userId="999f7fd1-0dc3-4cba-81fd-6a42a8d75a98" providerId="ADAL" clId="{2BA1FF2E-3399-4915-A88C-113B3422AC66}" dt="2023-01-15T00:37:45.165" v="193"/>
          <ac:grpSpMkLst>
            <pc:docMk/>
            <pc:sldMk cId="3429987569" sldId="272"/>
            <ac:grpSpMk id="55" creationId="{729F4C4D-DC6C-3B64-78C2-BBB1EB7782CC}"/>
          </ac:grpSpMkLst>
        </pc:grpChg>
        <pc:grpChg chg="del mod">
          <ac:chgData name="Michael Kuniega" userId="999f7fd1-0dc3-4cba-81fd-6a42a8d75a98" providerId="ADAL" clId="{2BA1FF2E-3399-4915-A88C-113B3422AC66}" dt="2023-01-15T00:37:38.713" v="186"/>
          <ac:grpSpMkLst>
            <pc:docMk/>
            <pc:sldMk cId="3429987569" sldId="272"/>
            <ac:grpSpMk id="63" creationId="{A46F3DFD-4B44-4995-47CF-97AA22A358CB}"/>
          </ac:grpSpMkLst>
        </pc:grpChg>
        <pc:grpChg chg="del mod">
          <ac:chgData name="Michael Kuniega" userId="999f7fd1-0dc3-4cba-81fd-6a42a8d75a98" providerId="ADAL" clId="{2BA1FF2E-3399-4915-A88C-113B3422AC66}" dt="2023-01-15T00:37:39.693" v="189"/>
          <ac:grpSpMkLst>
            <pc:docMk/>
            <pc:sldMk cId="3429987569" sldId="272"/>
            <ac:grpSpMk id="69" creationId="{8A46033B-9B29-BCD0-C47B-13484B92D93E}"/>
          </ac:grpSpMkLst>
        </pc:grpChg>
        <pc:grpChg chg="del mod">
          <ac:chgData name="Michael Kuniega" userId="999f7fd1-0dc3-4cba-81fd-6a42a8d75a98" providerId="ADAL" clId="{2BA1FF2E-3399-4915-A88C-113B3422AC66}" dt="2023-01-15T00:37:41.736" v="191"/>
          <ac:grpSpMkLst>
            <pc:docMk/>
            <pc:sldMk cId="3429987569" sldId="272"/>
            <ac:grpSpMk id="72" creationId="{D44F334B-F1E7-F2CD-2838-70F9BB84B231}"/>
          </ac:grpSpMkLst>
        </pc:grpChg>
        <pc:grpChg chg="del mod">
          <ac:chgData name="Michael Kuniega" userId="999f7fd1-0dc3-4cba-81fd-6a42a8d75a98" providerId="ADAL" clId="{2BA1FF2E-3399-4915-A88C-113B3422AC66}" dt="2023-01-15T00:37:45.165" v="193"/>
          <ac:grpSpMkLst>
            <pc:docMk/>
            <pc:sldMk cId="3429987569" sldId="272"/>
            <ac:grpSpMk id="74" creationId="{3DD7D637-CE2C-5B28-E412-6449EEA53C31}"/>
          </ac:grpSpMkLst>
        </pc:grpChg>
        <pc:grpChg chg="mod">
          <ac:chgData name="Michael Kuniega" userId="999f7fd1-0dc3-4cba-81fd-6a42a8d75a98" providerId="ADAL" clId="{2BA1FF2E-3399-4915-A88C-113B3422AC66}" dt="2023-01-15T00:37:45.165" v="193"/>
          <ac:grpSpMkLst>
            <pc:docMk/>
            <pc:sldMk cId="3429987569" sldId="272"/>
            <ac:grpSpMk id="76" creationId="{FB6E7E0C-7CE6-3302-F7E3-522CE4D0B65B}"/>
          </ac:grpSpMkLst>
        </pc:grpChg>
        <pc:inkChg chg="add mod">
          <ac:chgData name="Michael Kuniega" userId="999f7fd1-0dc3-4cba-81fd-6a42a8d75a98" providerId="ADAL" clId="{2BA1FF2E-3399-4915-A88C-113B3422AC66}" dt="2023-01-15T00:36:59.304" v="124"/>
          <ac:inkMkLst>
            <pc:docMk/>
            <pc:sldMk cId="3429987569" sldId="272"/>
            <ac:inkMk id="4" creationId="{F73940CB-9E2B-12C7-8058-8B5E2E4CB4D9}"/>
          </ac:inkMkLst>
        </pc:inkChg>
        <pc:inkChg chg="add mod">
          <ac:chgData name="Michael Kuniega" userId="999f7fd1-0dc3-4cba-81fd-6a42a8d75a98" providerId="ADAL" clId="{2BA1FF2E-3399-4915-A88C-113B3422AC66}" dt="2023-01-15T00:37:03.190" v="127"/>
          <ac:inkMkLst>
            <pc:docMk/>
            <pc:sldMk cId="3429987569" sldId="272"/>
            <ac:inkMk id="6" creationId="{60742147-D9B3-75AE-9723-1047845B80CC}"/>
          </ac:inkMkLst>
        </pc:inkChg>
        <pc:inkChg chg="add mod">
          <ac:chgData name="Michael Kuniega" userId="999f7fd1-0dc3-4cba-81fd-6a42a8d75a98" providerId="ADAL" clId="{2BA1FF2E-3399-4915-A88C-113B3422AC66}" dt="2023-01-15T00:37:03.190" v="127"/>
          <ac:inkMkLst>
            <pc:docMk/>
            <pc:sldMk cId="3429987569" sldId="272"/>
            <ac:inkMk id="8" creationId="{C05EEE66-CB6E-6629-3A0B-9FAAF0AAD39A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10" creationId="{4F236420-798D-AADB-89EF-C2ED835D1CFA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11" creationId="{D41C1739-C2DB-10BE-8A83-AEED434FA516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12" creationId="{CA58CDA4-7DC1-0737-934F-B9C459F52C2B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13" creationId="{270C7883-0864-FA09-16FB-87C1570F1E24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14" creationId="{905073A5-0834-51FD-7C4D-1B8E1023FF96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15" creationId="{B7017E81-8024-2843-D6CB-EDA83CC19977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16" creationId="{ADD907E5-9602-E6BE-34FE-5FBC5EB9B969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17" creationId="{ED32D4DA-A19C-17DA-014E-A2A8E65F6A23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19" creationId="{67DA8F3A-88FF-BE4D-FCE2-129AC3BBCCCB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20" creationId="{34F573F2-8606-16A5-AF19-BB19D3D6D23C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21" creationId="{9A682106-127C-6F7F-9BA7-7DB1DDAD75BF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23" creationId="{56D9B5CF-A6EC-6732-6061-C53B65A39B7D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24" creationId="{C233BA2A-6B34-C1BA-458C-C7962F4705FA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25" creationId="{DC9348B8-D3D7-DCE1-4015-BC8B4070F82C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26" creationId="{4CEA02DE-6260-54CB-AFD0-8B850B6D2A25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27" creationId="{1D87B989-68E6-4E0B-2EB4-14A4299FB37C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28" creationId="{0AB7FF20-8DFD-9F10-C524-D180A0ACD350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29" creationId="{409BBFD1-95F0-BAD9-2954-2CA16B7A0BB6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30" creationId="{8E8A62E4-28B8-BAAC-5C01-238FE29DD675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31" creationId="{BB1CB562-193A-9FC1-8D3E-D80C5A70D095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33" creationId="{63D379FB-A838-06AF-6009-E8E229BBB953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34" creationId="{990819D3-83D4-0142-9EC9-5E6214FB3827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35" creationId="{99507BBB-C312-4240-5D44-7C8F0AF7808B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36" creationId="{D30E41AE-36DD-F0B6-2404-BC45E1730A80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37" creationId="{8FBAE417-4C06-10FE-4CD4-553285049A8F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39" creationId="{D7B7B9CF-6ABB-9A62-54B2-979FAF5DAA00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40" creationId="{367FDB08-2089-7CFA-4ACF-CA6BBDC67C69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41" creationId="{66D401D1-5DCE-32F3-5FD5-495ACBEBB652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42" creationId="{4ABAA996-EEF8-5563-8CF1-BA633A067145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43" creationId="{42801352-2BCE-54BD-A429-A2F574FB0C7A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44" creationId="{2911FB1B-4043-4907-7386-33BB8AC0F1BD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45" creationId="{1BDD0F98-2E73-2841-E0E7-7EF96816357C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46" creationId="{295075D5-4BA9-0283-F5EB-2AEBA6CCC87D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47" creationId="{61BD7FD8-0F5C-A23B-1856-EB2510F1BEF5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48" creationId="{BA9406AB-6BAC-D395-9658-595C88F069C2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49" creationId="{B9BC41CC-B3CE-E876-0D58-7AD871944C72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50" creationId="{31DC1A94-D8BB-72F4-4788-93F6202B65B9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51" creationId="{52707F0D-9E14-EE53-494B-67E4BADA245A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52" creationId="{56921B25-F266-9A15-10EB-AA4C2CDC1C86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53" creationId="{30980E09-9A45-75E7-7099-3BFA0709EF75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56" creationId="{208B6788-81F2-3D4A-DC16-782FE2DB981D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57" creationId="{A8A1A8B7-3CCE-47D6-7A74-C11E3F1CC1B2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58" creationId="{FD28BF75-591C-68EB-AE7F-FBAEE9D8E57A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59" creationId="{CFD4069B-B046-2306-B7CF-5C5F2DE6C457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60" creationId="{CD16C9D7-07E1-60A5-1EA8-1307FC34964A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61" creationId="{F70A7443-7A86-8D86-567A-0B418E04456F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62" creationId="{D8E66A37-68D4-DC74-21C0-5D8F6E774799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64" creationId="{FA4DAE50-C52F-C5A3-BEB2-B0B9D187211B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65" creationId="{D0CBF0CA-24E6-0B0D-AA88-D9E974D81613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66" creationId="{4ACDA5EB-E843-DBCE-9324-DDFBC81D237E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67" creationId="{84C6A7CA-667C-55A7-5288-4D0CE60381E5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68" creationId="{4FABC233-D4D4-4D2E-28C4-AF6CF78C30B5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70" creationId="{66DB7430-913A-68AF-E069-0E79E6F78BDD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71" creationId="{9A52775C-9C61-AC36-795D-75E9BF6A9885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73" creationId="{DBCBC5BA-F003-91B5-4C4A-2370E2A88F0E}"/>
          </ac:inkMkLst>
        </pc:inkChg>
        <pc:inkChg chg="add mod">
          <ac:chgData name="Michael Kuniega" userId="999f7fd1-0dc3-4cba-81fd-6a42a8d75a98" providerId="ADAL" clId="{2BA1FF2E-3399-4915-A88C-113B3422AC66}" dt="2023-01-15T00:37:45.165" v="193"/>
          <ac:inkMkLst>
            <pc:docMk/>
            <pc:sldMk cId="3429987569" sldId="272"/>
            <ac:inkMk id="75" creationId="{219B7255-8080-7053-FE6B-0C067EDA13DE}"/>
          </ac:inkMkLst>
        </pc:inkChg>
      </pc:sldChg>
      <pc:sldChg chg="addSp delSp modSp mod">
        <pc:chgData name="Michael Kuniega" userId="999f7fd1-0dc3-4cba-81fd-6a42a8d75a98" providerId="ADAL" clId="{2BA1FF2E-3399-4915-A88C-113B3422AC66}" dt="2023-01-15T00:44:02.289" v="482"/>
        <pc:sldMkLst>
          <pc:docMk/>
          <pc:sldMk cId="64956003" sldId="273"/>
        </pc:sldMkLst>
        <pc:grpChg chg="del mod">
          <ac:chgData name="Michael Kuniega" userId="999f7fd1-0dc3-4cba-81fd-6a42a8d75a98" providerId="ADAL" clId="{2BA1FF2E-3399-4915-A88C-113B3422AC66}" dt="2023-01-15T00:35:12.779" v="113"/>
          <ac:grpSpMkLst>
            <pc:docMk/>
            <pc:sldMk cId="64956003" sldId="273"/>
            <ac:grpSpMk id="8" creationId="{269D9DF6-7575-B0F2-B9EE-4517BBFD4FB3}"/>
          </ac:grpSpMkLst>
        </pc:grpChg>
        <pc:grpChg chg="mod">
          <ac:chgData name="Michael Kuniega" userId="999f7fd1-0dc3-4cba-81fd-6a42a8d75a98" providerId="ADAL" clId="{2BA1FF2E-3399-4915-A88C-113B3422AC66}" dt="2023-01-15T00:35:12.779" v="113"/>
          <ac:grpSpMkLst>
            <pc:docMk/>
            <pc:sldMk cId="64956003" sldId="273"/>
            <ac:grpSpMk id="19" creationId="{8DA9D5E6-308F-4960-C40B-E2EA62327582}"/>
          </ac:grpSpMkLst>
        </pc:grpChg>
        <pc:grpChg chg="del mod">
          <ac:chgData name="Michael Kuniega" userId="999f7fd1-0dc3-4cba-81fd-6a42a8d75a98" providerId="ADAL" clId="{2BA1FF2E-3399-4915-A88C-113B3422AC66}" dt="2023-01-15T00:39:42.378" v="283"/>
          <ac:grpSpMkLst>
            <pc:docMk/>
            <pc:sldMk cId="64956003" sldId="273"/>
            <ac:grpSpMk id="28" creationId="{8254B569-9235-FEB8-CBD1-93553158A239}"/>
          </ac:grpSpMkLst>
        </pc:grpChg>
        <pc:grpChg chg="del mod">
          <ac:chgData name="Michael Kuniega" userId="999f7fd1-0dc3-4cba-81fd-6a42a8d75a98" providerId="ADAL" clId="{2BA1FF2E-3399-4915-A88C-113B3422AC66}" dt="2023-01-15T00:38:32.938" v="209"/>
          <ac:grpSpMkLst>
            <pc:docMk/>
            <pc:sldMk cId="64956003" sldId="273"/>
            <ac:grpSpMk id="36" creationId="{8160D155-95F7-B7B8-2937-4A64084ED0C2}"/>
          </ac:grpSpMkLst>
        </pc:grpChg>
        <pc:grpChg chg="del mod">
          <ac:chgData name="Michael Kuniega" userId="999f7fd1-0dc3-4cba-81fd-6a42a8d75a98" providerId="ADAL" clId="{2BA1FF2E-3399-4915-A88C-113B3422AC66}" dt="2023-01-15T00:38:36.770" v="214"/>
          <ac:grpSpMkLst>
            <pc:docMk/>
            <pc:sldMk cId="64956003" sldId="273"/>
            <ac:grpSpMk id="44" creationId="{CEFD785D-7A54-70E2-6F5A-F43F1E801E59}"/>
          </ac:grpSpMkLst>
        </pc:grpChg>
        <pc:grpChg chg="del mod">
          <ac:chgData name="Michael Kuniega" userId="999f7fd1-0dc3-4cba-81fd-6a42a8d75a98" providerId="ADAL" clId="{2BA1FF2E-3399-4915-A88C-113B3422AC66}" dt="2023-01-15T00:38:39.526" v="217"/>
          <ac:grpSpMkLst>
            <pc:docMk/>
            <pc:sldMk cId="64956003" sldId="273"/>
            <ac:grpSpMk id="49" creationId="{DE6EEB6F-4C2F-D117-5D64-42ADF56132E0}"/>
          </ac:grpSpMkLst>
        </pc:grpChg>
        <pc:grpChg chg="del mod">
          <ac:chgData name="Michael Kuniega" userId="999f7fd1-0dc3-4cba-81fd-6a42a8d75a98" providerId="ADAL" clId="{2BA1FF2E-3399-4915-A88C-113B3422AC66}" dt="2023-01-15T00:38:46.539" v="228"/>
          <ac:grpSpMkLst>
            <pc:docMk/>
            <pc:sldMk cId="64956003" sldId="273"/>
            <ac:grpSpMk id="52" creationId="{9FD67CB6-CEBD-F5AC-A2C3-BA939249D29A}"/>
          </ac:grpSpMkLst>
        </pc:grpChg>
        <pc:grpChg chg="del mod">
          <ac:chgData name="Michael Kuniega" userId="999f7fd1-0dc3-4cba-81fd-6a42a8d75a98" providerId="ADAL" clId="{2BA1FF2E-3399-4915-A88C-113B3422AC66}" dt="2023-01-15T00:39:42.378" v="283"/>
          <ac:grpSpMkLst>
            <pc:docMk/>
            <pc:sldMk cId="64956003" sldId="273"/>
            <ac:grpSpMk id="57" creationId="{D2EB478D-4ED6-86B1-155A-6CAD1BA21F1B}"/>
          </ac:grpSpMkLst>
        </pc:grpChg>
        <pc:grpChg chg="del mod">
          <ac:chgData name="Michael Kuniega" userId="999f7fd1-0dc3-4cba-81fd-6a42a8d75a98" providerId="ADAL" clId="{2BA1FF2E-3399-4915-A88C-113B3422AC66}" dt="2023-01-15T00:38:57.262" v="239"/>
          <ac:grpSpMkLst>
            <pc:docMk/>
            <pc:sldMk cId="64956003" sldId="273"/>
            <ac:grpSpMk id="65" creationId="{B35B1063-E816-FA32-1FFF-698BEFF30B19}"/>
          </ac:grpSpMkLst>
        </pc:grpChg>
        <pc:grpChg chg="mod">
          <ac:chgData name="Michael Kuniega" userId="999f7fd1-0dc3-4cba-81fd-6a42a8d75a98" providerId="ADAL" clId="{2BA1FF2E-3399-4915-A88C-113B3422AC66}" dt="2023-01-15T00:38:57.262" v="239"/>
          <ac:grpSpMkLst>
            <pc:docMk/>
            <pc:sldMk cId="64956003" sldId="273"/>
            <ac:grpSpMk id="68" creationId="{2CECDF1E-72A6-DFD3-2385-FB87FCF0B898}"/>
          </ac:grpSpMkLst>
        </pc:grpChg>
        <pc:grpChg chg="mod">
          <ac:chgData name="Michael Kuniega" userId="999f7fd1-0dc3-4cba-81fd-6a42a8d75a98" providerId="ADAL" clId="{2BA1FF2E-3399-4915-A88C-113B3422AC66}" dt="2023-01-15T00:39:16.454" v="250"/>
          <ac:grpSpMkLst>
            <pc:docMk/>
            <pc:sldMk cId="64956003" sldId="273"/>
            <ac:grpSpMk id="79" creationId="{8EA63524-EDC5-2D5E-D92F-F491BFB53416}"/>
          </ac:grpSpMkLst>
        </pc:grpChg>
        <pc:grpChg chg="mod">
          <ac:chgData name="Michael Kuniega" userId="999f7fd1-0dc3-4cba-81fd-6a42a8d75a98" providerId="ADAL" clId="{2BA1FF2E-3399-4915-A88C-113B3422AC66}" dt="2023-01-15T00:39:19.538" v="256"/>
          <ac:grpSpMkLst>
            <pc:docMk/>
            <pc:sldMk cId="64956003" sldId="273"/>
            <ac:grpSpMk id="85" creationId="{92956D71-05BF-02CA-6E21-5E3F930D322D}"/>
          </ac:grpSpMkLst>
        </pc:grpChg>
        <pc:grpChg chg="del mod">
          <ac:chgData name="Michael Kuniega" userId="999f7fd1-0dc3-4cba-81fd-6a42a8d75a98" providerId="ADAL" clId="{2BA1FF2E-3399-4915-A88C-113B3422AC66}" dt="2023-01-15T00:39:31.396" v="264"/>
          <ac:grpSpMkLst>
            <pc:docMk/>
            <pc:sldMk cId="64956003" sldId="273"/>
            <ac:grpSpMk id="91" creationId="{A4F5D076-053A-B2DE-EDD4-52301063C9EE}"/>
          </ac:grpSpMkLst>
        </pc:grpChg>
        <pc:grpChg chg="del mod">
          <ac:chgData name="Michael Kuniega" userId="999f7fd1-0dc3-4cba-81fd-6a42a8d75a98" providerId="ADAL" clId="{2BA1FF2E-3399-4915-A88C-113B3422AC66}" dt="2023-01-15T00:39:42.378" v="283"/>
          <ac:grpSpMkLst>
            <pc:docMk/>
            <pc:sldMk cId="64956003" sldId="273"/>
            <ac:grpSpMk id="93" creationId="{FE992290-F6B4-0F5A-8FAE-1DB2EA44436F}"/>
          </ac:grpSpMkLst>
        </pc:grpChg>
        <pc:grpChg chg="del mod">
          <ac:chgData name="Michael Kuniega" userId="999f7fd1-0dc3-4cba-81fd-6a42a8d75a98" providerId="ADAL" clId="{2BA1FF2E-3399-4915-A88C-113B3422AC66}" dt="2023-01-15T00:39:50.084" v="289"/>
          <ac:grpSpMkLst>
            <pc:docMk/>
            <pc:sldMk cId="64956003" sldId="273"/>
            <ac:grpSpMk id="110" creationId="{E5D60EF8-C138-591D-4F82-C1F4247637DB}"/>
          </ac:grpSpMkLst>
        </pc:grpChg>
        <pc:grpChg chg="del mod">
          <ac:chgData name="Michael Kuniega" userId="999f7fd1-0dc3-4cba-81fd-6a42a8d75a98" providerId="ADAL" clId="{2BA1FF2E-3399-4915-A88C-113B3422AC66}" dt="2023-01-15T00:39:56.883" v="293"/>
          <ac:grpSpMkLst>
            <pc:docMk/>
            <pc:sldMk cId="64956003" sldId="273"/>
            <ac:grpSpMk id="112" creationId="{38594948-942A-74BE-A00D-E00413A43F8F}"/>
          </ac:grpSpMkLst>
        </pc:grpChg>
        <pc:grpChg chg="mod">
          <ac:chgData name="Michael Kuniega" userId="999f7fd1-0dc3-4cba-81fd-6a42a8d75a98" providerId="ADAL" clId="{2BA1FF2E-3399-4915-A88C-113B3422AC66}" dt="2023-01-15T00:39:56.883" v="293"/>
          <ac:grpSpMkLst>
            <pc:docMk/>
            <pc:sldMk cId="64956003" sldId="273"/>
            <ac:grpSpMk id="116" creationId="{ED6172AA-4622-65E3-84D7-35FC523FE7B6}"/>
          </ac:grpSpMkLst>
        </pc:grpChg>
        <pc:grpChg chg="mod">
          <ac:chgData name="Michael Kuniega" userId="999f7fd1-0dc3-4cba-81fd-6a42a8d75a98" providerId="ADAL" clId="{2BA1FF2E-3399-4915-A88C-113B3422AC66}" dt="2023-01-15T00:40:02.341" v="298"/>
          <ac:grpSpMkLst>
            <pc:docMk/>
            <pc:sldMk cId="64956003" sldId="273"/>
            <ac:grpSpMk id="121" creationId="{765D5D0C-445E-227B-50E5-9C029A6C80BE}"/>
          </ac:grpSpMkLst>
        </pc:grpChg>
        <pc:grpChg chg="mod">
          <ac:chgData name="Michael Kuniega" userId="999f7fd1-0dc3-4cba-81fd-6a42a8d75a98" providerId="ADAL" clId="{2BA1FF2E-3399-4915-A88C-113B3422AC66}" dt="2023-01-15T00:40:09.264" v="309"/>
          <ac:grpSpMkLst>
            <pc:docMk/>
            <pc:sldMk cId="64956003" sldId="273"/>
            <ac:grpSpMk id="132" creationId="{F8EF3D99-EC28-787F-F266-2E4EEBE0CE1B}"/>
          </ac:grpSpMkLst>
        </pc:grpChg>
        <pc:grpChg chg="del mod">
          <ac:chgData name="Michael Kuniega" userId="999f7fd1-0dc3-4cba-81fd-6a42a8d75a98" providerId="ADAL" clId="{2BA1FF2E-3399-4915-A88C-113B3422AC66}" dt="2023-01-15T00:40:17.999" v="322"/>
          <ac:grpSpMkLst>
            <pc:docMk/>
            <pc:sldMk cId="64956003" sldId="273"/>
            <ac:grpSpMk id="140" creationId="{1BA8D3D7-BE0F-0F87-9DD6-D6C8305E8E40}"/>
          </ac:grpSpMkLst>
        </pc:grpChg>
        <pc:grpChg chg="del mod">
          <ac:chgData name="Michael Kuniega" userId="999f7fd1-0dc3-4cba-81fd-6a42a8d75a98" providerId="ADAL" clId="{2BA1FF2E-3399-4915-A88C-113B3422AC66}" dt="2023-01-15T00:41:08.610" v="342"/>
          <ac:grpSpMkLst>
            <pc:docMk/>
            <pc:sldMk cId="64956003" sldId="273"/>
            <ac:grpSpMk id="145" creationId="{FCC168E0-A84D-7458-3BD4-4BB12A57095E}"/>
          </ac:grpSpMkLst>
        </pc:grpChg>
        <pc:grpChg chg="del mod">
          <ac:chgData name="Michael Kuniega" userId="999f7fd1-0dc3-4cba-81fd-6a42a8d75a98" providerId="ADAL" clId="{2BA1FF2E-3399-4915-A88C-113B3422AC66}" dt="2023-01-15T00:40:25.294" v="335"/>
          <ac:grpSpMkLst>
            <pc:docMk/>
            <pc:sldMk cId="64956003" sldId="273"/>
            <ac:grpSpMk id="156" creationId="{7D139C3E-616D-B512-8117-FBF7FD02C0E9}"/>
          </ac:grpSpMkLst>
        </pc:grpChg>
        <pc:grpChg chg="del mod">
          <ac:chgData name="Michael Kuniega" userId="999f7fd1-0dc3-4cba-81fd-6a42a8d75a98" providerId="ADAL" clId="{2BA1FF2E-3399-4915-A88C-113B3422AC66}" dt="2023-01-15T00:41:08.610" v="342"/>
          <ac:grpSpMkLst>
            <pc:docMk/>
            <pc:sldMk cId="64956003" sldId="273"/>
            <ac:grpSpMk id="158" creationId="{E98C0109-8216-CDEE-624D-26D1D399B462}"/>
          </ac:grpSpMkLst>
        </pc:grpChg>
        <pc:grpChg chg="mod">
          <ac:chgData name="Michael Kuniega" userId="999f7fd1-0dc3-4cba-81fd-6a42a8d75a98" providerId="ADAL" clId="{2BA1FF2E-3399-4915-A88C-113B3422AC66}" dt="2023-01-15T00:41:08.610" v="342"/>
          <ac:grpSpMkLst>
            <pc:docMk/>
            <pc:sldMk cId="64956003" sldId="273"/>
            <ac:grpSpMk id="165" creationId="{780E03E3-5847-B440-1DF2-DD21A10F9AA4}"/>
          </ac:grpSpMkLst>
        </pc:grpChg>
        <pc:grpChg chg="del mod">
          <ac:chgData name="Michael Kuniega" userId="999f7fd1-0dc3-4cba-81fd-6a42a8d75a98" providerId="ADAL" clId="{2BA1FF2E-3399-4915-A88C-113B3422AC66}" dt="2023-01-15T00:41:19.960" v="358"/>
          <ac:grpSpMkLst>
            <pc:docMk/>
            <pc:sldMk cId="64956003" sldId="273"/>
            <ac:grpSpMk id="177" creationId="{A3969F93-72D8-791D-F6FA-E12229967630}"/>
          </ac:grpSpMkLst>
        </pc:grpChg>
        <pc:grpChg chg="del mod">
          <ac:chgData name="Michael Kuniega" userId="999f7fd1-0dc3-4cba-81fd-6a42a8d75a98" providerId="ADAL" clId="{2BA1FF2E-3399-4915-A88C-113B3422AC66}" dt="2023-01-15T00:41:20.909" v="360"/>
          <ac:grpSpMkLst>
            <pc:docMk/>
            <pc:sldMk cId="64956003" sldId="273"/>
            <ac:grpSpMk id="181" creationId="{FA0D26D7-CD82-3F75-FA25-F7EC8161172F}"/>
          </ac:grpSpMkLst>
        </pc:grpChg>
        <pc:grpChg chg="mod">
          <ac:chgData name="Michael Kuniega" userId="999f7fd1-0dc3-4cba-81fd-6a42a8d75a98" providerId="ADAL" clId="{2BA1FF2E-3399-4915-A88C-113B3422AC66}" dt="2023-01-15T00:41:20.909" v="360"/>
          <ac:grpSpMkLst>
            <pc:docMk/>
            <pc:sldMk cId="64956003" sldId="273"/>
            <ac:grpSpMk id="183" creationId="{E505DF73-6492-C589-DA1A-5EF030FF01FF}"/>
          </ac:grpSpMkLst>
        </pc:grpChg>
        <pc:grpChg chg="del mod">
          <ac:chgData name="Michael Kuniega" userId="999f7fd1-0dc3-4cba-81fd-6a42a8d75a98" providerId="ADAL" clId="{2BA1FF2E-3399-4915-A88C-113B3422AC66}" dt="2023-01-15T00:41:30.141" v="369"/>
          <ac:grpSpMkLst>
            <pc:docMk/>
            <pc:sldMk cId="64956003" sldId="273"/>
            <ac:grpSpMk id="189" creationId="{7E402F66-63EE-152A-543A-BD753B8E457C}"/>
          </ac:grpSpMkLst>
        </pc:grpChg>
        <pc:grpChg chg="del mod">
          <ac:chgData name="Michael Kuniega" userId="999f7fd1-0dc3-4cba-81fd-6a42a8d75a98" providerId="ADAL" clId="{2BA1FF2E-3399-4915-A88C-113B3422AC66}" dt="2023-01-15T00:41:33.580" v="376"/>
          <ac:grpSpMkLst>
            <pc:docMk/>
            <pc:sldMk cId="64956003" sldId="273"/>
            <ac:grpSpMk id="192" creationId="{AFEF2A9B-4AEB-744E-EB39-CA94123F99B9}"/>
          </ac:grpSpMkLst>
        </pc:grpChg>
        <pc:grpChg chg="del mod">
          <ac:chgData name="Michael Kuniega" userId="999f7fd1-0dc3-4cba-81fd-6a42a8d75a98" providerId="ADAL" clId="{2BA1FF2E-3399-4915-A88C-113B3422AC66}" dt="2023-01-15T00:41:35.191" v="378"/>
          <ac:grpSpMkLst>
            <pc:docMk/>
            <pc:sldMk cId="64956003" sldId="273"/>
            <ac:grpSpMk id="199" creationId="{0CAF791E-9FCF-3DAA-DF07-2FAC62F0FB0A}"/>
          </ac:grpSpMkLst>
        </pc:grpChg>
        <pc:grpChg chg="del mod">
          <ac:chgData name="Michael Kuniega" userId="999f7fd1-0dc3-4cba-81fd-6a42a8d75a98" providerId="ADAL" clId="{2BA1FF2E-3399-4915-A88C-113B3422AC66}" dt="2023-01-15T00:41:36.171" v="380"/>
          <ac:grpSpMkLst>
            <pc:docMk/>
            <pc:sldMk cId="64956003" sldId="273"/>
            <ac:grpSpMk id="201" creationId="{1D640C92-9900-B851-5EAE-8E1C613069F1}"/>
          </ac:grpSpMkLst>
        </pc:grpChg>
        <pc:grpChg chg="del mod">
          <ac:chgData name="Michael Kuniega" userId="999f7fd1-0dc3-4cba-81fd-6a42a8d75a98" providerId="ADAL" clId="{2BA1FF2E-3399-4915-A88C-113B3422AC66}" dt="2023-01-15T00:42:09.681" v="400"/>
          <ac:grpSpMkLst>
            <pc:docMk/>
            <pc:sldMk cId="64956003" sldId="273"/>
            <ac:grpSpMk id="203" creationId="{EB8EAD95-F74F-B70A-0F1A-99EC0E79ABC5}"/>
          </ac:grpSpMkLst>
        </pc:grpChg>
        <pc:grpChg chg="mod">
          <ac:chgData name="Michael Kuniega" userId="999f7fd1-0dc3-4cba-81fd-6a42a8d75a98" providerId="ADAL" clId="{2BA1FF2E-3399-4915-A88C-113B3422AC66}" dt="2023-01-15T00:42:00.052" v="383"/>
          <ac:grpSpMkLst>
            <pc:docMk/>
            <pc:sldMk cId="64956003" sldId="273"/>
            <ac:grpSpMk id="206" creationId="{AD1223E9-6DC5-ADC6-EDDB-C9858244C585}"/>
          </ac:grpSpMkLst>
        </pc:grpChg>
        <pc:grpChg chg="del mod">
          <ac:chgData name="Michael Kuniega" userId="999f7fd1-0dc3-4cba-81fd-6a42a8d75a98" providerId="ADAL" clId="{2BA1FF2E-3399-4915-A88C-113B3422AC66}" dt="2023-01-15T00:42:11.222" v="402"/>
          <ac:grpSpMkLst>
            <pc:docMk/>
            <pc:sldMk cId="64956003" sldId="273"/>
            <ac:grpSpMk id="223" creationId="{3420DC52-8105-A283-F46C-B67E44253515}"/>
          </ac:grpSpMkLst>
        </pc:grpChg>
        <pc:grpChg chg="del mod">
          <ac:chgData name="Michael Kuniega" userId="999f7fd1-0dc3-4cba-81fd-6a42a8d75a98" providerId="ADAL" clId="{2BA1FF2E-3399-4915-A88C-113B3422AC66}" dt="2023-01-15T00:43:12.639" v="404"/>
          <ac:grpSpMkLst>
            <pc:docMk/>
            <pc:sldMk cId="64956003" sldId="273"/>
            <ac:grpSpMk id="225" creationId="{C08984E1-0182-B8A1-5B6D-EC1E296EEDC3}"/>
          </ac:grpSpMkLst>
        </pc:grpChg>
        <pc:grpChg chg="mod">
          <ac:chgData name="Michael Kuniega" userId="999f7fd1-0dc3-4cba-81fd-6a42a8d75a98" providerId="ADAL" clId="{2BA1FF2E-3399-4915-A88C-113B3422AC66}" dt="2023-01-15T00:43:16.359" v="422"/>
          <ac:grpSpMkLst>
            <pc:docMk/>
            <pc:sldMk cId="64956003" sldId="273"/>
            <ac:grpSpMk id="227" creationId="{348086ED-A67D-8CEB-2ACD-3C7D18DCC64A}"/>
          </ac:grpSpMkLst>
        </pc:grpChg>
        <pc:grpChg chg="mod">
          <ac:chgData name="Michael Kuniega" userId="999f7fd1-0dc3-4cba-81fd-6a42a8d75a98" providerId="ADAL" clId="{2BA1FF2E-3399-4915-A88C-113B3422AC66}" dt="2023-01-15T00:43:26.462" v="432"/>
          <ac:grpSpMkLst>
            <pc:docMk/>
            <pc:sldMk cId="64956003" sldId="273"/>
            <ac:grpSpMk id="237" creationId="{6555A907-DCDC-7EBE-88BA-1B667D16766E}"/>
          </ac:grpSpMkLst>
        </pc:grpChg>
        <pc:grpChg chg="del mod">
          <ac:chgData name="Michael Kuniega" userId="999f7fd1-0dc3-4cba-81fd-6a42a8d75a98" providerId="ADAL" clId="{2BA1FF2E-3399-4915-A88C-113B3422AC66}" dt="2023-01-15T00:43:37.036" v="447"/>
          <ac:grpSpMkLst>
            <pc:docMk/>
            <pc:sldMk cId="64956003" sldId="273"/>
            <ac:grpSpMk id="243" creationId="{61D9A94D-3F71-AE7B-769A-497762B6E4D3}"/>
          </ac:grpSpMkLst>
        </pc:grpChg>
        <pc:grpChg chg="del mod">
          <ac:chgData name="Michael Kuniega" userId="999f7fd1-0dc3-4cba-81fd-6a42a8d75a98" providerId="ADAL" clId="{2BA1FF2E-3399-4915-A88C-113B3422AC66}" dt="2023-01-15T00:43:39.018" v="449"/>
          <ac:grpSpMkLst>
            <pc:docMk/>
            <pc:sldMk cId="64956003" sldId="273"/>
            <ac:grpSpMk id="252" creationId="{2CAD1858-F7D3-FDC4-7BF6-DB7DF2194070}"/>
          </ac:grpSpMkLst>
        </pc:grpChg>
        <pc:grpChg chg="del mod">
          <ac:chgData name="Michael Kuniega" userId="999f7fd1-0dc3-4cba-81fd-6a42a8d75a98" providerId="ADAL" clId="{2BA1FF2E-3399-4915-A88C-113B3422AC66}" dt="2023-01-15T00:43:43.208" v="456"/>
          <ac:grpSpMkLst>
            <pc:docMk/>
            <pc:sldMk cId="64956003" sldId="273"/>
            <ac:grpSpMk id="254" creationId="{A048DE64-7A18-CD16-A8AB-42EF379922C4}"/>
          </ac:grpSpMkLst>
        </pc:grpChg>
        <pc:grpChg chg="mod">
          <ac:chgData name="Michael Kuniega" userId="999f7fd1-0dc3-4cba-81fd-6a42a8d75a98" providerId="ADAL" clId="{2BA1FF2E-3399-4915-A88C-113B3422AC66}" dt="2023-01-15T00:43:43.208" v="456"/>
          <ac:grpSpMkLst>
            <pc:docMk/>
            <pc:sldMk cId="64956003" sldId="273"/>
            <ac:grpSpMk id="261" creationId="{579F6FCA-B9B5-00A1-18FC-AAB06CDC3040}"/>
          </ac:grpSpMkLst>
        </pc:grpChg>
        <pc:grpChg chg="del mod">
          <ac:chgData name="Michael Kuniega" userId="999f7fd1-0dc3-4cba-81fd-6a42a8d75a98" providerId="ADAL" clId="{2BA1FF2E-3399-4915-A88C-113B3422AC66}" dt="2023-01-15T00:43:59.627" v="480"/>
          <ac:grpSpMkLst>
            <pc:docMk/>
            <pc:sldMk cId="64956003" sldId="273"/>
            <ac:grpSpMk id="274" creationId="{034EF89F-A1DD-6586-76AA-79B4B59876DB}"/>
          </ac:grpSpMkLst>
        </pc:grpChg>
        <pc:grpChg chg="del mod">
          <ac:chgData name="Michael Kuniega" userId="999f7fd1-0dc3-4cba-81fd-6a42a8d75a98" providerId="ADAL" clId="{2BA1FF2E-3399-4915-A88C-113B3422AC66}" dt="2023-01-15T00:44:02.289" v="482"/>
          <ac:grpSpMkLst>
            <pc:docMk/>
            <pc:sldMk cId="64956003" sldId="273"/>
            <ac:grpSpMk id="285" creationId="{5691A441-3F64-B651-13FE-0CB59578D2A1}"/>
          </ac:grpSpMkLst>
        </pc:grpChg>
        <pc:grpChg chg="mod">
          <ac:chgData name="Michael Kuniega" userId="999f7fd1-0dc3-4cba-81fd-6a42a8d75a98" providerId="ADAL" clId="{2BA1FF2E-3399-4915-A88C-113B3422AC66}" dt="2023-01-15T00:44:02.289" v="482"/>
          <ac:grpSpMkLst>
            <pc:docMk/>
            <pc:sldMk cId="64956003" sldId="273"/>
            <ac:grpSpMk id="287" creationId="{3FE8CF33-4373-2751-91FF-B6B7C9F47446}"/>
          </ac:grpSpMkLst>
        </pc:grpChg>
        <pc:inkChg chg="add mod">
          <ac:chgData name="Michael Kuniega" userId="999f7fd1-0dc3-4cba-81fd-6a42a8d75a98" providerId="ADAL" clId="{2BA1FF2E-3399-4915-A88C-113B3422AC66}" dt="2023-01-15T00:35:02.841" v="98"/>
          <ac:inkMkLst>
            <pc:docMk/>
            <pc:sldMk cId="64956003" sldId="273"/>
            <ac:inkMk id="3" creationId="{A03027FB-D03B-4E4F-2680-695143A09EED}"/>
          </ac:inkMkLst>
        </pc:inkChg>
        <pc:inkChg chg="add mod">
          <ac:chgData name="Michael Kuniega" userId="999f7fd1-0dc3-4cba-81fd-6a42a8d75a98" providerId="ADAL" clId="{2BA1FF2E-3399-4915-A88C-113B3422AC66}" dt="2023-01-15T00:35:12.779" v="113"/>
          <ac:inkMkLst>
            <pc:docMk/>
            <pc:sldMk cId="64956003" sldId="273"/>
            <ac:inkMk id="4" creationId="{6914F829-9BF4-F555-9E34-8F158E03BACA}"/>
          </ac:inkMkLst>
        </pc:inkChg>
        <pc:inkChg chg="add mod">
          <ac:chgData name="Michael Kuniega" userId="999f7fd1-0dc3-4cba-81fd-6a42a8d75a98" providerId="ADAL" clId="{2BA1FF2E-3399-4915-A88C-113B3422AC66}" dt="2023-01-15T00:35:12.779" v="113"/>
          <ac:inkMkLst>
            <pc:docMk/>
            <pc:sldMk cId="64956003" sldId="273"/>
            <ac:inkMk id="5" creationId="{4AE8B173-434E-D0E0-9893-A0ECC1D868F5}"/>
          </ac:inkMkLst>
        </pc:inkChg>
        <pc:inkChg chg="add mod">
          <ac:chgData name="Michael Kuniega" userId="999f7fd1-0dc3-4cba-81fd-6a42a8d75a98" providerId="ADAL" clId="{2BA1FF2E-3399-4915-A88C-113B3422AC66}" dt="2023-01-15T00:35:12.779" v="113"/>
          <ac:inkMkLst>
            <pc:docMk/>
            <pc:sldMk cId="64956003" sldId="273"/>
            <ac:inkMk id="6" creationId="{AFC08BA7-5674-B734-E275-5A0A124297B1}"/>
          </ac:inkMkLst>
        </pc:inkChg>
        <pc:inkChg chg="add mod">
          <ac:chgData name="Michael Kuniega" userId="999f7fd1-0dc3-4cba-81fd-6a42a8d75a98" providerId="ADAL" clId="{2BA1FF2E-3399-4915-A88C-113B3422AC66}" dt="2023-01-15T00:35:12.779" v="113"/>
          <ac:inkMkLst>
            <pc:docMk/>
            <pc:sldMk cId="64956003" sldId="273"/>
            <ac:inkMk id="9" creationId="{3073EA62-ABD4-8DFC-A589-55F6E485CF6B}"/>
          </ac:inkMkLst>
        </pc:inkChg>
        <pc:inkChg chg="add mod">
          <ac:chgData name="Michael Kuniega" userId="999f7fd1-0dc3-4cba-81fd-6a42a8d75a98" providerId="ADAL" clId="{2BA1FF2E-3399-4915-A88C-113B3422AC66}" dt="2023-01-15T00:35:12.779" v="113"/>
          <ac:inkMkLst>
            <pc:docMk/>
            <pc:sldMk cId="64956003" sldId="273"/>
            <ac:inkMk id="10" creationId="{055155BF-52BE-721B-E1A7-B2C773D9AC21}"/>
          </ac:inkMkLst>
        </pc:inkChg>
        <pc:inkChg chg="add mod">
          <ac:chgData name="Michael Kuniega" userId="999f7fd1-0dc3-4cba-81fd-6a42a8d75a98" providerId="ADAL" clId="{2BA1FF2E-3399-4915-A88C-113B3422AC66}" dt="2023-01-15T00:35:12.779" v="113"/>
          <ac:inkMkLst>
            <pc:docMk/>
            <pc:sldMk cId="64956003" sldId="273"/>
            <ac:inkMk id="11" creationId="{C83F2CFD-2595-A521-BF4E-FCADD570A355}"/>
          </ac:inkMkLst>
        </pc:inkChg>
        <pc:inkChg chg="add mod">
          <ac:chgData name="Michael Kuniega" userId="999f7fd1-0dc3-4cba-81fd-6a42a8d75a98" providerId="ADAL" clId="{2BA1FF2E-3399-4915-A88C-113B3422AC66}" dt="2023-01-15T00:35:12.779" v="113"/>
          <ac:inkMkLst>
            <pc:docMk/>
            <pc:sldMk cId="64956003" sldId="273"/>
            <ac:inkMk id="12" creationId="{1175B7F5-7093-4905-53F9-EDB2DCF751D2}"/>
          </ac:inkMkLst>
        </pc:inkChg>
        <pc:inkChg chg="add mod">
          <ac:chgData name="Michael Kuniega" userId="999f7fd1-0dc3-4cba-81fd-6a42a8d75a98" providerId="ADAL" clId="{2BA1FF2E-3399-4915-A88C-113B3422AC66}" dt="2023-01-15T00:35:12.779" v="113"/>
          <ac:inkMkLst>
            <pc:docMk/>
            <pc:sldMk cId="64956003" sldId="273"/>
            <ac:inkMk id="13" creationId="{D9EFEE0B-0491-F85F-AC3C-60C22F3976B4}"/>
          </ac:inkMkLst>
        </pc:inkChg>
        <pc:inkChg chg="add mod">
          <ac:chgData name="Michael Kuniega" userId="999f7fd1-0dc3-4cba-81fd-6a42a8d75a98" providerId="ADAL" clId="{2BA1FF2E-3399-4915-A88C-113B3422AC66}" dt="2023-01-15T00:35:12.779" v="113"/>
          <ac:inkMkLst>
            <pc:docMk/>
            <pc:sldMk cId="64956003" sldId="273"/>
            <ac:inkMk id="14" creationId="{ABD59E62-EF5B-CF8E-6A5B-6CEDDAF2FE94}"/>
          </ac:inkMkLst>
        </pc:inkChg>
        <pc:inkChg chg="add mod">
          <ac:chgData name="Michael Kuniega" userId="999f7fd1-0dc3-4cba-81fd-6a42a8d75a98" providerId="ADAL" clId="{2BA1FF2E-3399-4915-A88C-113B3422AC66}" dt="2023-01-15T00:35:12.779" v="113"/>
          <ac:inkMkLst>
            <pc:docMk/>
            <pc:sldMk cId="64956003" sldId="273"/>
            <ac:inkMk id="15" creationId="{ADFA84F9-AB87-8B42-4BCC-CBDB84CCE06A}"/>
          </ac:inkMkLst>
        </pc:inkChg>
        <pc:inkChg chg="add mod">
          <ac:chgData name="Michael Kuniega" userId="999f7fd1-0dc3-4cba-81fd-6a42a8d75a98" providerId="ADAL" clId="{2BA1FF2E-3399-4915-A88C-113B3422AC66}" dt="2023-01-15T00:35:12.779" v="113"/>
          <ac:inkMkLst>
            <pc:docMk/>
            <pc:sldMk cId="64956003" sldId="273"/>
            <ac:inkMk id="16" creationId="{7741841D-FA99-B0FA-5204-84C3CF036EE5}"/>
          </ac:inkMkLst>
        </pc:inkChg>
        <pc:inkChg chg="add mod">
          <ac:chgData name="Michael Kuniega" userId="999f7fd1-0dc3-4cba-81fd-6a42a8d75a98" providerId="ADAL" clId="{2BA1FF2E-3399-4915-A88C-113B3422AC66}" dt="2023-01-15T00:35:12.779" v="113"/>
          <ac:inkMkLst>
            <pc:docMk/>
            <pc:sldMk cId="64956003" sldId="273"/>
            <ac:inkMk id="17" creationId="{176A526D-6603-6B27-A16C-C6D6C0D8F427}"/>
          </ac:inkMkLst>
        </pc:inkChg>
        <pc:inkChg chg="add mod">
          <ac:chgData name="Michael Kuniega" userId="999f7fd1-0dc3-4cba-81fd-6a42a8d75a98" providerId="ADAL" clId="{2BA1FF2E-3399-4915-A88C-113B3422AC66}" dt="2023-01-15T00:35:12.779" v="113"/>
          <ac:inkMkLst>
            <pc:docMk/>
            <pc:sldMk cId="64956003" sldId="273"/>
            <ac:inkMk id="18" creationId="{B5E8755A-3932-31E8-4B53-930AF71D0515}"/>
          </ac:inkMkLst>
        </pc:inkChg>
        <pc:inkChg chg="add mod">
          <ac:chgData name="Michael Kuniega" userId="999f7fd1-0dc3-4cba-81fd-6a42a8d75a98" providerId="ADAL" clId="{2BA1FF2E-3399-4915-A88C-113B3422AC66}" dt="2023-01-15T00:39:50.084" v="289"/>
          <ac:inkMkLst>
            <pc:docMk/>
            <pc:sldMk cId="64956003" sldId="273"/>
            <ac:inkMk id="20" creationId="{65C0BBF5-9492-5F8E-C119-65671959B4F1}"/>
          </ac:inkMkLst>
        </pc:inkChg>
        <pc:inkChg chg="add mod">
          <ac:chgData name="Michael Kuniega" userId="999f7fd1-0dc3-4cba-81fd-6a42a8d75a98" providerId="ADAL" clId="{2BA1FF2E-3399-4915-A88C-113B3422AC66}" dt="2023-01-15T00:39:50.084" v="289"/>
          <ac:inkMkLst>
            <pc:docMk/>
            <pc:sldMk cId="64956003" sldId="273"/>
            <ac:inkMk id="21" creationId="{C4E309BB-8D28-8730-8852-150230097528}"/>
          </ac:inkMkLst>
        </pc:inkChg>
        <pc:inkChg chg="add mod">
          <ac:chgData name="Michael Kuniega" userId="999f7fd1-0dc3-4cba-81fd-6a42a8d75a98" providerId="ADAL" clId="{2BA1FF2E-3399-4915-A88C-113B3422AC66}" dt="2023-01-15T00:39:50.084" v="289"/>
          <ac:inkMkLst>
            <pc:docMk/>
            <pc:sldMk cId="64956003" sldId="273"/>
            <ac:inkMk id="22" creationId="{727007EC-A3F2-22FF-C26F-8D6C425943BB}"/>
          </ac:inkMkLst>
        </pc:inkChg>
        <pc:inkChg chg="add mod">
          <ac:chgData name="Michael Kuniega" userId="999f7fd1-0dc3-4cba-81fd-6a42a8d75a98" providerId="ADAL" clId="{2BA1FF2E-3399-4915-A88C-113B3422AC66}" dt="2023-01-15T00:39:50.084" v="289"/>
          <ac:inkMkLst>
            <pc:docMk/>
            <pc:sldMk cId="64956003" sldId="273"/>
            <ac:inkMk id="23" creationId="{FB6C929D-FD78-ACE9-C9F5-1BBBF917AA1B}"/>
          </ac:inkMkLst>
        </pc:inkChg>
        <pc:inkChg chg="add mod">
          <ac:chgData name="Michael Kuniega" userId="999f7fd1-0dc3-4cba-81fd-6a42a8d75a98" providerId="ADAL" clId="{2BA1FF2E-3399-4915-A88C-113B3422AC66}" dt="2023-01-15T00:39:50.084" v="289"/>
          <ac:inkMkLst>
            <pc:docMk/>
            <pc:sldMk cId="64956003" sldId="273"/>
            <ac:inkMk id="24" creationId="{6C8D2E58-3D75-9A23-9C3C-1E85AD9FB377}"/>
          </ac:inkMkLst>
        </pc:inkChg>
        <pc:inkChg chg="add mod">
          <ac:chgData name="Michael Kuniega" userId="999f7fd1-0dc3-4cba-81fd-6a42a8d75a98" providerId="ADAL" clId="{2BA1FF2E-3399-4915-A88C-113B3422AC66}" dt="2023-01-15T00:39:50.084" v="289"/>
          <ac:inkMkLst>
            <pc:docMk/>
            <pc:sldMk cId="64956003" sldId="273"/>
            <ac:inkMk id="25" creationId="{7A8F5500-0C42-C383-A56E-6AF1842E6BBA}"/>
          </ac:inkMkLst>
        </pc:inkChg>
        <pc:inkChg chg="add mod">
          <ac:chgData name="Michael Kuniega" userId="999f7fd1-0dc3-4cba-81fd-6a42a8d75a98" providerId="ADAL" clId="{2BA1FF2E-3399-4915-A88C-113B3422AC66}" dt="2023-01-15T00:39:50.084" v="289"/>
          <ac:inkMkLst>
            <pc:docMk/>
            <pc:sldMk cId="64956003" sldId="273"/>
            <ac:inkMk id="26" creationId="{F33EF1C3-D1BC-2602-A9BC-2B0F11E98BD2}"/>
          </ac:inkMkLst>
        </pc:inkChg>
        <pc:inkChg chg="add mod">
          <ac:chgData name="Michael Kuniega" userId="999f7fd1-0dc3-4cba-81fd-6a42a8d75a98" providerId="ADAL" clId="{2BA1FF2E-3399-4915-A88C-113B3422AC66}" dt="2023-01-15T00:39:50.084" v="289"/>
          <ac:inkMkLst>
            <pc:docMk/>
            <pc:sldMk cId="64956003" sldId="273"/>
            <ac:inkMk id="27" creationId="{E90378AB-A4F3-CEEB-7D69-60A28A0CD9E3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29" creationId="{DAAE317B-102C-E93D-9E78-9291BDCC64AC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30" creationId="{0189AE53-B563-4DEB-E887-71A9CD9B23ED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31" creationId="{AAB5B74A-3834-9921-5923-8BEF2FED6737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32" creationId="{508EA3B2-9B5F-BC1E-6F8F-BF4C8A27E3D5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33" creationId="{00B153F9-6917-F539-77BE-E38E6AA4919F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34" creationId="{8381BD64-E1E8-F0DB-DA08-FD9DEB74DC25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35" creationId="{D5185C02-7603-7332-B77F-3EC42ADD5B48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37" creationId="{F1BAE46F-6380-DA4D-DC8D-2A09226983C5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38" creationId="{B5233AE3-1EAC-1FCC-1E51-622A0D058133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39" creationId="{1E705A07-3562-87AB-F63B-ADA4980FA94E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40" creationId="{C3E1A3E3-2CB2-6B57-EE1A-E361A3E20121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41" creationId="{6387437C-E28A-A735-F04A-24136F30B80B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42" creationId="{ECD01F79-1140-0966-D106-378F62B3CCFE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43" creationId="{C9CF813E-FB60-30C0-3B79-753B3D0133EA}"/>
          </ac:inkMkLst>
        </pc:inkChg>
        <pc:inkChg chg="add del mod">
          <ac:chgData name="Michael Kuniega" userId="999f7fd1-0dc3-4cba-81fd-6a42a8d75a98" providerId="ADAL" clId="{2BA1FF2E-3399-4915-A88C-113B3422AC66}" dt="2023-01-15T00:38:41.813" v="223"/>
          <ac:inkMkLst>
            <pc:docMk/>
            <pc:sldMk cId="64956003" sldId="273"/>
            <ac:inkMk id="45" creationId="{C17BC977-0FAA-0E8F-3F8F-55981FBF5950}"/>
          </ac:inkMkLst>
        </pc:inkChg>
        <pc:inkChg chg="add del mod">
          <ac:chgData name="Michael Kuniega" userId="999f7fd1-0dc3-4cba-81fd-6a42a8d75a98" providerId="ADAL" clId="{2BA1FF2E-3399-4915-A88C-113B3422AC66}" dt="2023-01-15T00:38:41.096" v="218"/>
          <ac:inkMkLst>
            <pc:docMk/>
            <pc:sldMk cId="64956003" sldId="273"/>
            <ac:inkMk id="46" creationId="{13F0AA15-A95E-B2DE-CF10-89BD46FC692B}"/>
          </ac:inkMkLst>
        </pc:inkChg>
        <pc:inkChg chg="add del mod">
          <ac:chgData name="Michael Kuniega" userId="999f7fd1-0dc3-4cba-81fd-6a42a8d75a98" providerId="ADAL" clId="{2BA1FF2E-3399-4915-A88C-113B3422AC66}" dt="2023-01-15T00:38:41.096" v="222"/>
          <ac:inkMkLst>
            <pc:docMk/>
            <pc:sldMk cId="64956003" sldId="273"/>
            <ac:inkMk id="47" creationId="{46484E96-812C-DA5A-A09D-5DDC9D7CEE4E}"/>
          </ac:inkMkLst>
        </pc:inkChg>
        <pc:inkChg chg="add del mod">
          <ac:chgData name="Michael Kuniega" userId="999f7fd1-0dc3-4cba-81fd-6a42a8d75a98" providerId="ADAL" clId="{2BA1FF2E-3399-4915-A88C-113B3422AC66}" dt="2023-01-15T00:38:41.096" v="219"/>
          <ac:inkMkLst>
            <pc:docMk/>
            <pc:sldMk cId="64956003" sldId="273"/>
            <ac:inkMk id="48" creationId="{0683480E-13C6-BABB-E333-99BF9BCA8100}"/>
          </ac:inkMkLst>
        </pc:inkChg>
        <pc:inkChg chg="add del mod">
          <ac:chgData name="Michael Kuniega" userId="999f7fd1-0dc3-4cba-81fd-6a42a8d75a98" providerId="ADAL" clId="{2BA1FF2E-3399-4915-A88C-113B3422AC66}" dt="2023-01-15T00:38:41.096" v="221"/>
          <ac:inkMkLst>
            <pc:docMk/>
            <pc:sldMk cId="64956003" sldId="273"/>
            <ac:inkMk id="50" creationId="{6463E542-05E1-9571-DF1B-56FE592F6A06}"/>
          </ac:inkMkLst>
        </pc:inkChg>
        <pc:inkChg chg="add del mod">
          <ac:chgData name="Michael Kuniega" userId="999f7fd1-0dc3-4cba-81fd-6a42a8d75a98" providerId="ADAL" clId="{2BA1FF2E-3399-4915-A88C-113B3422AC66}" dt="2023-01-15T00:38:41.096" v="220"/>
          <ac:inkMkLst>
            <pc:docMk/>
            <pc:sldMk cId="64956003" sldId="273"/>
            <ac:inkMk id="51" creationId="{36051553-EDD7-ABE4-4EDB-2ADFA33AEAED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53" creationId="{1B99B16A-CE06-0FFC-367B-03E0296E5A05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54" creationId="{970E6187-2405-C843-B0FD-A0A747328051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55" creationId="{64C216BE-DC00-71B5-970B-8942C45888B2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56" creationId="{AD128B4C-FC59-5936-E8DE-FAA692F4B4F6}"/>
          </ac:inkMkLst>
        </pc:inkChg>
        <pc:inkChg chg="add mod">
          <ac:chgData name="Michael Kuniega" userId="999f7fd1-0dc3-4cba-81fd-6a42a8d75a98" providerId="ADAL" clId="{2BA1FF2E-3399-4915-A88C-113B3422AC66}" dt="2023-01-15T00:38:57.262" v="239"/>
          <ac:inkMkLst>
            <pc:docMk/>
            <pc:sldMk cId="64956003" sldId="273"/>
            <ac:inkMk id="58" creationId="{1E28AB44-86DF-66D7-5F9C-2316CA4E7FC6}"/>
          </ac:inkMkLst>
        </pc:inkChg>
        <pc:inkChg chg="add mod">
          <ac:chgData name="Michael Kuniega" userId="999f7fd1-0dc3-4cba-81fd-6a42a8d75a98" providerId="ADAL" clId="{2BA1FF2E-3399-4915-A88C-113B3422AC66}" dt="2023-01-15T00:38:57.262" v="239"/>
          <ac:inkMkLst>
            <pc:docMk/>
            <pc:sldMk cId="64956003" sldId="273"/>
            <ac:inkMk id="59" creationId="{B80FEEF4-7529-94C2-4469-D53EDB367FBC}"/>
          </ac:inkMkLst>
        </pc:inkChg>
        <pc:inkChg chg="add mod">
          <ac:chgData name="Michael Kuniega" userId="999f7fd1-0dc3-4cba-81fd-6a42a8d75a98" providerId="ADAL" clId="{2BA1FF2E-3399-4915-A88C-113B3422AC66}" dt="2023-01-15T00:38:57.262" v="239"/>
          <ac:inkMkLst>
            <pc:docMk/>
            <pc:sldMk cId="64956003" sldId="273"/>
            <ac:inkMk id="60" creationId="{353A505A-521D-B8A3-1647-2194FD205DA7}"/>
          </ac:inkMkLst>
        </pc:inkChg>
        <pc:inkChg chg="add mod">
          <ac:chgData name="Michael Kuniega" userId="999f7fd1-0dc3-4cba-81fd-6a42a8d75a98" providerId="ADAL" clId="{2BA1FF2E-3399-4915-A88C-113B3422AC66}" dt="2023-01-15T00:38:57.262" v="239"/>
          <ac:inkMkLst>
            <pc:docMk/>
            <pc:sldMk cId="64956003" sldId="273"/>
            <ac:inkMk id="61" creationId="{4651CE2A-468B-BD8F-63C9-7C2EFCA42EC7}"/>
          </ac:inkMkLst>
        </pc:inkChg>
        <pc:inkChg chg="add mod">
          <ac:chgData name="Michael Kuniega" userId="999f7fd1-0dc3-4cba-81fd-6a42a8d75a98" providerId="ADAL" clId="{2BA1FF2E-3399-4915-A88C-113B3422AC66}" dt="2023-01-15T00:38:57.262" v="239"/>
          <ac:inkMkLst>
            <pc:docMk/>
            <pc:sldMk cId="64956003" sldId="273"/>
            <ac:inkMk id="62" creationId="{B33352FF-3281-BE97-5B94-DEC291C16F2F}"/>
          </ac:inkMkLst>
        </pc:inkChg>
        <pc:inkChg chg="add mod">
          <ac:chgData name="Michael Kuniega" userId="999f7fd1-0dc3-4cba-81fd-6a42a8d75a98" providerId="ADAL" clId="{2BA1FF2E-3399-4915-A88C-113B3422AC66}" dt="2023-01-15T00:38:57.262" v="239"/>
          <ac:inkMkLst>
            <pc:docMk/>
            <pc:sldMk cId="64956003" sldId="273"/>
            <ac:inkMk id="63" creationId="{F06A7A66-A781-EF42-4A9A-0E5A6DEB1A5D}"/>
          </ac:inkMkLst>
        </pc:inkChg>
        <pc:inkChg chg="add mod">
          <ac:chgData name="Michael Kuniega" userId="999f7fd1-0dc3-4cba-81fd-6a42a8d75a98" providerId="ADAL" clId="{2BA1FF2E-3399-4915-A88C-113B3422AC66}" dt="2023-01-15T00:38:57.262" v="239"/>
          <ac:inkMkLst>
            <pc:docMk/>
            <pc:sldMk cId="64956003" sldId="273"/>
            <ac:inkMk id="64" creationId="{B8005962-5E27-5BE0-F150-D9E0E97D3823}"/>
          </ac:inkMkLst>
        </pc:inkChg>
        <pc:inkChg chg="add mod">
          <ac:chgData name="Michael Kuniega" userId="999f7fd1-0dc3-4cba-81fd-6a42a8d75a98" providerId="ADAL" clId="{2BA1FF2E-3399-4915-A88C-113B3422AC66}" dt="2023-01-15T00:38:57.262" v="239"/>
          <ac:inkMkLst>
            <pc:docMk/>
            <pc:sldMk cId="64956003" sldId="273"/>
            <ac:inkMk id="66" creationId="{3045FC89-75F7-563C-EC54-987B4511F03E}"/>
          </ac:inkMkLst>
        </pc:inkChg>
        <pc:inkChg chg="add mod">
          <ac:chgData name="Michael Kuniega" userId="999f7fd1-0dc3-4cba-81fd-6a42a8d75a98" providerId="ADAL" clId="{2BA1FF2E-3399-4915-A88C-113B3422AC66}" dt="2023-01-15T00:38:57.262" v="239"/>
          <ac:inkMkLst>
            <pc:docMk/>
            <pc:sldMk cId="64956003" sldId="273"/>
            <ac:inkMk id="67" creationId="{C8EA4FA7-ECC7-7194-5F68-E07AC8F332BE}"/>
          </ac:inkMkLst>
        </pc:inkChg>
        <pc:inkChg chg="add mod">
          <ac:chgData name="Michael Kuniega" userId="999f7fd1-0dc3-4cba-81fd-6a42a8d75a98" providerId="ADAL" clId="{2BA1FF2E-3399-4915-A88C-113B3422AC66}" dt="2023-01-15T00:39:16.454" v="250"/>
          <ac:inkMkLst>
            <pc:docMk/>
            <pc:sldMk cId="64956003" sldId="273"/>
            <ac:inkMk id="69" creationId="{19454D11-0A6B-7C29-4B49-2FD76FAED0A1}"/>
          </ac:inkMkLst>
        </pc:inkChg>
        <pc:inkChg chg="add mod">
          <ac:chgData name="Michael Kuniega" userId="999f7fd1-0dc3-4cba-81fd-6a42a8d75a98" providerId="ADAL" clId="{2BA1FF2E-3399-4915-A88C-113B3422AC66}" dt="2023-01-15T00:39:16.454" v="250"/>
          <ac:inkMkLst>
            <pc:docMk/>
            <pc:sldMk cId="64956003" sldId="273"/>
            <ac:inkMk id="70" creationId="{C3208CE1-9F1E-EC29-53EE-87504529E1CE}"/>
          </ac:inkMkLst>
        </pc:inkChg>
        <pc:inkChg chg="add mod">
          <ac:chgData name="Michael Kuniega" userId="999f7fd1-0dc3-4cba-81fd-6a42a8d75a98" providerId="ADAL" clId="{2BA1FF2E-3399-4915-A88C-113B3422AC66}" dt="2023-01-15T00:39:16.454" v="250"/>
          <ac:inkMkLst>
            <pc:docMk/>
            <pc:sldMk cId="64956003" sldId="273"/>
            <ac:inkMk id="71" creationId="{54793FA6-6709-9FB3-B8B8-4C333948AB0E}"/>
          </ac:inkMkLst>
        </pc:inkChg>
        <pc:inkChg chg="add mod">
          <ac:chgData name="Michael Kuniega" userId="999f7fd1-0dc3-4cba-81fd-6a42a8d75a98" providerId="ADAL" clId="{2BA1FF2E-3399-4915-A88C-113B3422AC66}" dt="2023-01-15T00:39:16.454" v="250"/>
          <ac:inkMkLst>
            <pc:docMk/>
            <pc:sldMk cId="64956003" sldId="273"/>
            <ac:inkMk id="72" creationId="{E38F4268-8E31-E556-5BDB-C14D1DD2C7AA}"/>
          </ac:inkMkLst>
        </pc:inkChg>
        <pc:inkChg chg="add mod">
          <ac:chgData name="Michael Kuniega" userId="999f7fd1-0dc3-4cba-81fd-6a42a8d75a98" providerId="ADAL" clId="{2BA1FF2E-3399-4915-A88C-113B3422AC66}" dt="2023-01-15T00:39:16.454" v="250"/>
          <ac:inkMkLst>
            <pc:docMk/>
            <pc:sldMk cId="64956003" sldId="273"/>
            <ac:inkMk id="73" creationId="{C3AC48F8-9BA2-7519-30BA-3B01E2819A61}"/>
          </ac:inkMkLst>
        </pc:inkChg>
        <pc:inkChg chg="add mod">
          <ac:chgData name="Michael Kuniega" userId="999f7fd1-0dc3-4cba-81fd-6a42a8d75a98" providerId="ADAL" clId="{2BA1FF2E-3399-4915-A88C-113B3422AC66}" dt="2023-01-15T00:39:16.454" v="250"/>
          <ac:inkMkLst>
            <pc:docMk/>
            <pc:sldMk cId="64956003" sldId="273"/>
            <ac:inkMk id="74" creationId="{5FC79370-AE55-B29C-FC2B-E81BDAC56A67}"/>
          </ac:inkMkLst>
        </pc:inkChg>
        <pc:inkChg chg="add mod">
          <ac:chgData name="Michael Kuniega" userId="999f7fd1-0dc3-4cba-81fd-6a42a8d75a98" providerId="ADAL" clId="{2BA1FF2E-3399-4915-A88C-113B3422AC66}" dt="2023-01-15T00:39:16.454" v="250"/>
          <ac:inkMkLst>
            <pc:docMk/>
            <pc:sldMk cId="64956003" sldId="273"/>
            <ac:inkMk id="75" creationId="{9251400C-5C01-4FEE-02DF-2E87B986EA61}"/>
          </ac:inkMkLst>
        </pc:inkChg>
        <pc:inkChg chg="add mod">
          <ac:chgData name="Michael Kuniega" userId="999f7fd1-0dc3-4cba-81fd-6a42a8d75a98" providerId="ADAL" clId="{2BA1FF2E-3399-4915-A88C-113B3422AC66}" dt="2023-01-15T00:39:16.454" v="250"/>
          <ac:inkMkLst>
            <pc:docMk/>
            <pc:sldMk cId="64956003" sldId="273"/>
            <ac:inkMk id="76" creationId="{E0EFA309-198E-B926-5690-40358BADA437}"/>
          </ac:inkMkLst>
        </pc:inkChg>
        <pc:inkChg chg="add mod">
          <ac:chgData name="Michael Kuniega" userId="999f7fd1-0dc3-4cba-81fd-6a42a8d75a98" providerId="ADAL" clId="{2BA1FF2E-3399-4915-A88C-113B3422AC66}" dt="2023-01-15T00:39:16.454" v="250"/>
          <ac:inkMkLst>
            <pc:docMk/>
            <pc:sldMk cId="64956003" sldId="273"/>
            <ac:inkMk id="77" creationId="{01395673-D5CF-C7D6-8019-258A75B7BD00}"/>
          </ac:inkMkLst>
        </pc:inkChg>
        <pc:inkChg chg="add mod">
          <ac:chgData name="Michael Kuniega" userId="999f7fd1-0dc3-4cba-81fd-6a42a8d75a98" providerId="ADAL" clId="{2BA1FF2E-3399-4915-A88C-113B3422AC66}" dt="2023-01-15T00:39:16.454" v="250"/>
          <ac:inkMkLst>
            <pc:docMk/>
            <pc:sldMk cId="64956003" sldId="273"/>
            <ac:inkMk id="78" creationId="{BBED1A8E-AFFE-E71D-1581-7403177A44BC}"/>
          </ac:inkMkLst>
        </pc:inkChg>
        <pc:inkChg chg="add mod">
          <ac:chgData name="Michael Kuniega" userId="999f7fd1-0dc3-4cba-81fd-6a42a8d75a98" providerId="ADAL" clId="{2BA1FF2E-3399-4915-A88C-113B3422AC66}" dt="2023-01-15T00:39:19.538" v="256"/>
          <ac:inkMkLst>
            <pc:docMk/>
            <pc:sldMk cId="64956003" sldId="273"/>
            <ac:inkMk id="80" creationId="{F8F0C2D7-DAF9-F20D-33C7-9F8C810D4058}"/>
          </ac:inkMkLst>
        </pc:inkChg>
        <pc:inkChg chg="add mod">
          <ac:chgData name="Michael Kuniega" userId="999f7fd1-0dc3-4cba-81fd-6a42a8d75a98" providerId="ADAL" clId="{2BA1FF2E-3399-4915-A88C-113B3422AC66}" dt="2023-01-15T00:39:19.538" v="256"/>
          <ac:inkMkLst>
            <pc:docMk/>
            <pc:sldMk cId="64956003" sldId="273"/>
            <ac:inkMk id="81" creationId="{B01143B1-912C-6248-6F43-BD73E2B3ECD4}"/>
          </ac:inkMkLst>
        </pc:inkChg>
        <pc:inkChg chg="add mod">
          <ac:chgData name="Michael Kuniega" userId="999f7fd1-0dc3-4cba-81fd-6a42a8d75a98" providerId="ADAL" clId="{2BA1FF2E-3399-4915-A88C-113B3422AC66}" dt="2023-01-15T00:39:19.538" v="256"/>
          <ac:inkMkLst>
            <pc:docMk/>
            <pc:sldMk cId="64956003" sldId="273"/>
            <ac:inkMk id="82" creationId="{598D4BB2-E6FB-7A3F-126D-40958765F2A5}"/>
          </ac:inkMkLst>
        </pc:inkChg>
        <pc:inkChg chg="add mod">
          <ac:chgData name="Michael Kuniega" userId="999f7fd1-0dc3-4cba-81fd-6a42a8d75a98" providerId="ADAL" clId="{2BA1FF2E-3399-4915-A88C-113B3422AC66}" dt="2023-01-15T00:39:19.538" v="256"/>
          <ac:inkMkLst>
            <pc:docMk/>
            <pc:sldMk cId="64956003" sldId="273"/>
            <ac:inkMk id="83" creationId="{0B6DC9E3-72E5-AF8E-14AE-A5DE67020751}"/>
          </ac:inkMkLst>
        </pc:inkChg>
        <pc:inkChg chg="add mod">
          <ac:chgData name="Michael Kuniega" userId="999f7fd1-0dc3-4cba-81fd-6a42a8d75a98" providerId="ADAL" clId="{2BA1FF2E-3399-4915-A88C-113B3422AC66}" dt="2023-01-15T00:39:19.538" v="256"/>
          <ac:inkMkLst>
            <pc:docMk/>
            <pc:sldMk cId="64956003" sldId="273"/>
            <ac:inkMk id="84" creationId="{9033EA76-3F95-623D-3CA7-B2C83E1128D1}"/>
          </ac:inkMkLst>
        </pc:inkChg>
        <pc:inkChg chg="add mod">
          <ac:chgData name="Michael Kuniega" userId="999f7fd1-0dc3-4cba-81fd-6a42a8d75a98" providerId="ADAL" clId="{2BA1FF2E-3399-4915-A88C-113B3422AC66}" dt="2023-01-15T00:39:50.084" v="289"/>
          <ac:inkMkLst>
            <pc:docMk/>
            <pc:sldMk cId="64956003" sldId="273"/>
            <ac:inkMk id="86" creationId="{0B9F8119-6916-B330-CBD4-D7BF786C77AC}"/>
          </ac:inkMkLst>
        </pc:inkChg>
        <pc:inkChg chg="add mod">
          <ac:chgData name="Michael Kuniega" userId="999f7fd1-0dc3-4cba-81fd-6a42a8d75a98" providerId="ADAL" clId="{2BA1FF2E-3399-4915-A88C-113B3422AC66}" dt="2023-01-15T00:39:50.084" v="289"/>
          <ac:inkMkLst>
            <pc:docMk/>
            <pc:sldMk cId="64956003" sldId="273"/>
            <ac:inkMk id="87" creationId="{D74D89C9-EA28-5879-8955-E8895B61274C}"/>
          </ac:inkMkLst>
        </pc:inkChg>
        <pc:inkChg chg="add del mod">
          <ac:chgData name="Michael Kuniega" userId="999f7fd1-0dc3-4cba-81fd-6a42a8d75a98" providerId="ADAL" clId="{2BA1FF2E-3399-4915-A88C-113B3422AC66}" dt="2023-01-15T00:39:32.561" v="266"/>
          <ac:inkMkLst>
            <pc:docMk/>
            <pc:sldMk cId="64956003" sldId="273"/>
            <ac:inkMk id="88" creationId="{747F5C46-CABB-5F3B-8FA0-AFD75DEFEF2B}"/>
          </ac:inkMkLst>
        </pc:inkChg>
        <pc:inkChg chg="add del mod">
          <ac:chgData name="Michael Kuniega" userId="999f7fd1-0dc3-4cba-81fd-6a42a8d75a98" providerId="ADAL" clId="{2BA1FF2E-3399-4915-A88C-113B3422AC66}" dt="2023-01-15T00:39:45.072" v="286"/>
          <ac:inkMkLst>
            <pc:docMk/>
            <pc:sldMk cId="64956003" sldId="273"/>
            <ac:inkMk id="89" creationId="{9B64666B-AB67-3913-6DD9-A68C48F9346C}"/>
          </ac:inkMkLst>
        </pc:inkChg>
        <pc:inkChg chg="add del mod">
          <ac:chgData name="Michael Kuniega" userId="999f7fd1-0dc3-4cba-81fd-6a42a8d75a98" providerId="ADAL" clId="{2BA1FF2E-3399-4915-A88C-113B3422AC66}" dt="2023-01-15T00:39:45.066" v="284"/>
          <ac:inkMkLst>
            <pc:docMk/>
            <pc:sldMk cId="64956003" sldId="273"/>
            <ac:inkMk id="90" creationId="{9EB7A957-6A63-7298-F90A-16FB1859B27A}"/>
          </ac:inkMkLst>
        </pc:inkChg>
        <pc:inkChg chg="add del mod">
          <ac:chgData name="Michael Kuniega" userId="999f7fd1-0dc3-4cba-81fd-6a42a8d75a98" providerId="ADAL" clId="{2BA1FF2E-3399-4915-A88C-113B3422AC66}" dt="2023-01-15T00:39:32.545" v="265"/>
          <ac:inkMkLst>
            <pc:docMk/>
            <pc:sldMk cId="64956003" sldId="273"/>
            <ac:inkMk id="92" creationId="{D66388C5-CC64-D648-BE1E-E1104CEA0A0C}"/>
          </ac:inkMkLst>
        </pc:inkChg>
        <pc:inkChg chg="add del mod">
          <ac:chgData name="Michael Kuniega" userId="999f7fd1-0dc3-4cba-81fd-6a42a8d75a98" providerId="ADAL" clId="{2BA1FF2E-3399-4915-A88C-113B3422AC66}" dt="2023-01-15T00:39:45.069" v="285"/>
          <ac:inkMkLst>
            <pc:docMk/>
            <pc:sldMk cId="64956003" sldId="273"/>
            <ac:inkMk id="94" creationId="{3556553D-F143-BE21-1F5F-0B47DBDF31D4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95" creationId="{E1103695-002A-235B-377A-2FFA23DB8E0D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96" creationId="{EA0F25B0-E80D-15F0-AE85-56CB987D6018}"/>
          </ac:inkMkLst>
        </pc:inkChg>
        <pc:inkChg chg="add del mod">
          <ac:chgData name="Michael Kuniega" userId="999f7fd1-0dc3-4cba-81fd-6a42a8d75a98" providerId="ADAL" clId="{2BA1FF2E-3399-4915-A88C-113B3422AC66}" dt="2023-01-15T00:39:46.667" v="287"/>
          <ac:inkMkLst>
            <pc:docMk/>
            <pc:sldMk cId="64956003" sldId="273"/>
            <ac:inkMk id="97" creationId="{D2595B1F-DFE2-EFAA-A6D6-EEF0A9107D13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98" creationId="{D050CF79-CD17-DD0F-B261-0CBFF05BA83D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99" creationId="{3C418238-D53F-9C9C-F9E9-EBD1EA5604EF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100" creationId="{D6C22B0F-5B8A-DB29-79AB-76BB7A04E1F7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101" creationId="{AD74A7FD-70AF-92D6-100A-811CD67BF868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102" creationId="{D2F21141-35D8-3AE8-6370-52317C7FD2F7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103" creationId="{42A41F7A-3C09-D318-5EAD-BF20C09A04F3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104" creationId="{C3B3EB07-1506-5315-2391-2C105B17A6DD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105" creationId="{FE6F858A-C753-0936-C1BF-C96B43FA43A6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106" creationId="{2A4A9C9C-589A-F55D-A257-1D10C612798F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107" creationId="{84DD4E76-6F57-3166-0AAC-41B5C4CCA24D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108" creationId="{735BAA81-4D80-D227-F3E5-7E5509D9952C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109" creationId="{64DBFCF1-A2D8-D87C-D8F4-9E0969AA3D10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111" creationId="{F2156D06-AF75-C3C1-BE04-4C2C2100C179}"/>
          </ac:inkMkLst>
        </pc:inkChg>
        <pc:inkChg chg="add">
          <ac:chgData name="Michael Kuniega" userId="999f7fd1-0dc3-4cba-81fd-6a42a8d75a98" providerId="ADAL" clId="{2BA1FF2E-3399-4915-A88C-113B3422AC66}" dt="2023-01-15T00:39:51.871" v="290" actId="9405"/>
          <ac:inkMkLst>
            <pc:docMk/>
            <pc:sldMk cId="64956003" sldId="273"/>
            <ac:inkMk id="113" creationId="{11A24627-B22A-1D4C-EFE0-9DD3EFF98EEE}"/>
          </ac:inkMkLst>
        </pc:inkChg>
        <pc:inkChg chg="add">
          <ac:chgData name="Michael Kuniega" userId="999f7fd1-0dc3-4cba-81fd-6a42a8d75a98" providerId="ADAL" clId="{2BA1FF2E-3399-4915-A88C-113B3422AC66}" dt="2023-01-15T00:39:53.291" v="291" actId="9405"/>
          <ac:inkMkLst>
            <pc:docMk/>
            <pc:sldMk cId="64956003" sldId="273"/>
            <ac:inkMk id="114" creationId="{50453D7C-79D7-7F1C-E794-830010966181}"/>
          </ac:inkMkLst>
        </pc:inkChg>
        <pc:inkChg chg="add mod">
          <ac:chgData name="Michael Kuniega" userId="999f7fd1-0dc3-4cba-81fd-6a42a8d75a98" providerId="ADAL" clId="{2BA1FF2E-3399-4915-A88C-113B3422AC66}" dt="2023-01-15T00:39:56.883" v="293"/>
          <ac:inkMkLst>
            <pc:docMk/>
            <pc:sldMk cId="64956003" sldId="273"/>
            <ac:inkMk id="115" creationId="{C2BE6572-E6C6-14EF-4C71-2040BC166245}"/>
          </ac:inkMkLst>
        </pc:inkChg>
        <pc:inkChg chg="add mod">
          <ac:chgData name="Michael Kuniega" userId="999f7fd1-0dc3-4cba-81fd-6a42a8d75a98" providerId="ADAL" clId="{2BA1FF2E-3399-4915-A88C-113B3422AC66}" dt="2023-01-15T00:40:02.341" v="298"/>
          <ac:inkMkLst>
            <pc:docMk/>
            <pc:sldMk cId="64956003" sldId="273"/>
            <ac:inkMk id="117" creationId="{531AD594-145A-51F9-09EA-606068844B19}"/>
          </ac:inkMkLst>
        </pc:inkChg>
        <pc:inkChg chg="add mod">
          <ac:chgData name="Michael Kuniega" userId="999f7fd1-0dc3-4cba-81fd-6a42a8d75a98" providerId="ADAL" clId="{2BA1FF2E-3399-4915-A88C-113B3422AC66}" dt="2023-01-15T00:40:02.341" v="298"/>
          <ac:inkMkLst>
            <pc:docMk/>
            <pc:sldMk cId="64956003" sldId="273"/>
            <ac:inkMk id="118" creationId="{F0114788-CB5F-BD38-BCAE-73B6F3ACC3DE}"/>
          </ac:inkMkLst>
        </pc:inkChg>
        <pc:inkChg chg="add mod">
          <ac:chgData name="Michael Kuniega" userId="999f7fd1-0dc3-4cba-81fd-6a42a8d75a98" providerId="ADAL" clId="{2BA1FF2E-3399-4915-A88C-113B3422AC66}" dt="2023-01-15T00:40:02.341" v="298"/>
          <ac:inkMkLst>
            <pc:docMk/>
            <pc:sldMk cId="64956003" sldId="273"/>
            <ac:inkMk id="119" creationId="{3497A616-0591-9F6A-79AB-FB309C4B67FE}"/>
          </ac:inkMkLst>
        </pc:inkChg>
        <pc:inkChg chg="add mod">
          <ac:chgData name="Michael Kuniega" userId="999f7fd1-0dc3-4cba-81fd-6a42a8d75a98" providerId="ADAL" clId="{2BA1FF2E-3399-4915-A88C-113B3422AC66}" dt="2023-01-15T00:40:02.341" v="298"/>
          <ac:inkMkLst>
            <pc:docMk/>
            <pc:sldMk cId="64956003" sldId="273"/>
            <ac:inkMk id="120" creationId="{C347CDCF-262E-8493-AEA4-02C8F1191874}"/>
          </ac:inkMkLst>
        </pc:inkChg>
        <pc:inkChg chg="add mod">
          <ac:chgData name="Michael Kuniega" userId="999f7fd1-0dc3-4cba-81fd-6a42a8d75a98" providerId="ADAL" clId="{2BA1FF2E-3399-4915-A88C-113B3422AC66}" dt="2023-01-15T00:40:09.264" v="309"/>
          <ac:inkMkLst>
            <pc:docMk/>
            <pc:sldMk cId="64956003" sldId="273"/>
            <ac:inkMk id="122" creationId="{9467A628-5ADF-B1EA-CD5C-16556F07DE61}"/>
          </ac:inkMkLst>
        </pc:inkChg>
        <pc:inkChg chg="add mod">
          <ac:chgData name="Michael Kuniega" userId="999f7fd1-0dc3-4cba-81fd-6a42a8d75a98" providerId="ADAL" clId="{2BA1FF2E-3399-4915-A88C-113B3422AC66}" dt="2023-01-15T00:40:09.264" v="309"/>
          <ac:inkMkLst>
            <pc:docMk/>
            <pc:sldMk cId="64956003" sldId="273"/>
            <ac:inkMk id="123" creationId="{7171C1E8-A0E5-31F1-4CAE-6989FC67C288}"/>
          </ac:inkMkLst>
        </pc:inkChg>
        <pc:inkChg chg="add mod">
          <ac:chgData name="Michael Kuniega" userId="999f7fd1-0dc3-4cba-81fd-6a42a8d75a98" providerId="ADAL" clId="{2BA1FF2E-3399-4915-A88C-113B3422AC66}" dt="2023-01-15T00:40:09.264" v="309"/>
          <ac:inkMkLst>
            <pc:docMk/>
            <pc:sldMk cId="64956003" sldId="273"/>
            <ac:inkMk id="124" creationId="{715E849E-F10A-DDF2-DB17-D78C9BAC5B9F}"/>
          </ac:inkMkLst>
        </pc:inkChg>
        <pc:inkChg chg="add mod">
          <ac:chgData name="Michael Kuniega" userId="999f7fd1-0dc3-4cba-81fd-6a42a8d75a98" providerId="ADAL" clId="{2BA1FF2E-3399-4915-A88C-113B3422AC66}" dt="2023-01-15T00:40:09.264" v="309"/>
          <ac:inkMkLst>
            <pc:docMk/>
            <pc:sldMk cId="64956003" sldId="273"/>
            <ac:inkMk id="125" creationId="{0EBE0534-37FE-F799-C79E-A2835033E312}"/>
          </ac:inkMkLst>
        </pc:inkChg>
        <pc:inkChg chg="add mod">
          <ac:chgData name="Michael Kuniega" userId="999f7fd1-0dc3-4cba-81fd-6a42a8d75a98" providerId="ADAL" clId="{2BA1FF2E-3399-4915-A88C-113B3422AC66}" dt="2023-01-15T00:40:09.264" v="309"/>
          <ac:inkMkLst>
            <pc:docMk/>
            <pc:sldMk cId="64956003" sldId="273"/>
            <ac:inkMk id="126" creationId="{8749343E-58A0-5C63-0403-D3F29B2591CA}"/>
          </ac:inkMkLst>
        </pc:inkChg>
        <pc:inkChg chg="add mod">
          <ac:chgData name="Michael Kuniega" userId="999f7fd1-0dc3-4cba-81fd-6a42a8d75a98" providerId="ADAL" clId="{2BA1FF2E-3399-4915-A88C-113B3422AC66}" dt="2023-01-15T00:40:09.264" v="309"/>
          <ac:inkMkLst>
            <pc:docMk/>
            <pc:sldMk cId="64956003" sldId="273"/>
            <ac:inkMk id="127" creationId="{41E85DC3-127E-4392-C93A-4FC7D91E5697}"/>
          </ac:inkMkLst>
        </pc:inkChg>
        <pc:inkChg chg="add mod">
          <ac:chgData name="Michael Kuniega" userId="999f7fd1-0dc3-4cba-81fd-6a42a8d75a98" providerId="ADAL" clId="{2BA1FF2E-3399-4915-A88C-113B3422AC66}" dt="2023-01-15T00:40:09.264" v="309"/>
          <ac:inkMkLst>
            <pc:docMk/>
            <pc:sldMk cId="64956003" sldId="273"/>
            <ac:inkMk id="128" creationId="{7D56B86D-688E-203A-CA8F-AF94835116E6}"/>
          </ac:inkMkLst>
        </pc:inkChg>
        <pc:inkChg chg="add mod">
          <ac:chgData name="Michael Kuniega" userId="999f7fd1-0dc3-4cba-81fd-6a42a8d75a98" providerId="ADAL" clId="{2BA1FF2E-3399-4915-A88C-113B3422AC66}" dt="2023-01-15T00:40:09.264" v="309"/>
          <ac:inkMkLst>
            <pc:docMk/>
            <pc:sldMk cId="64956003" sldId="273"/>
            <ac:inkMk id="129" creationId="{FE25E8FD-6239-4AC2-FC2E-E54FC2BE7F7F}"/>
          </ac:inkMkLst>
        </pc:inkChg>
        <pc:inkChg chg="add mod">
          <ac:chgData name="Michael Kuniega" userId="999f7fd1-0dc3-4cba-81fd-6a42a8d75a98" providerId="ADAL" clId="{2BA1FF2E-3399-4915-A88C-113B3422AC66}" dt="2023-01-15T00:40:09.264" v="309"/>
          <ac:inkMkLst>
            <pc:docMk/>
            <pc:sldMk cId="64956003" sldId="273"/>
            <ac:inkMk id="130" creationId="{4A08D91C-1D6C-43C4-9055-43FA0E28E040}"/>
          </ac:inkMkLst>
        </pc:inkChg>
        <pc:inkChg chg="add mod">
          <ac:chgData name="Michael Kuniega" userId="999f7fd1-0dc3-4cba-81fd-6a42a8d75a98" providerId="ADAL" clId="{2BA1FF2E-3399-4915-A88C-113B3422AC66}" dt="2023-01-15T00:40:09.264" v="309"/>
          <ac:inkMkLst>
            <pc:docMk/>
            <pc:sldMk cId="64956003" sldId="273"/>
            <ac:inkMk id="131" creationId="{D5DC1A3C-6B5D-01DF-F15E-861EDFEAB2BC}"/>
          </ac:inkMkLst>
        </pc:inkChg>
        <pc:inkChg chg="add mod">
          <ac:chgData name="Michael Kuniega" userId="999f7fd1-0dc3-4cba-81fd-6a42a8d75a98" providerId="ADAL" clId="{2BA1FF2E-3399-4915-A88C-113B3422AC66}" dt="2023-01-15T00:41:08.610" v="342"/>
          <ac:inkMkLst>
            <pc:docMk/>
            <pc:sldMk cId="64956003" sldId="273"/>
            <ac:inkMk id="133" creationId="{926754FA-A5CF-4A1D-02D6-DDB2D66AFD9A}"/>
          </ac:inkMkLst>
        </pc:inkChg>
        <pc:inkChg chg="add mod">
          <ac:chgData name="Michael Kuniega" userId="999f7fd1-0dc3-4cba-81fd-6a42a8d75a98" providerId="ADAL" clId="{2BA1FF2E-3399-4915-A88C-113B3422AC66}" dt="2023-01-15T00:41:08.610" v="342"/>
          <ac:inkMkLst>
            <pc:docMk/>
            <pc:sldMk cId="64956003" sldId="273"/>
            <ac:inkMk id="134" creationId="{48F5D5CD-0EA4-2601-554B-CCC416708DD7}"/>
          </ac:inkMkLst>
        </pc:inkChg>
        <pc:inkChg chg="add mod">
          <ac:chgData name="Michael Kuniega" userId="999f7fd1-0dc3-4cba-81fd-6a42a8d75a98" providerId="ADAL" clId="{2BA1FF2E-3399-4915-A88C-113B3422AC66}" dt="2023-01-15T00:41:08.610" v="342"/>
          <ac:inkMkLst>
            <pc:docMk/>
            <pc:sldMk cId="64956003" sldId="273"/>
            <ac:inkMk id="135" creationId="{F4ECD5F3-AED7-F0C6-678B-FE9D86776BB9}"/>
          </ac:inkMkLst>
        </pc:inkChg>
        <pc:inkChg chg="add mod">
          <ac:chgData name="Michael Kuniega" userId="999f7fd1-0dc3-4cba-81fd-6a42a8d75a98" providerId="ADAL" clId="{2BA1FF2E-3399-4915-A88C-113B3422AC66}" dt="2023-01-15T00:41:08.610" v="342"/>
          <ac:inkMkLst>
            <pc:docMk/>
            <pc:sldMk cId="64956003" sldId="273"/>
            <ac:inkMk id="136" creationId="{83C7F280-7E2C-4D0B-8F58-BDFC2E39BDD0}"/>
          </ac:inkMkLst>
        </pc:inkChg>
        <pc:inkChg chg="add mod">
          <ac:chgData name="Michael Kuniega" userId="999f7fd1-0dc3-4cba-81fd-6a42a8d75a98" providerId="ADAL" clId="{2BA1FF2E-3399-4915-A88C-113B3422AC66}" dt="2023-01-15T00:41:08.610" v="342"/>
          <ac:inkMkLst>
            <pc:docMk/>
            <pc:sldMk cId="64956003" sldId="273"/>
            <ac:inkMk id="137" creationId="{06F54937-2545-0FEE-7165-4850CE037AA0}"/>
          </ac:inkMkLst>
        </pc:inkChg>
        <pc:inkChg chg="add mod">
          <ac:chgData name="Michael Kuniega" userId="999f7fd1-0dc3-4cba-81fd-6a42a8d75a98" providerId="ADAL" clId="{2BA1FF2E-3399-4915-A88C-113B3422AC66}" dt="2023-01-15T00:41:08.610" v="342"/>
          <ac:inkMkLst>
            <pc:docMk/>
            <pc:sldMk cId="64956003" sldId="273"/>
            <ac:inkMk id="138" creationId="{40670337-E385-59E2-5AF9-5BBC354B52A5}"/>
          </ac:inkMkLst>
        </pc:inkChg>
        <pc:inkChg chg="add mod">
          <ac:chgData name="Michael Kuniega" userId="999f7fd1-0dc3-4cba-81fd-6a42a8d75a98" providerId="ADAL" clId="{2BA1FF2E-3399-4915-A88C-113B3422AC66}" dt="2023-01-15T00:41:08.610" v="342"/>
          <ac:inkMkLst>
            <pc:docMk/>
            <pc:sldMk cId="64956003" sldId="273"/>
            <ac:inkMk id="139" creationId="{960D76A0-52B7-4C61-255F-968F4DCFDAC9}"/>
          </ac:inkMkLst>
        </pc:inkChg>
        <pc:inkChg chg="add mod">
          <ac:chgData name="Michael Kuniega" userId="999f7fd1-0dc3-4cba-81fd-6a42a8d75a98" providerId="ADAL" clId="{2BA1FF2E-3399-4915-A88C-113B3422AC66}" dt="2023-01-15T00:41:08.610" v="342"/>
          <ac:inkMkLst>
            <pc:docMk/>
            <pc:sldMk cId="64956003" sldId="273"/>
            <ac:inkMk id="141" creationId="{000AF06D-31AC-2154-DBE0-E23B65AC490E}"/>
          </ac:inkMkLst>
        </pc:inkChg>
        <pc:inkChg chg="add mod">
          <ac:chgData name="Michael Kuniega" userId="999f7fd1-0dc3-4cba-81fd-6a42a8d75a98" providerId="ADAL" clId="{2BA1FF2E-3399-4915-A88C-113B3422AC66}" dt="2023-01-15T00:41:08.610" v="342"/>
          <ac:inkMkLst>
            <pc:docMk/>
            <pc:sldMk cId="64956003" sldId="273"/>
            <ac:inkMk id="142" creationId="{3383546E-F9D6-ECED-EA72-E48F4453BB15}"/>
          </ac:inkMkLst>
        </pc:inkChg>
        <pc:inkChg chg="add mod">
          <ac:chgData name="Michael Kuniega" userId="999f7fd1-0dc3-4cba-81fd-6a42a8d75a98" providerId="ADAL" clId="{2BA1FF2E-3399-4915-A88C-113B3422AC66}" dt="2023-01-15T00:41:08.610" v="342"/>
          <ac:inkMkLst>
            <pc:docMk/>
            <pc:sldMk cId="64956003" sldId="273"/>
            <ac:inkMk id="143" creationId="{253601A4-638B-FF54-9A4A-924433C07D3F}"/>
          </ac:inkMkLst>
        </pc:inkChg>
        <pc:inkChg chg="add mod">
          <ac:chgData name="Michael Kuniega" userId="999f7fd1-0dc3-4cba-81fd-6a42a8d75a98" providerId="ADAL" clId="{2BA1FF2E-3399-4915-A88C-113B3422AC66}" dt="2023-01-15T00:41:08.610" v="342"/>
          <ac:inkMkLst>
            <pc:docMk/>
            <pc:sldMk cId="64956003" sldId="273"/>
            <ac:inkMk id="144" creationId="{09269E2A-FEE7-D64E-8FD6-CE577E3B55A1}"/>
          </ac:inkMkLst>
        </pc:inkChg>
        <pc:inkChg chg="add mod">
          <ac:chgData name="Michael Kuniega" userId="999f7fd1-0dc3-4cba-81fd-6a42a8d75a98" providerId="ADAL" clId="{2BA1FF2E-3399-4915-A88C-113B3422AC66}" dt="2023-01-15T00:41:08.610" v="342"/>
          <ac:inkMkLst>
            <pc:docMk/>
            <pc:sldMk cId="64956003" sldId="273"/>
            <ac:inkMk id="146" creationId="{9A244425-1E4C-5B5D-4CEC-841539F067F8}"/>
          </ac:inkMkLst>
        </pc:inkChg>
        <pc:inkChg chg="add mod">
          <ac:chgData name="Michael Kuniega" userId="999f7fd1-0dc3-4cba-81fd-6a42a8d75a98" providerId="ADAL" clId="{2BA1FF2E-3399-4915-A88C-113B3422AC66}" dt="2023-01-15T00:41:08.610" v="342"/>
          <ac:inkMkLst>
            <pc:docMk/>
            <pc:sldMk cId="64956003" sldId="273"/>
            <ac:inkMk id="147" creationId="{29011BC8-93D4-D888-0692-9691AD866CEC}"/>
          </ac:inkMkLst>
        </pc:inkChg>
        <pc:inkChg chg="add mod">
          <ac:chgData name="Michael Kuniega" userId="999f7fd1-0dc3-4cba-81fd-6a42a8d75a98" providerId="ADAL" clId="{2BA1FF2E-3399-4915-A88C-113B3422AC66}" dt="2023-01-15T00:41:08.610" v="342"/>
          <ac:inkMkLst>
            <pc:docMk/>
            <pc:sldMk cId="64956003" sldId="273"/>
            <ac:inkMk id="148" creationId="{A392B038-C0DC-9E0F-4FC0-B9A04FE401A0}"/>
          </ac:inkMkLst>
        </pc:inkChg>
        <pc:inkChg chg="add mod">
          <ac:chgData name="Michael Kuniega" userId="999f7fd1-0dc3-4cba-81fd-6a42a8d75a98" providerId="ADAL" clId="{2BA1FF2E-3399-4915-A88C-113B3422AC66}" dt="2023-01-15T00:41:08.610" v="342"/>
          <ac:inkMkLst>
            <pc:docMk/>
            <pc:sldMk cId="64956003" sldId="273"/>
            <ac:inkMk id="149" creationId="{AE84408B-ABEC-F3AD-4112-8E01F4E48916}"/>
          </ac:inkMkLst>
        </pc:inkChg>
        <pc:inkChg chg="add mod">
          <ac:chgData name="Michael Kuniega" userId="999f7fd1-0dc3-4cba-81fd-6a42a8d75a98" providerId="ADAL" clId="{2BA1FF2E-3399-4915-A88C-113B3422AC66}" dt="2023-01-15T00:41:08.610" v="342"/>
          <ac:inkMkLst>
            <pc:docMk/>
            <pc:sldMk cId="64956003" sldId="273"/>
            <ac:inkMk id="150" creationId="{55A83595-F443-75BF-2443-101083A63C81}"/>
          </ac:inkMkLst>
        </pc:inkChg>
        <pc:inkChg chg="add mod">
          <ac:chgData name="Michael Kuniega" userId="999f7fd1-0dc3-4cba-81fd-6a42a8d75a98" providerId="ADAL" clId="{2BA1FF2E-3399-4915-A88C-113B3422AC66}" dt="2023-01-15T00:41:08.610" v="342"/>
          <ac:inkMkLst>
            <pc:docMk/>
            <pc:sldMk cId="64956003" sldId="273"/>
            <ac:inkMk id="151" creationId="{48324E82-40F7-C6E6-5AB1-ECE016AE27C5}"/>
          </ac:inkMkLst>
        </pc:inkChg>
        <pc:inkChg chg="add mod">
          <ac:chgData name="Michael Kuniega" userId="999f7fd1-0dc3-4cba-81fd-6a42a8d75a98" providerId="ADAL" clId="{2BA1FF2E-3399-4915-A88C-113B3422AC66}" dt="2023-01-15T00:41:08.610" v="342"/>
          <ac:inkMkLst>
            <pc:docMk/>
            <pc:sldMk cId="64956003" sldId="273"/>
            <ac:inkMk id="152" creationId="{BBE21C1B-CE5C-1C84-8586-73404311E4F7}"/>
          </ac:inkMkLst>
        </pc:inkChg>
        <pc:inkChg chg="add mod">
          <ac:chgData name="Michael Kuniega" userId="999f7fd1-0dc3-4cba-81fd-6a42a8d75a98" providerId="ADAL" clId="{2BA1FF2E-3399-4915-A88C-113B3422AC66}" dt="2023-01-15T00:41:08.610" v="342"/>
          <ac:inkMkLst>
            <pc:docMk/>
            <pc:sldMk cId="64956003" sldId="273"/>
            <ac:inkMk id="153" creationId="{A6BEC889-0386-1E14-6624-8621F21AB783}"/>
          </ac:inkMkLst>
        </pc:inkChg>
        <pc:inkChg chg="add mod">
          <ac:chgData name="Michael Kuniega" userId="999f7fd1-0dc3-4cba-81fd-6a42a8d75a98" providerId="ADAL" clId="{2BA1FF2E-3399-4915-A88C-113B3422AC66}" dt="2023-01-15T00:41:08.610" v="342"/>
          <ac:inkMkLst>
            <pc:docMk/>
            <pc:sldMk cId="64956003" sldId="273"/>
            <ac:inkMk id="154" creationId="{48106519-80A2-E3CE-53BF-C6A5FCEC92D2}"/>
          </ac:inkMkLst>
        </pc:inkChg>
        <pc:inkChg chg="add mod">
          <ac:chgData name="Michael Kuniega" userId="999f7fd1-0dc3-4cba-81fd-6a42a8d75a98" providerId="ADAL" clId="{2BA1FF2E-3399-4915-A88C-113B3422AC66}" dt="2023-01-15T00:41:08.610" v="342"/>
          <ac:inkMkLst>
            <pc:docMk/>
            <pc:sldMk cId="64956003" sldId="273"/>
            <ac:inkMk id="155" creationId="{D8BCEA75-86D0-AAD0-1C73-481C6C6E03B7}"/>
          </ac:inkMkLst>
        </pc:inkChg>
        <pc:inkChg chg="add mod">
          <ac:chgData name="Michael Kuniega" userId="999f7fd1-0dc3-4cba-81fd-6a42a8d75a98" providerId="ADAL" clId="{2BA1FF2E-3399-4915-A88C-113B3422AC66}" dt="2023-01-15T00:41:08.610" v="342"/>
          <ac:inkMkLst>
            <pc:docMk/>
            <pc:sldMk cId="64956003" sldId="273"/>
            <ac:inkMk id="157" creationId="{985D115A-9951-4FC7-65E8-E6BF781191DE}"/>
          </ac:inkMkLst>
        </pc:inkChg>
        <pc:inkChg chg="add">
          <ac:chgData name="Michael Kuniega" userId="999f7fd1-0dc3-4cba-81fd-6a42a8d75a98" providerId="ADAL" clId="{2BA1FF2E-3399-4915-A88C-113B3422AC66}" dt="2023-01-15T00:40:53.472" v="336" actId="9405"/>
          <ac:inkMkLst>
            <pc:docMk/>
            <pc:sldMk cId="64956003" sldId="273"/>
            <ac:inkMk id="159" creationId="{4BA0B62E-731A-7D7C-46BE-3AB4E3B7FFAC}"/>
          </ac:inkMkLst>
        </pc:inkChg>
        <pc:inkChg chg="add">
          <ac:chgData name="Michael Kuniega" userId="999f7fd1-0dc3-4cba-81fd-6a42a8d75a98" providerId="ADAL" clId="{2BA1FF2E-3399-4915-A88C-113B3422AC66}" dt="2023-01-15T00:40:54.768" v="337" actId="9405"/>
          <ac:inkMkLst>
            <pc:docMk/>
            <pc:sldMk cId="64956003" sldId="273"/>
            <ac:inkMk id="160" creationId="{6C0A0A18-2289-5F01-5B8A-C565AACA5235}"/>
          </ac:inkMkLst>
        </pc:inkChg>
        <pc:inkChg chg="add">
          <ac:chgData name="Michael Kuniega" userId="999f7fd1-0dc3-4cba-81fd-6a42a8d75a98" providerId="ADAL" clId="{2BA1FF2E-3399-4915-A88C-113B3422AC66}" dt="2023-01-15T00:40:59.241" v="338" actId="9405"/>
          <ac:inkMkLst>
            <pc:docMk/>
            <pc:sldMk cId="64956003" sldId="273"/>
            <ac:inkMk id="161" creationId="{4E4AAC4D-29B2-8AA1-26FF-9CAAF608291D}"/>
          </ac:inkMkLst>
        </pc:inkChg>
        <pc:inkChg chg="add">
          <ac:chgData name="Michael Kuniega" userId="999f7fd1-0dc3-4cba-81fd-6a42a8d75a98" providerId="ADAL" clId="{2BA1FF2E-3399-4915-A88C-113B3422AC66}" dt="2023-01-15T00:41:01.462" v="339" actId="9405"/>
          <ac:inkMkLst>
            <pc:docMk/>
            <pc:sldMk cId="64956003" sldId="273"/>
            <ac:inkMk id="162" creationId="{A4A0DEED-8A3F-EBB6-99FA-66B945DD0C18}"/>
          </ac:inkMkLst>
        </pc:inkChg>
        <pc:inkChg chg="add mod">
          <ac:chgData name="Michael Kuniega" userId="999f7fd1-0dc3-4cba-81fd-6a42a8d75a98" providerId="ADAL" clId="{2BA1FF2E-3399-4915-A88C-113B3422AC66}" dt="2023-01-15T00:41:08.610" v="342"/>
          <ac:inkMkLst>
            <pc:docMk/>
            <pc:sldMk cId="64956003" sldId="273"/>
            <ac:inkMk id="163" creationId="{3523AC67-FB31-9DBB-BC9D-0F0823DCF898}"/>
          </ac:inkMkLst>
        </pc:inkChg>
        <pc:inkChg chg="add mod">
          <ac:chgData name="Michael Kuniega" userId="999f7fd1-0dc3-4cba-81fd-6a42a8d75a98" providerId="ADAL" clId="{2BA1FF2E-3399-4915-A88C-113B3422AC66}" dt="2023-01-15T00:41:08.610" v="342"/>
          <ac:inkMkLst>
            <pc:docMk/>
            <pc:sldMk cId="64956003" sldId="273"/>
            <ac:inkMk id="164" creationId="{A3A2D3B7-D863-3E68-7E90-1C821726C236}"/>
          </ac:inkMkLst>
        </pc:inkChg>
        <pc:inkChg chg="add">
          <ac:chgData name="Michael Kuniega" userId="999f7fd1-0dc3-4cba-81fd-6a42a8d75a98" providerId="ADAL" clId="{2BA1FF2E-3399-4915-A88C-113B3422AC66}" dt="2023-01-15T00:41:11.339" v="343" actId="9405"/>
          <ac:inkMkLst>
            <pc:docMk/>
            <pc:sldMk cId="64956003" sldId="273"/>
            <ac:inkMk id="166" creationId="{F695FB5F-0761-4294-EF71-1CB69CB47598}"/>
          </ac:inkMkLst>
        </pc:inkChg>
        <pc:inkChg chg="add">
          <ac:chgData name="Michael Kuniega" userId="999f7fd1-0dc3-4cba-81fd-6a42a8d75a98" providerId="ADAL" clId="{2BA1FF2E-3399-4915-A88C-113B3422AC66}" dt="2023-01-15T00:41:11.748" v="344" actId="9405"/>
          <ac:inkMkLst>
            <pc:docMk/>
            <pc:sldMk cId="64956003" sldId="273"/>
            <ac:inkMk id="167" creationId="{CAE5659A-5A65-E095-1ECB-599AF2CB63AA}"/>
          </ac:inkMkLst>
        </pc:inkChg>
        <pc:inkChg chg="add mod">
          <ac:chgData name="Michael Kuniega" userId="999f7fd1-0dc3-4cba-81fd-6a42a8d75a98" providerId="ADAL" clId="{2BA1FF2E-3399-4915-A88C-113B3422AC66}" dt="2023-01-15T00:41:20.909" v="360"/>
          <ac:inkMkLst>
            <pc:docMk/>
            <pc:sldMk cId="64956003" sldId="273"/>
            <ac:inkMk id="168" creationId="{38124171-E954-0B61-B74B-D080D75E6495}"/>
          </ac:inkMkLst>
        </pc:inkChg>
        <pc:inkChg chg="add mod">
          <ac:chgData name="Michael Kuniega" userId="999f7fd1-0dc3-4cba-81fd-6a42a8d75a98" providerId="ADAL" clId="{2BA1FF2E-3399-4915-A88C-113B3422AC66}" dt="2023-01-15T00:41:20.909" v="360"/>
          <ac:inkMkLst>
            <pc:docMk/>
            <pc:sldMk cId="64956003" sldId="273"/>
            <ac:inkMk id="169" creationId="{1C4CD1D8-31E5-06C2-80D1-9FA793B6F522}"/>
          </ac:inkMkLst>
        </pc:inkChg>
        <pc:inkChg chg="add mod">
          <ac:chgData name="Michael Kuniega" userId="999f7fd1-0dc3-4cba-81fd-6a42a8d75a98" providerId="ADAL" clId="{2BA1FF2E-3399-4915-A88C-113B3422AC66}" dt="2023-01-15T00:41:20.909" v="360"/>
          <ac:inkMkLst>
            <pc:docMk/>
            <pc:sldMk cId="64956003" sldId="273"/>
            <ac:inkMk id="170" creationId="{8373A9DA-49A0-06C1-50C6-8A429E67923F}"/>
          </ac:inkMkLst>
        </pc:inkChg>
        <pc:inkChg chg="add mod">
          <ac:chgData name="Michael Kuniega" userId="999f7fd1-0dc3-4cba-81fd-6a42a8d75a98" providerId="ADAL" clId="{2BA1FF2E-3399-4915-A88C-113B3422AC66}" dt="2023-01-15T00:41:20.909" v="360"/>
          <ac:inkMkLst>
            <pc:docMk/>
            <pc:sldMk cId="64956003" sldId="273"/>
            <ac:inkMk id="171" creationId="{125052C2-0294-55F9-6ADC-2591727DE031}"/>
          </ac:inkMkLst>
        </pc:inkChg>
        <pc:inkChg chg="add mod">
          <ac:chgData name="Michael Kuniega" userId="999f7fd1-0dc3-4cba-81fd-6a42a8d75a98" providerId="ADAL" clId="{2BA1FF2E-3399-4915-A88C-113B3422AC66}" dt="2023-01-15T00:41:20.909" v="360"/>
          <ac:inkMkLst>
            <pc:docMk/>
            <pc:sldMk cId="64956003" sldId="273"/>
            <ac:inkMk id="172" creationId="{AB6B3D32-6B66-6887-23B6-3BD58509FFD9}"/>
          </ac:inkMkLst>
        </pc:inkChg>
        <pc:inkChg chg="add mod">
          <ac:chgData name="Michael Kuniega" userId="999f7fd1-0dc3-4cba-81fd-6a42a8d75a98" providerId="ADAL" clId="{2BA1FF2E-3399-4915-A88C-113B3422AC66}" dt="2023-01-15T00:41:20.909" v="360"/>
          <ac:inkMkLst>
            <pc:docMk/>
            <pc:sldMk cId="64956003" sldId="273"/>
            <ac:inkMk id="173" creationId="{19E4E0B3-F0AD-F30E-DDAF-77C1B188C9A9}"/>
          </ac:inkMkLst>
        </pc:inkChg>
        <pc:inkChg chg="add mod">
          <ac:chgData name="Michael Kuniega" userId="999f7fd1-0dc3-4cba-81fd-6a42a8d75a98" providerId="ADAL" clId="{2BA1FF2E-3399-4915-A88C-113B3422AC66}" dt="2023-01-15T00:41:20.909" v="360"/>
          <ac:inkMkLst>
            <pc:docMk/>
            <pc:sldMk cId="64956003" sldId="273"/>
            <ac:inkMk id="174" creationId="{59097974-CD60-6C63-7BFA-864BE4408404}"/>
          </ac:inkMkLst>
        </pc:inkChg>
        <pc:inkChg chg="add mod">
          <ac:chgData name="Michael Kuniega" userId="999f7fd1-0dc3-4cba-81fd-6a42a8d75a98" providerId="ADAL" clId="{2BA1FF2E-3399-4915-A88C-113B3422AC66}" dt="2023-01-15T00:41:20.909" v="360"/>
          <ac:inkMkLst>
            <pc:docMk/>
            <pc:sldMk cId="64956003" sldId="273"/>
            <ac:inkMk id="175" creationId="{13A22F6E-7879-5117-6AAC-E87DD970F224}"/>
          </ac:inkMkLst>
        </pc:inkChg>
        <pc:inkChg chg="add mod">
          <ac:chgData name="Michael Kuniega" userId="999f7fd1-0dc3-4cba-81fd-6a42a8d75a98" providerId="ADAL" clId="{2BA1FF2E-3399-4915-A88C-113B3422AC66}" dt="2023-01-15T00:41:20.909" v="360"/>
          <ac:inkMkLst>
            <pc:docMk/>
            <pc:sldMk cId="64956003" sldId="273"/>
            <ac:inkMk id="176" creationId="{98FA19D1-B89F-B5FB-6E75-40C01965EEB2}"/>
          </ac:inkMkLst>
        </pc:inkChg>
        <pc:inkChg chg="add mod">
          <ac:chgData name="Michael Kuniega" userId="999f7fd1-0dc3-4cba-81fd-6a42a8d75a98" providerId="ADAL" clId="{2BA1FF2E-3399-4915-A88C-113B3422AC66}" dt="2023-01-15T00:41:20.909" v="360"/>
          <ac:inkMkLst>
            <pc:docMk/>
            <pc:sldMk cId="64956003" sldId="273"/>
            <ac:inkMk id="178" creationId="{3A360C19-EA35-1E21-E43A-493F82F688FA}"/>
          </ac:inkMkLst>
        </pc:inkChg>
        <pc:inkChg chg="add mod">
          <ac:chgData name="Michael Kuniega" userId="999f7fd1-0dc3-4cba-81fd-6a42a8d75a98" providerId="ADAL" clId="{2BA1FF2E-3399-4915-A88C-113B3422AC66}" dt="2023-01-15T00:41:20.909" v="360"/>
          <ac:inkMkLst>
            <pc:docMk/>
            <pc:sldMk cId="64956003" sldId="273"/>
            <ac:inkMk id="179" creationId="{891877FE-38E7-0420-D3C2-1B47D90F2F3A}"/>
          </ac:inkMkLst>
        </pc:inkChg>
        <pc:inkChg chg="add mod">
          <ac:chgData name="Michael Kuniega" userId="999f7fd1-0dc3-4cba-81fd-6a42a8d75a98" providerId="ADAL" clId="{2BA1FF2E-3399-4915-A88C-113B3422AC66}" dt="2023-01-15T00:41:20.909" v="360"/>
          <ac:inkMkLst>
            <pc:docMk/>
            <pc:sldMk cId="64956003" sldId="273"/>
            <ac:inkMk id="180" creationId="{978EAF67-83F4-20E4-7BD2-7F154471679D}"/>
          </ac:inkMkLst>
        </pc:inkChg>
        <pc:inkChg chg="add mod">
          <ac:chgData name="Michael Kuniega" userId="999f7fd1-0dc3-4cba-81fd-6a42a8d75a98" providerId="ADAL" clId="{2BA1FF2E-3399-4915-A88C-113B3422AC66}" dt="2023-01-15T00:41:20.909" v="360"/>
          <ac:inkMkLst>
            <pc:docMk/>
            <pc:sldMk cId="64956003" sldId="273"/>
            <ac:inkMk id="182" creationId="{A5038645-F594-941E-B13A-2CCA1B69EB0C}"/>
          </ac:inkMkLst>
        </pc:inkChg>
        <pc:inkChg chg="add mod">
          <ac:chgData name="Michael Kuniega" userId="999f7fd1-0dc3-4cba-81fd-6a42a8d75a98" providerId="ADAL" clId="{2BA1FF2E-3399-4915-A88C-113B3422AC66}" dt="2023-01-15T00:43:16.359" v="422"/>
          <ac:inkMkLst>
            <pc:docMk/>
            <pc:sldMk cId="64956003" sldId="273"/>
            <ac:inkMk id="184" creationId="{0A4E26B2-EA03-D967-30E9-4D08DCE301CB}"/>
          </ac:inkMkLst>
        </pc:inkChg>
        <pc:inkChg chg="add mod">
          <ac:chgData name="Michael Kuniega" userId="999f7fd1-0dc3-4cba-81fd-6a42a8d75a98" providerId="ADAL" clId="{2BA1FF2E-3399-4915-A88C-113B3422AC66}" dt="2023-01-15T00:43:16.359" v="422"/>
          <ac:inkMkLst>
            <pc:docMk/>
            <pc:sldMk cId="64956003" sldId="273"/>
            <ac:inkMk id="185" creationId="{7B9C3973-E71E-D120-C92D-7CBEF2F92B8E}"/>
          </ac:inkMkLst>
        </pc:inkChg>
        <pc:inkChg chg="add mod">
          <ac:chgData name="Michael Kuniega" userId="999f7fd1-0dc3-4cba-81fd-6a42a8d75a98" providerId="ADAL" clId="{2BA1FF2E-3399-4915-A88C-113B3422AC66}" dt="2023-01-15T00:43:16.359" v="422"/>
          <ac:inkMkLst>
            <pc:docMk/>
            <pc:sldMk cId="64956003" sldId="273"/>
            <ac:inkMk id="186" creationId="{8A9F41B4-57A9-097B-3E5E-2DF0524D9F2C}"/>
          </ac:inkMkLst>
        </pc:inkChg>
        <pc:inkChg chg="add mod">
          <ac:chgData name="Michael Kuniega" userId="999f7fd1-0dc3-4cba-81fd-6a42a8d75a98" providerId="ADAL" clId="{2BA1FF2E-3399-4915-A88C-113B3422AC66}" dt="2023-01-15T00:43:16.359" v="422"/>
          <ac:inkMkLst>
            <pc:docMk/>
            <pc:sldMk cId="64956003" sldId="273"/>
            <ac:inkMk id="187" creationId="{566B35CD-1448-F63D-2E8C-84EE2EAC2AD7}"/>
          </ac:inkMkLst>
        </pc:inkChg>
        <pc:inkChg chg="add mod">
          <ac:chgData name="Michael Kuniega" userId="999f7fd1-0dc3-4cba-81fd-6a42a8d75a98" providerId="ADAL" clId="{2BA1FF2E-3399-4915-A88C-113B3422AC66}" dt="2023-01-15T00:43:16.359" v="422"/>
          <ac:inkMkLst>
            <pc:docMk/>
            <pc:sldMk cId="64956003" sldId="273"/>
            <ac:inkMk id="188" creationId="{D1561B06-F92B-6E7A-EB76-ADD35560450A}"/>
          </ac:inkMkLst>
        </pc:inkChg>
        <pc:inkChg chg="add mod">
          <ac:chgData name="Michael Kuniega" userId="999f7fd1-0dc3-4cba-81fd-6a42a8d75a98" providerId="ADAL" clId="{2BA1FF2E-3399-4915-A88C-113B3422AC66}" dt="2023-01-15T00:43:16.359" v="422"/>
          <ac:inkMkLst>
            <pc:docMk/>
            <pc:sldMk cId="64956003" sldId="273"/>
            <ac:inkMk id="190" creationId="{042D46CC-FD2F-400A-2C74-E8FB67D0EEED}"/>
          </ac:inkMkLst>
        </pc:inkChg>
        <pc:inkChg chg="add mod">
          <ac:chgData name="Michael Kuniega" userId="999f7fd1-0dc3-4cba-81fd-6a42a8d75a98" providerId="ADAL" clId="{2BA1FF2E-3399-4915-A88C-113B3422AC66}" dt="2023-01-15T00:43:16.359" v="422"/>
          <ac:inkMkLst>
            <pc:docMk/>
            <pc:sldMk cId="64956003" sldId="273"/>
            <ac:inkMk id="191" creationId="{974B47D5-01FB-5698-7B6D-097AEF27AAD1}"/>
          </ac:inkMkLst>
        </pc:inkChg>
        <pc:inkChg chg="add mod">
          <ac:chgData name="Michael Kuniega" userId="999f7fd1-0dc3-4cba-81fd-6a42a8d75a98" providerId="ADAL" clId="{2BA1FF2E-3399-4915-A88C-113B3422AC66}" dt="2023-01-15T00:43:16.359" v="422"/>
          <ac:inkMkLst>
            <pc:docMk/>
            <pc:sldMk cId="64956003" sldId="273"/>
            <ac:inkMk id="193" creationId="{178499B7-22D2-9AF6-8E6A-AFF14BD522FD}"/>
          </ac:inkMkLst>
        </pc:inkChg>
        <pc:inkChg chg="add mod">
          <ac:chgData name="Michael Kuniega" userId="999f7fd1-0dc3-4cba-81fd-6a42a8d75a98" providerId="ADAL" clId="{2BA1FF2E-3399-4915-A88C-113B3422AC66}" dt="2023-01-15T00:43:16.359" v="422"/>
          <ac:inkMkLst>
            <pc:docMk/>
            <pc:sldMk cId="64956003" sldId="273"/>
            <ac:inkMk id="194" creationId="{243BC5D3-C0A4-2415-16CC-BA5036F419FA}"/>
          </ac:inkMkLst>
        </pc:inkChg>
        <pc:inkChg chg="add mod">
          <ac:chgData name="Michael Kuniega" userId="999f7fd1-0dc3-4cba-81fd-6a42a8d75a98" providerId="ADAL" clId="{2BA1FF2E-3399-4915-A88C-113B3422AC66}" dt="2023-01-15T00:43:16.359" v="422"/>
          <ac:inkMkLst>
            <pc:docMk/>
            <pc:sldMk cId="64956003" sldId="273"/>
            <ac:inkMk id="195" creationId="{1AE9B71C-C35B-A8F7-ACA5-0F74BB380657}"/>
          </ac:inkMkLst>
        </pc:inkChg>
        <pc:inkChg chg="add mod">
          <ac:chgData name="Michael Kuniega" userId="999f7fd1-0dc3-4cba-81fd-6a42a8d75a98" providerId="ADAL" clId="{2BA1FF2E-3399-4915-A88C-113B3422AC66}" dt="2023-01-15T00:43:16.359" v="422"/>
          <ac:inkMkLst>
            <pc:docMk/>
            <pc:sldMk cId="64956003" sldId="273"/>
            <ac:inkMk id="196" creationId="{FD3B6918-1AAE-BFFF-708E-A6CB259B1664}"/>
          </ac:inkMkLst>
        </pc:inkChg>
        <pc:inkChg chg="add mod">
          <ac:chgData name="Michael Kuniega" userId="999f7fd1-0dc3-4cba-81fd-6a42a8d75a98" providerId="ADAL" clId="{2BA1FF2E-3399-4915-A88C-113B3422AC66}" dt="2023-01-15T00:43:16.359" v="422"/>
          <ac:inkMkLst>
            <pc:docMk/>
            <pc:sldMk cId="64956003" sldId="273"/>
            <ac:inkMk id="197" creationId="{AFD7A341-39EB-8D4F-D9B7-D508C47D113B}"/>
          </ac:inkMkLst>
        </pc:inkChg>
        <pc:inkChg chg="add mod">
          <ac:chgData name="Michael Kuniega" userId="999f7fd1-0dc3-4cba-81fd-6a42a8d75a98" providerId="ADAL" clId="{2BA1FF2E-3399-4915-A88C-113B3422AC66}" dt="2023-01-15T00:43:16.359" v="422"/>
          <ac:inkMkLst>
            <pc:docMk/>
            <pc:sldMk cId="64956003" sldId="273"/>
            <ac:inkMk id="198" creationId="{FEC743E1-C8B3-258A-0FBD-D939F26691B1}"/>
          </ac:inkMkLst>
        </pc:inkChg>
        <pc:inkChg chg="add mod">
          <ac:chgData name="Michael Kuniega" userId="999f7fd1-0dc3-4cba-81fd-6a42a8d75a98" providerId="ADAL" clId="{2BA1FF2E-3399-4915-A88C-113B3422AC66}" dt="2023-01-15T00:43:16.359" v="422"/>
          <ac:inkMkLst>
            <pc:docMk/>
            <pc:sldMk cId="64956003" sldId="273"/>
            <ac:inkMk id="200" creationId="{E182EAB6-F0C2-6889-4B64-3E3AA504774E}"/>
          </ac:inkMkLst>
        </pc:inkChg>
        <pc:inkChg chg="add mod">
          <ac:chgData name="Michael Kuniega" userId="999f7fd1-0dc3-4cba-81fd-6a42a8d75a98" providerId="ADAL" clId="{2BA1FF2E-3399-4915-A88C-113B3422AC66}" dt="2023-01-15T00:43:16.359" v="422"/>
          <ac:inkMkLst>
            <pc:docMk/>
            <pc:sldMk cId="64956003" sldId="273"/>
            <ac:inkMk id="202" creationId="{3777AD60-A2CB-A78E-A305-76742E9DE4C6}"/>
          </ac:inkMkLst>
        </pc:inkChg>
        <pc:inkChg chg="add mod">
          <ac:chgData name="Michael Kuniega" userId="999f7fd1-0dc3-4cba-81fd-6a42a8d75a98" providerId="ADAL" clId="{2BA1FF2E-3399-4915-A88C-113B3422AC66}" dt="2023-01-15T00:42:00.052" v="383"/>
          <ac:inkMkLst>
            <pc:docMk/>
            <pc:sldMk cId="64956003" sldId="273"/>
            <ac:inkMk id="204" creationId="{13B592E5-1471-3A30-45A2-FC9D04100345}"/>
          </ac:inkMkLst>
        </pc:inkChg>
        <pc:inkChg chg="add mod">
          <ac:chgData name="Michael Kuniega" userId="999f7fd1-0dc3-4cba-81fd-6a42a8d75a98" providerId="ADAL" clId="{2BA1FF2E-3399-4915-A88C-113B3422AC66}" dt="2023-01-15T00:42:00.052" v="383"/>
          <ac:inkMkLst>
            <pc:docMk/>
            <pc:sldMk cId="64956003" sldId="273"/>
            <ac:inkMk id="205" creationId="{B3801393-AC89-DD6F-97D2-C38BAAE9F63B}"/>
          </ac:inkMkLst>
        </pc:inkChg>
        <pc:inkChg chg="add del mod">
          <ac:chgData name="Michael Kuniega" userId="999f7fd1-0dc3-4cba-81fd-6a42a8d75a98" providerId="ADAL" clId="{2BA1FF2E-3399-4915-A88C-113B3422AC66}" dt="2023-01-15T00:43:16.343" v="411"/>
          <ac:inkMkLst>
            <pc:docMk/>
            <pc:sldMk cId="64956003" sldId="273"/>
            <ac:inkMk id="207" creationId="{C2EC5E56-DB99-13C2-05B4-862C821B2927}"/>
          </ac:inkMkLst>
        </pc:inkChg>
        <pc:inkChg chg="add del mod">
          <ac:chgData name="Michael Kuniega" userId="999f7fd1-0dc3-4cba-81fd-6a42a8d75a98" providerId="ADAL" clId="{2BA1FF2E-3399-4915-A88C-113B3422AC66}" dt="2023-01-15T00:43:16.343" v="408"/>
          <ac:inkMkLst>
            <pc:docMk/>
            <pc:sldMk cId="64956003" sldId="273"/>
            <ac:inkMk id="208" creationId="{BF54EB8F-7C38-F182-E619-53BDADF59AE9}"/>
          </ac:inkMkLst>
        </pc:inkChg>
        <pc:inkChg chg="add del mod">
          <ac:chgData name="Michael Kuniega" userId="999f7fd1-0dc3-4cba-81fd-6a42a8d75a98" providerId="ADAL" clId="{2BA1FF2E-3399-4915-A88C-113B3422AC66}" dt="2023-01-15T00:43:16.359" v="419"/>
          <ac:inkMkLst>
            <pc:docMk/>
            <pc:sldMk cId="64956003" sldId="273"/>
            <ac:inkMk id="209" creationId="{4ECFA2AB-1F88-C2A6-FFB9-FD49E0744C45}"/>
          </ac:inkMkLst>
        </pc:inkChg>
        <pc:inkChg chg="add del mod">
          <ac:chgData name="Michael Kuniega" userId="999f7fd1-0dc3-4cba-81fd-6a42a8d75a98" providerId="ADAL" clId="{2BA1FF2E-3399-4915-A88C-113B3422AC66}" dt="2023-01-15T00:43:16.359" v="415"/>
          <ac:inkMkLst>
            <pc:docMk/>
            <pc:sldMk cId="64956003" sldId="273"/>
            <ac:inkMk id="210" creationId="{A9C99ED5-79D4-FE05-2F9C-77D44AFFA173}"/>
          </ac:inkMkLst>
        </pc:inkChg>
        <pc:inkChg chg="add del mod">
          <ac:chgData name="Michael Kuniega" userId="999f7fd1-0dc3-4cba-81fd-6a42a8d75a98" providerId="ADAL" clId="{2BA1FF2E-3399-4915-A88C-113B3422AC66}" dt="2023-01-15T00:43:16.343" v="405"/>
          <ac:inkMkLst>
            <pc:docMk/>
            <pc:sldMk cId="64956003" sldId="273"/>
            <ac:inkMk id="211" creationId="{7985DBFE-946C-F0C1-F755-FF7887366D4A}"/>
          </ac:inkMkLst>
        </pc:inkChg>
        <pc:inkChg chg="add del mod">
          <ac:chgData name="Michael Kuniega" userId="999f7fd1-0dc3-4cba-81fd-6a42a8d75a98" providerId="ADAL" clId="{2BA1FF2E-3399-4915-A88C-113B3422AC66}" dt="2023-01-15T00:43:16.343" v="409"/>
          <ac:inkMkLst>
            <pc:docMk/>
            <pc:sldMk cId="64956003" sldId="273"/>
            <ac:inkMk id="212" creationId="{09CE4F4D-856F-B5F1-1DD5-ED4098226FB2}"/>
          </ac:inkMkLst>
        </pc:inkChg>
        <pc:inkChg chg="add del mod">
          <ac:chgData name="Michael Kuniega" userId="999f7fd1-0dc3-4cba-81fd-6a42a8d75a98" providerId="ADAL" clId="{2BA1FF2E-3399-4915-A88C-113B3422AC66}" dt="2023-01-15T00:43:16.343" v="406"/>
          <ac:inkMkLst>
            <pc:docMk/>
            <pc:sldMk cId="64956003" sldId="273"/>
            <ac:inkMk id="213" creationId="{EF6F6C28-0134-795F-6E62-0CD7D756EA28}"/>
          </ac:inkMkLst>
        </pc:inkChg>
        <pc:inkChg chg="add del mod">
          <ac:chgData name="Michael Kuniega" userId="999f7fd1-0dc3-4cba-81fd-6a42a8d75a98" providerId="ADAL" clId="{2BA1FF2E-3399-4915-A88C-113B3422AC66}" dt="2023-01-15T00:43:16.359" v="421"/>
          <ac:inkMkLst>
            <pc:docMk/>
            <pc:sldMk cId="64956003" sldId="273"/>
            <ac:inkMk id="214" creationId="{4A0D2007-968C-B8C0-5607-8AA181572769}"/>
          </ac:inkMkLst>
        </pc:inkChg>
        <pc:inkChg chg="add del mod">
          <ac:chgData name="Michael Kuniega" userId="999f7fd1-0dc3-4cba-81fd-6a42a8d75a98" providerId="ADAL" clId="{2BA1FF2E-3399-4915-A88C-113B3422AC66}" dt="2023-01-15T00:43:16.359" v="422"/>
          <ac:inkMkLst>
            <pc:docMk/>
            <pc:sldMk cId="64956003" sldId="273"/>
            <ac:inkMk id="215" creationId="{8D929629-2226-B183-F8D7-1900AE810DF1}"/>
          </ac:inkMkLst>
        </pc:inkChg>
        <pc:inkChg chg="add del mod">
          <ac:chgData name="Michael Kuniega" userId="999f7fd1-0dc3-4cba-81fd-6a42a8d75a98" providerId="ADAL" clId="{2BA1FF2E-3399-4915-A88C-113B3422AC66}" dt="2023-01-15T00:43:16.359" v="416"/>
          <ac:inkMkLst>
            <pc:docMk/>
            <pc:sldMk cId="64956003" sldId="273"/>
            <ac:inkMk id="216" creationId="{36F59403-177F-4504-0318-337169D3D9F7}"/>
          </ac:inkMkLst>
        </pc:inkChg>
        <pc:inkChg chg="add del mod">
          <ac:chgData name="Michael Kuniega" userId="999f7fd1-0dc3-4cba-81fd-6a42a8d75a98" providerId="ADAL" clId="{2BA1FF2E-3399-4915-A88C-113B3422AC66}" dt="2023-01-15T00:43:16.343" v="412"/>
          <ac:inkMkLst>
            <pc:docMk/>
            <pc:sldMk cId="64956003" sldId="273"/>
            <ac:inkMk id="217" creationId="{167C3848-4F51-B4BB-2904-1A90985FAC4D}"/>
          </ac:inkMkLst>
        </pc:inkChg>
        <pc:inkChg chg="add del mod">
          <ac:chgData name="Michael Kuniega" userId="999f7fd1-0dc3-4cba-81fd-6a42a8d75a98" providerId="ADAL" clId="{2BA1FF2E-3399-4915-A88C-113B3422AC66}" dt="2023-01-15T00:43:16.359" v="417"/>
          <ac:inkMkLst>
            <pc:docMk/>
            <pc:sldMk cId="64956003" sldId="273"/>
            <ac:inkMk id="218" creationId="{57ED68FE-7C96-CC54-6393-75774424A347}"/>
          </ac:inkMkLst>
        </pc:inkChg>
        <pc:inkChg chg="add del mod">
          <ac:chgData name="Michael Kuniega" userId="999f7fd1-0dc3-4cba-81fd-6a42a8d75a98" providerId="ADAL" clId="{2BA1FF2E-3399-4915-A88C-113B3422AC66}" dt="2023-01-15T00:43:16.343" v="410"/>
          <ac:inkMkLst>
            <pc:docMk/>
            <pc:sldMk cId="64956003" sldId="273"/>
            <ac:inkMk id="219" creationId="{5AFCC5B7-A3F0-93DC-15C5-83F8F2D432FA}"/>
          </ac:inkMkLst>
        </pc:inkChg>
        <pc:inkChg chg="add del mod">
          <ac:chgData name="Michael Kuniega" userId="999f7fd1-0dc3-4cba-81fd-6a42a8d75a98" providerId="ADAL" clId="{2BA1FF2E-3399-4915-A88C-113B3422AC66}" dt="2023-01-15T00:43:16.359" v="413"/>
          <ac:inkMkLst>
            <pc:docMk/>
            <pc:sldMk cId="64956003" sldId="273"/>
            <ac:inkMk id="220" creationId="{D5EE14CD-FB31-15D9-87EB-F8F4503B6F32}"/>
          </ac:inkMkLst>
        </pc:inkChg>
        <pc:inkChg chg="add del mod">
          <ac:chgData name="Michael Kuniega" userId="999f7fd1-0dc3-4cba-81fd-6a42a8d75a98" providerId="ADAL" clId="{2BA1FF2E-3399-4915-A88C-113B3422AC66}" dt="2023-01-15T00:43:16.359" v="418"/>
          <ac:inkMkLst>
            <pc:docMk/>
            <pc:sldMk cId="64956003" sldId="273"/>
            <ac:inkMk id="221" creationId="{2745051E-D712-9549-865B-B1D8C724B706}"/>
          </ac:inkMkLst>
        </pc:inkChg>
        <pc:inkChg chg="add del mod">
          <ac:chgData name="Michael Kuniega" userId="999f7fd1-0dc3-4cba-81fd-6a42a8d75a98" providerId="ADAL" clId="{2BA1FF2E-3399-4915-A88C-113B3422AC66}" dt="2023-01-15T00:43:16.359" v="420"/>
          <ac:inkMkLst>
            <pc:docMk/>
            <pc:sldMk cId="64956003" sldId="273"/>
            <ac:inkMk id="222" creationId="{1DEEAD2D-8CC1-B68E-A727-8ABC1CF316F6}"/>
          </ac:inkMkLst>
        </pc:inkChg>
        <pc:inkChg chg="add del mod">
          <ac:chgData name="Michael Kuniega" userId="999f7fd1-0dc3-4cba-81fd-6a42a8d75a98" providerId="ADAL" clId="{2BA1FF2E-3399-4915-A88C-113B3422AC66}" dt="2023-01-15T00:43:16.359" v="414"/>
          <ac:inkMkLst>
            <pc:docMk/>
            <pc:sldMk cId="64956003" sldId="273"/>
            <ac:inkMk id="224" creationId="{491DF19F-F5E3-8560-AC6A-04D0702D05E2}"/>
          </ac:inkMkLst>
        </pc:inkChg>
        <pc:inkChg chg="add del mod">
          <ac:chgData name="Michael Kuniega" userId="999f7fd1-0dc3-4cba-81fd-6a42a8d75a98" providerId="ADAL" clId="{2BA1FF2E-3399-4915-A88C-113B3422AC66}" dt="2023-01-15T00:43:16.343" v="407"/>
          <ac:inkMkLst>
            <pc:docMk/>
            <pc:sldMk cId="64956003" sldId="273"/>
            <ac:inkMk id="226" creationId="{4BA701E8-6E2F-6FD8-55D5-4F6D1F7FF2F5}"/>
          </ac:inkMkLst>
        </pc:inkChg>
        <pc:inkChg chg="add mod">
          <ac:chgData name="Michael Kuniega" userId="999f7fd1-0dc3-4cba-81fd-6a42a8d75a98" providerId="ADAL" clId="{2BA1FF2E-3399-4915-A88C-113B3422AC66}" dt="2023-01-15T00:43:26.462" v="432"/>
          <ac:inkMkLst>
            <pc:docMk/>
            <pc:sldMk cId="64956003" sldId="273"/>
            <ac:inkMk id="228" creationId="{589E4B8D-4FA5-49A1-3CBE-47148C8752F2}"/>
          </ac:inkMkLst>
        </pc:inkChg>
        <pc:inkChg chg="add mod">
          <ac:chgData name="Michael Kuniega" userId="999f7fd1-0dc3-4cba-81fd-6a42a8d75a98" providerId="ADAL" clId="{2BA1FF2E-3399-4915-A88C-113B3422AC66}" dt="2023-01-15T00:43:26.462" v="432"/>
          <ac:inkMkLst>
            <pc:docMk/>
            <pc:sldMk cId="64956003" sldId="273"/>
            <ac:inkMk id="229" creationId="{1EB86D9A-2DDF-151B-C7EB-75A9DD93345E}"/>
          </ac:inkMkLst>
        </pc:inkChg>
        <pc:inkChg chg="add mod">
          <ac:chgData name="Michael Kuniega" userId="999f7fd1-0dc3-4cba-81fd-6a42a8d75a98" providerId="ADAL" clId="{2BA1FF2E-3399-4915-A88C-113B3422AC66}" dt="2023-01-15T00:43:26.462" v="432"/>
          <ac:inkMkLst>
            <pc:docMk/>
            <pc:sldMk cId="64956003" sldId="273"/>
            <ac:inkMk id="230" creationId="{77CCFE70-9045-8FF3-311E-09AF7ECAC732}"/>
          </ac:inkMkLst>
        </pc:inkChg>
        <pc:inkChg chg="add mod">
          <ac:chgData name="Michael Kuniega" userId="999f7fd1-0dc3-4cba-81fd-6a42a8d75a98" providerId="ADAL" clId="{2BA1FF2E-3399-4915-A88C-113B3422AC66}" dt="2023-01-15T00:43:26.462" v="432"/>
          <ac:inkMkLst>
            <pc:docMk/>
            <pc:sldMk cId="64956003" sldId="273"/>
            <ac:inkMk id="231" creationId="{95DD609A-B14B-0CD5-539D-5AD0D10EA997}"/>
          </ac:inkMkLst>
        </pc:inkChg>
        <pc:inkChg chg="add mod">
          <ac:chgData name="Michael Kuniega" userId="999f7fd1-0dc3-4cba-81fd-6a42a8d75a98" providerId="ADAL" clId="{2BA1FF2E-3399-4915-A88C-113B3422AC66}" dt="2023-01-15T00:43:26.462" v="432"/>
          <ac:inkMkLst>
            <pc:docMk/>
            <pc:sldMk cId="64956003" sldId="273"/>
            <ac:inkMk id="232" creationId="{EAFA4B1A-34CE-E784-7626-EE5BB20633F7}"/>
          </ac:inkMkLst>
        </pc:inkChg>
        <pc:inkChg chg="add mod">
          <ac:chgData name="Michael Kuniega" userId="999f7fd1-0dc3-4cba-81fd-6a42a8d75a98" providerId="ADAL" clId="{2BA1FF2E-3399-4915-A88C-113B3422AC66}" dt="2023-01-15T00:43:26.462" v="432"/>
          <ac:inkMkLst>
            <pc:docMk/>
            <pc:sldMk cId="64956003" sldId="273"/>
            <ac:inkMk id="233" creationId="{9E9009AD-C601-3FD3-F3F6-05DBFF949098}"/>
          </ac:inkMkLst>
        </pc:inkChg>
        <pc:inkChg chg="add mod">
          <ac:chgData name="Michael Kuniega" userId="999f7fd1-0dc3-4cba-81fd-6a42a8d75a98" providerId="ADAL" clId="{2BA1FF2E-3399-4915-A88C-113B3422AC66}" dt="2023-01-15T00:43:26.462" v="432"/>
          <ac:inkMkLst>
            <pc:docMk/>
            <pc:sldMk cId="64956003" sldId="273"/>
            <ac:inkMk id="234" creationId="{4ED566C5-D460-12AF-D77D-3E46DAEBEB50}"/>
          </ac:inkMkLst>
        </pc:inkChg>
        <pc:inkChg chg="add mod">
          <ac:chgData name="Michael Kuniega" userId="999f7fd1-0dc3-4cba-81fd-6a42a8d75a98" providerId="ADAL" clId="{2BA1FF2E-3399-4915-A88C-113B3422AC66}" dt="2023-01-15T00:43:26.462" v="432"/>
          <ac:inkMkLst>
            <pc:docMk/>
            <pc:sldMk cId="64956003" sldId="273"/>
            <ac:inkMk id="235" creationId="{D9DE21BB-833B-0454-342B-46A73A6C64A6}"/>
          </ac:inkMkLst>
        </pc:inkChg>
        <pc:inkChg chg="add">
          <ac:chgData name="Michael Kuniega" userId="999f7fd1-0dc3-4cba-81fd-6a42a8d75a98" providerId="ADAL" clId="{2BA1FF2E-3399-4915-A88C-113B3422AC66}" dt="2023-01-15T00:43:25.544" v="431" actId="9405"/>
          <ac:inkMkLst>
            <pc:docMk/>
            <pc:sldMk cId="64956003" sldId="273"/>
            <ac:inkMk id="236" creationId="{A854B1BD-C953-0CBC-DE0B-3844871F2D20}"/>
          </ac:inkMkLst>
        </pc:inkChg>
        <pc:inkChg chg="add mod">
          <ac:chgData name="Michael Kuniega" userId="999f7fd1-0dc3-4cba-81fd-6a42a8d75a98" providerId="ADAL" clId="{2BA1FF2E-3399-4915-A88C-113B3422AC66}" dt="2023-01-15T00:43:43.208" v="456"/>
          <ac:inkMkLst>
            <pc:docMk/>
            <pc:sldMk cId="64956003" sldId="273"/>
            <ac:inkMk id="238" creationId="{23715B95-30E1-A404-8DCB-3E776D709F4B}"/>
          </ac:inkMkLst>
        </pc:inkChg>
        <pc:inkChg chg="add mod">
          <ac:chgData name="Michael Kuniega" userId="999f7fd1-0dc3-4cba-81fd-6a42a8d75a98" providerId="ADAL" clId="{2BA1FF2E-3399-4915-A88C-113B3422AC66}" dt="2023-01-15T00:43:43.208" v="456"/>
          <ac:inkMkLst>
            <pc:docMk/>
            <pc:sldMk cId="64956003" sldId="273"/>
            <ac:inkMk id="239" creationId="{85E5109C-8FD3-D872-4D80-B0364130F2D7}"/>
          </ac:inkMkLst>
        </pc:inkChg>
        <pc:inkChg chg="add mod">
          <ac:chgData name="Michael Kuniega" userId="999f7fd1-0dc3-4cba-81fd-6a42a8d75a98" providerId="ADAL" clId="{2BA1FF2E-3399-4915-A88C-113B3422AC66}" dt="2023-01-15T00:43:43.208" v="456"/>
          <ac:inkMkLst>
            <pc:docMk/>
            <pc:sldMk cId="64956003" sldId="273"/>
            <ac:inkMk id="240" creationId="{2B246FA0-DB87-1026-68BC-04DDA21BAEA8}"/>
          </ac:inkMkLst>
        </pc:inkChg>
        <pc:inkChg chg="add mod">
          <ac:chgData name="Michael Kuniega" userId="999f7fd1-0dc3-4cba-81fd-6a42a8d75a98" providerId="ADAL" clId="{2BA1FF2E-3399-4915-A88C-113B3422AC66}" dt="2023-01-15T00:43:43.208" v="456"/>
          <ac:inkMkLst>
            <pc:docMk/>
            <pc:sldMk cId="64956003" sldId="273"/>
            <ac:inkMk id="241" creationId="{221F3678-43E4-0C99-BB8A-17D23A353ED3}"/>
          </ac:inkMkLst>
        </pc:inkChg>
        <pc:inkChg chg="add mod">
          <ac:chgData name="Michael Kuniega" userId="999f7fd1-0dc3-4cba-81fd-6a42a8d75a98" providerId="ADAL" clId="{2BA1FF2E-3399-4915-A88C-113B3422AC66}" dt="2023-01-15T00:43:43.208" v="456"/>
          <ac:inkMkLst>
            <pc:docMk/>
            <pc:sldMk cId="64956003" sldId="273"/>
            <ac:inkMk id="242" creationId="{3860786D-FBBA-A021-B21A-B08B0B2CD400}"/>
          </ac:inkMkLst>
        </pc:inkChg>
        <pc:inkChg chg="add mod">
          <ac:chgData name="Michael Kuniega" userId="999f7fd1-0dc3-4cba-81fd-6a42a8d75a98" providerId="ADAL" clId="{2BA1FF2E-3399-4915-A88C-113B3422AC66}" dt="2023-01-15T00:43:43.208" v="456"/>
          <ac:inkMkLst>
            <pc:docMk/>
            <pc:sldMk cId="64956003" sldId="273"/>
            <ac:inkMk id="244" creationId="{F1D677F7-C375-5992-2631-632331F2F681}"/>
          </ac:inkMkLst>
        </pc:inkChg>
        <pc:inkChg chg="add mod">
          <ac:chgData name="Michael Kuniega" userId="999f7fd1-0dc3-4cba-81fd-6a42a8d75a98" providerId="ADAL" clId="{2BA1FF2E-3399-4915-A88C-113B3422AC66}" dt="2023-01-15T00:43:43.208" v="456"/>
          <ac:inkMkLst>
            <pc:docMk/>
            <pc:sldMk cId="64956003" sldId="273"/>
            <ac:inkMk id="245" creationId="{04A96694-3890-F0BD-2E0C-A5BAF702DBF9}"/>
          </ac:inkMkLst>
        </pc:inkChg>
        <pc:inkChg chg="add mod">
          <ac:chgData name="Michael Kuniega" userId="999f7fd1-0dc3-4cba-81fd-6a42a8d75a98" providerId="ADAL" clId="{2BA1FF2E-3399-4915-A88C-113B3422AC66}" dt="2023-01-15T00:43:43.208" v="456"/>
          <ac:inkMkLst>
            <pc:docMk/>
            <pc:sldMk cId="64956003" sldId="273"/>
            <ac:inkMk id="246" creationId="{E9A95182-677C-67DB-07FA-A9B675E68E41}"/>
          </ac:inkMkLst>
        </pc:inkChg>
        <pc:inkChg chg="add mod">
          <ac:chgData name="Michael Kuniega" userId="999f7fd1-0dc3-4cba-81fd-6a42a8d75a98" providerId="ADAL" clId="{2BA1FF2E-3399-4915-A88C-113B3422AC66}" dt="2023-01-15T00:43:43.208" v="456"/>
          <ac:inkMkLst>
            <pc:docMk/>
            <pc:sldMk cId="64956003" sldId="273"/>
            <ac:inkMk id="247" creationId="{0AF5F687-0B4F-CF75-2A74-9C657006AB65}"/>
          </ac:inkMkLst>
        </pc:inkChg>
        <pc:inkChg chg="add mod">
          <ac:chgData name="Michael Kuniega" userId="999f7fd1-0dc3-4cba-81fd-6a42a8d75a98" providerId="ADAL" clId="{2BA1FF2E-3399-4915-A88C-113B3422AC66}" dt="2023-01-15T00:43:43.208" v="456"/>
          <ac:inkMkLst>
            <pc:docMk/>
            <pc:sldMk cId="64956003" sldId="273"/>
            <ac:inkMk id="248" creationId="{26ACF817-1D5C-F298-9E4B-1450547A68B6}"/>
          </ac:inkMkLst>
        </pc:inkChg>
        <pc:inkChg chg="add mod">
          <ac:chgData name="Michael Kuniega" userId="999f7fd1-0dc3-4cba-81fd-6a42a8d75a98" providerId="ADAL" clId="{2BA1FF2E-3399-4915-A88C-113B3422AC66}" dt="2023-01-15T00:43:43.208" v="456"/>
          <ac:inkMkLst>
            <pc:docMk/>
            <pc:sldMk cId="64956003" sldId="273"/>
            <ac:inkMk id="249" creationId="{F91C8E8A-C840-2304-4B6C-02160D28E4D6}"/>
          </ac:inkMkLst>
        </pc:inkChg>
        <pc:inkChg chg="add mod">
          <ac:chgData name="Michael Kuniega" userId="999f7fd1-0dc3-4cba-81fd-6a42a8d75a98" providerId="ADAL" clId="{2BA1FF2E-3399-4915-A88C-113B3422AC66}" dt="2023-01-15T00:43:43.208" v="456"/>
          <ac:inkMkLst>
            <pc:docMk/>
            <pc:sldMk cId="64956003" sldId="273"/>
            <ac:inkMk id="250" creationId="{3248DC1F-C3C1-ADF7-8D0A-B89FFCEA6255}"/>
          </ac:inkMkLst>
        </pc:inkChg>
        <pc:inkChg chg="add mod">
          <ac:chgData name="Michael Kuniega" userId="999f7fd1-0dc3-4cba-81fd-6a42a8d75a98" providerId="ADAL" clId="{2BA1FF2E-3399-4915-A88C-113B3422AC66}" dt="2023-01-15T00:43:43.208" v="456"/>
          <ac:inkMkLst>
            <pc:docMk/>
            <pc:sldMk cId="64956003" sldId="273"/>
            <ac:inkMk id="251" creationId="{F19CFDBF-9715-4FFE-C8B8-9A31F2741FE0}"/>
          </ac:inkMkLst>
        </pc:inkChg>
        <pc:inkChg chg="add mod">
          <ac:chgData name="Michael Kuniega" userId="999f7fd1-0dc3-4cba-81fd-6a42a8d75a98" providerId="ADAL" clId="{2BA1FF2E-3399-4915-A88C-113B3422AC66}" dt="2023-01-15T00:43:43.208" v="456"/>
          <ac:inkMkLst>
            <pc:docMk/>
            <pc:sldMk cId="64956003" sldId="273"/>
            <ac:inkMk id="253" creationId="{3B4C68A0-2CF6-A969-97C9-E539E9CB8C9F}"/>
          </ac:inkMkLst>
        </pc:inkChg>
        <pc:inkChg chg="add mod">
          <ac:chgData name="Michael Kuniega" userId="999f7fd1-0dc3-4cba-81fd-6a42a8d75a98" providerId="ADAL" clId="{2BA1FF2E-3399-4915-A88C-113B3422AC66}" dt="2023-01-15T00:43:43.208" v="456"/>
          <ac:inkMkLst>
            <pc:docMk/>
            <pc:sldMk cId="64956003" sldId="273"/>
            <ac:inkMk id="255" creationId="{68940F27-6636-FA3E-0F2F-15B71BC67394}"/>
          </ac:inkMkLst>
        </pc:inkChg>
        <pc:inkChg chg="add mod">
          <ac:chgData name="Michael Kuniega" userId="999f7fd1-0dc3-4cba-81fd-6a42a8d75a98" providerId="ADAL" clId="{2BA1FF2E-3399-4915-A88C-113B3422AC66}" dt="2023-01-15T00:43:43.208" v="456"/>
          <ac:inkMkLst>
            <pc:docMk/>
            <pc:sldMk cId="64956003" sldId="273"/>
            <ac:inkMk id="256" creationId="{2AC17D52-1385-4850-22C1-114A563B9A19}"/>
          </ac:inkMkLst>
        </pc:inkChg>
        <pc:inkChg chg="add mod">
          <ac:chgData name="Michael Kuniega" userId="999f7fd1-0dc3-4cba-81fd-6a42a8d75a98" providerId="ADAL" clId="{2BA1FF2E-3399-4915-A88C-113B3422AC66}" dt="2023-01-15T00:43:43.208" v="456"/>
          <ac:inkMkLst>
            <pc:docMk/>
            <pc:sldMk cId="64956003" sldId="273"/>
            <ac:inkMk id="257" creationId="{CE36ECC2-260E-908B-C70F-E9887308ADEA}"/>
          </ac:inkMkLst>
        </pc:inkChg>
        <pc:inkChg chg="add mod">
          <ac:chgData name="Michael Kuniega" userId="999f7fd1-0dc3-4cba-81fd-6a42a8d75a98" providerId="ADAL" clId="{2BA1FF2E-3399-4915-A88C-113B3422AC66}" dt="2023-01-15T00:43:43.208" v="456"/>
          <ac:inkMkLst>
            <pc:docMk/>
            <pc:sldMk cId="64956003" sldId="273"/>
            <ac:inkMk id="258" creationId="{D2AD83A8-B668-64F5-2EFC-E1D80CED9BB1}"/>
          </ac:inkMkLst>
        </pc:inkChg>
        <pc:inkChg chg="add mod">
          <ac:chgData name="Michael Kuniega" userId="999f7fd1-0dc3-4cba-81fd-6a42a8d75a98" providerId="ADAL" clId="{2BA1FF2E-3399-4915-A88C-113B3422AC66}" dt="2023-01-15T00:43:43.208" v="456"/>
          <ac:inkMkLst>
            <pc:docMk/>
            <pc:sldMk cId="64956003" sldId="273"/>
            <ac:inkMk id="259" creationId="{DF4E2836-8DEA-396A-3EA7-4DA71876FA63}"/>
          </ac:inkMkLst>
        </pc:inkChg>
        <pc:inkChg chg="add mod">
          <ac:chgData name="Michael Kuniega" userId="999f7fd1-0dc3-4cba-81fd-6a42a8d75a98" providerId="ADAL" clId="{2BA1FF2E-3399-4915-A88C-113B3422AC66}" dt="2023-01-15T00:43:43.208" v="456"/>
          <ac:inkMkLst>
            <pc:docMk/>
            <pc:sldMk cId="64956003" sldId="273"/>
            <ac:inkMk id="260" creationId="{FD41D6A7-74A2-4C53-8569-797C0677E9E9}"/>
          </ac:inkMkLst>
        </pc:inkChg>
        <pc:inkChg chg="add mod">
          <ac:chgData name="Michael Kuniega" userId="999f7fd1-0dc3-4cba-81fd-6a42a8d75a98" providerId="ADAL" clId="{2BA1FF2E-3399-4915-A88C-113B3422AC66}" dt="2023-01-15T00:44:02.289" v="482"/>
          <ac:inkMkLst>
            <pc:docMk/>
            <pc:sldMk cId="64956003" sldId="273"/>
            <ac:inkMk id="262" creationId="{F2E010C5-2AF5-339B-F8D0-4622DC948A00}"/>
          </ac:inkMkLst>
        </pc:inkChg>
        <pc:inkChg chg="add mod">
          <ac:chgData name="Michael Kuniega" userId="999f7fd1-0dc3-4cba-81fd-6a42a8d75a98" providerId="ADAL" clId="{2BA1FF2E-3399-4915-A88C-113B3422AC66}" dt="2023-01-15T00:44:02.289" v="482"/>
          <ac:inkMkLst>
            <pc:docMk/>
            <pc:sldMk cId="64956003" sldId="273"/>
            <ac:inkMk id="263" creationId="{4DA47DE2-E27F-EFE8-0750-FEFC37A007A4}"/>
          </ac:inkMkLst>
        </pc:inkChg>
        <pc:inkChg chg="add mod">
          <ac:chgData name="Michael Kuniega" userId="999f7fd1-0dc3-4cba-81fd-6a42a8d75a98" providerId="ADAL" clId="{2BA1FF2E-3399-4915-A88C-113B3422AC66}" dt="2023-01-15T00:44:02.289" v="482"/>
          <ac:inkMkLst>
            <pc:docMk/>
            <pc:sldMk cId="64956003" sldId="273"/>
            <ac:inkMk id="264" creationId="{A4C9DB11-AD82-0A96-C34B-37CAEECE44FE}"/>
          </ac:inkMkLst>
        </pc:inkChg>
        <pc:inkChg chg="add mod">
          <ac:chgData name="Michael Kuniega" userId="999f7fd1-0dc3-4cba-81fd-6a42a8d75a98" providerId="ADAL" clId="{2BA1FF2E-3399-4915-A88C-113B3422AC66}" dt="2023-01-15T00:44:02.289" v="482"/>
          <ac:inkMkLst>
            <pc:docMk/>
            <pc:sldMk cId="64956003" sldId="273"/>
            <ac:inkMk id="265" creationId="{471E4386-859E-16E0-46F2-4E748B2F6BDA}"/>
          </ac:inkMkLst>
        </pc:inkChg>
        <pc:inkChg chg="add mod">
          <ac:chgData name="Michael Kuniega" userId="999f7fd1-0dc3-4cba-81fd-6a42a8d75a98" providerId="ADAL" clId="{2BA1FF2E-3399-4915-A88C-113B3422AC66}" dt="2023-01-15T00:44:02.289" v="482"/>
          <ac:inkMkLst>
            <pc:docMk/>
            <pc:sldMk cId="64956003" sldId="273"/>
            <ac:inkMk id="266" creationId="{21770A06-10E6-051C-7879-315DA99B3FB5}"/>
          </ac:inkMkLst>
        </pc:inkChg>
        <pc:inkChg chg="add mod">
          <ac:chgData name="Michael Kuniega" userId="999f7fd1-0dc3-4cba-81fd-6a42a8d75a98" providerId="ADAL" clId="{2BA1FF2E-3399-4915-A88C-113B3422AC66}" dt="2023-01-15T00:44:02.289" v="482"/>
          <ac:inkMkLst>
            <pc:docMk/>
            <pc:sldMk cId="64956003" sldId="273"/>
            <ac:inkMk id="267" creationId="{FDE3874A-DA19-B523-BA06-32267A60A44D}"/>
          </ac:inkMkLst>
        </pc:inkChg>
        <pc:inkChg chg="add mod">
          <ac:chgData name="Michael Kuniega" userId="999f7fd1-0dc3-4cba-81fd-6a42a8d75a98" providerId="ADAL" clId="{2BA1FF2E-3399-4915-A88C-113B3422AC66}" dt="2023-01-15T00:44:02.289" v="482"/>
          <ac:inkMkLst>
            <pc:docMk/>
            <pc:sldMk cId="64956003" sldId="273"/>
            <ac:inkMk id="268" creationId="{C1D8A3D2-353E-57C1-802C-A5A11900A3F3}"/>
          </ac:inkMkLst>
        </pc:inkChg>
        <pc:inkChg chg="add mod">
          <ac:chgData name="Michael Kuniega" userId="999f7fd1-0dc3-4cba-81fd-6a42a8d75a98" providerId="ADAL" clId="{2BA1FF2E-3399-4915-A88C-113B3422AC66}" dt="2023-01-15T00:44:02.289" v="482"/>
          <ac:inkMkLst>
            <pc:docMk/>
            <pc:sldMk cId="64956003" sldId="273"/>
            <ac:inkMk id="269" creationId="{A38328F2-69E5-52BB-FDD1-272574AE3064}"/>
          </ac:inkMkLst>
        </pc:inkChg>
        <pc:inkChg chg="add mod">
          <ac:chgData name="Michael Kuniega" userId="999f7fd1-0dc3-4cba-81fd-6a42a8d75a98" providerId="ADAL" clId="{2BA1FF2E-3399-4915-A88C-113B3422AC66}" dt="2023-01-15T00:44:02.289" v="482"/>
          <ac:inkMkLst>
            <pc:docMk/>
            <pc:sldMk cId="64956003" sldId="273"/>
            <ac:inkMk id="270" creationId="{3AD36E09-AFB3-4A17-9BD4-B8E75CF97AD3}"/>
          </ac:inkMkLst>
        </pc:inkChg>
        <pc:inkChg chg="add mod">
          <ac:chgData name="Michael Kuniega" userId="999f7fd1-0dc3-4cba-81fd-6a42a8d75a98" providerId="ADAL" clId="{2BA1FF2E-3399-4915-A88C-113B3422AC66}" dt="2023-01-15T00:44:02.289" v="482"/>
          <ac:inkMkLst>
            <pc:docMk/>
            <pc:sldMk cId="64956003" sldId="273"/>
            <ac:inkMk id="271" creationId="{614B68A3-C5C5-3B6C-F0E0-6FE57FF0EDC5}"/>
          </ac:inkMkLst>
        </pc:inkChg>
        <pc:inkChg chg="add mod">
          <ac:chgData name="Michael Kuniega" userId="999f7fd1-0dc3-4cba-81fd-6a42a8d75a98" providerId="ADAL" clId="{2BA1FF2E-3399-4915-A88C-113B3422AC66}" dt="2023-01-15T00:44:02.289" v="482"/>
          <ac:inkMkLst>
            <pc:docMk/>
            <pc:sldMk cId="64956003" sldId="273"/>
            <ac:inkMk id="272" creationId="{D267569A-DB1F-8C0A-D70E-939E9FD4DF11}"/>
          </ac:inkMkLst>
        </pc:inkChg>
        <pc:inkChg chg="add mod">
          <ac:chgData name="Michael Kuniega" userId="999f7fd1-0dc3-4cba-81fd-6a42a8d75a98" providerId="ADAL" clId="{2BA1FF2E-3399-4915-A88C-113B3422AC66}" dt="2023-01-15T00:44:02.289" v="482"/>
          <ac:inkMkLst>
            <pc:docMk/>
            <pc:sldMk cId="64956003" sldId="273"/>
            <ac:inkMk id="273" creationId="{7F1B8D56-0235-31C3-B1B0-679F0C877E6E}"/>
          </ac:inkMkLst>
        </pc:inkChg>
        <pc:inkChg chg="add mod">
          <ac:chgData name="Michael Kuniega" userId="999f7fd1-0dc3-4cba-81fd-6a42a8d75a98" providerId="ADAL" clId="{2BA1FF2E-3399-4915-A88C-113B3422AC66}" dt="2023-01-15T00:44:02.289" v="482"/>
          <ac:inkMkLst>
            <pc:docMk/>
            <pc:sldMk cId="64956003" sldId="273"/>
            <ac:inkMk id="275" creationId="{D4257A69-F78E-7BA6-3294-3F3D94765A53}"/>
          </ac:inkMkLst>
        </pc:inkChg>
        <pc:inkChg chg="add mod">
          <ac:chgData name="Michael Kuniega" userId="999f7fd1-0dc3-4cba-81fd-6a42a8d75a98" providerId="ADAL" clId="{2BA1FF2E-3399-4915-A88C-113B3422AC66}" dt="2023-01-15T00:44:02.289" v="482"/>
          <ac:inkMkLst>
            <pc:docMk/>
            <pc:sldMk cId="64956003" sldId="273"/>
            <ac:inkMk id="276" creationId="{7C1D4ED2-8C6E-96B0-0644-21D78FDEBCC7}"/>
          </ac:inkMkLst>
        </pc:inkChg>
        <pc:inkChg chg="add mod">
          <ac:chgData name="Michael Kuniega" userId="999f7fd1-0dc3-4cba-81fd-6a42a8d75a98" providerId="ADAL" clId="{2BA1FF2E-3399-4915-A88C-113B3422AC66}" dt="2023-01-15T00:44:02.289" v="482"/>
          <ac:inkMkLst>
            <pc:docMk/>
            <pc:sldMk cId="64956003" sldId="273"/>
            <ac:inkMk id="277" creationId="{5E1717A1-6227-BCC7-EE52-5C1E0065D2A5}"/>
          </ac:inkMkLst>
        </pc:inkChg>
        <pc:inkChg chg="add mod">
          <ac:chgData name="Michael Kuniega" userId="999f7fd1-0dc3-4cba-81fd-6a42a8d75a98" providerId="ADAL" clId="{2BA1FF2E-3399-4915-A88C-113B3422AC66}" dt="2023-01-15T00:44:02.289" v="482"/>
          <ac:inkMkLst>
            <pc:docMk/>
            <pc:sldMk cId="64956003" sldId="273"/>
            <ac:inkMk id="278" creationId="{5405206A-8E92-D680-3103-575065CD558E}"/>
          </ac:inkMkLst>
        </pc:inkChg>
        <pc:inkChg chg="add mod">
          <ac:chgData name="Michael Kuniega" userId="999f7fd1-0dc3-4cba-81fd-6a42a8d75a98" providerId="ADAL" clId="{2BA1FF2E-3399-4915-A88C-113B3422AC66}" dt="2023-01-15T00:44:02.289" v="482"/>
          <ac:inkMkLst>
            <pc:docMk/>
            <pc:sldMk cId="64956003" sldId="273"/>
            <ac:inkMk id="279" creationId="{5243E7DD-6886-C5E5-CC84-A488E3DDFFF1}"/>
          </ac:inkMkLst>
        </pc:inkChg>
        <pc:inkChg chg="add mod">
          <ac:chgData name="Michael Kuniega" userId="999f7fd1-0dc3-4cba-81fd-6a42a8d75a98" providerId="ADAL" clId="{2BA1FF2E-3399-4915-A88C-113B3422AC66}" dt="2023-01-15T00:44:02.289" v="482"/>
          <ac:inkMkLst>
            <pc:docMk/>
            <pc:sldMk cId="64956003" sldId="273"/>
            <ac:inkMk id="280" creationId="{59BDEC8F-E69D-A552-B6BA-7C3E7E010D2D}"/>
          </ac:inkMkLst>
        </pc:inkChg>
        <pc:inkChg chg="add mod">
          <ac:chgData name="Michael Kuniega" userId="999f7fd1-0dc3-4cba-81fd-6a42a8d75a98" providerId="ADAL" clId="{2BA1FF2E-3399-4915-A88C-113B3422AC66}" dt="2023-01-15T00:44:02.289" v="482"/>
          <ac:inkMkLst>
            <pc:docMk/>
            <pc:sldMk cId="64956003" sldId="273"/>
            <ac:inkMk id="281" creationId="{DCDA4C33-5C0D-59DC-458A-693FF9293E44}"/>
          </ac:inkMkLst>
        </pc:inkChg>
        <pc:inkChg chg="add mod">
          <ac:chgData name="Michael Kuniega" userId="999f7fd1-0dc3-4cba-81fd-6a42a8d75a98" providerId="ADAL" clId="{2BA1FF2E-3399-4915-A88C-113B3422AC66}" dt="2023-01-15T00:44:02.289" v="482"/>
          <ac:inkMkLst>
            <pc:docMk/>
            <pc:sldMk cId="64956003" sldId="273"/>
            <ac:inkMk id="282" creationId="{AAF83563-F584-1A88-B744-36002A6A7880}"/>
          </ac:inkMkLst>
        </pc:inkChg>
        <pc:inkChg chg="add mod">
          <ac:chgData name="Michael Kuniega" userId="999f7fd1-0dc3-4cba-81fd-6a42a8d75a98" providerId="ADAL" clId="{2BA1FF2E-3399-4915-A88C-113B3422AC66}" dt="2023-01-15T00:44:02.289" v="482"/>
          <ac:inkMkLst>
            <pc:docMk/>
            <pc:sldMk cId="64956003" sldId="273"/>
            <ac:inkMk id="283" creationId="{BB15FF92-274D-06AD-62DA-1CB4E55E9ECC}"/>
          </ac:inkMkLst>
        </pc:inkChg>
        <pc:inkChg chg="add mod">
          <ac:chgData name="Michael Kuniega" userId="999f7fd1-0dc3-4cba-81fd-6a42a8d75a98" providerId="ADAL" clId="{2BA1FF2E-3399-4915-A88C-113B3422AC66}" dt="2023-01-15T00:44:02.289" v="482"/>
          <ac:inkMkLst>
            <pc:docMk/>
            <pc:sldMk cId="64956003" sldId="273"/>
            <ac:inkMk id="284" creationId="{3D2C389A-B365-5398-9C94-C788A57D2CB6}"/>
          </ac:inkMkLst>
        </pc:inkChg>
        <pc:inkChg chg="add mod">
          <ac:chgData name="Michael Kuniega" userId="999f7fd1-0dc3-4cba-81fd-6a42a8d75a98" providerId="ADAL" clId="{2BA1FF2E-3399-4915-A88C-113B3422AC66}" dt="2023-01-15T00:44:02.289" v="482"/>
          <ac:inkMkLst>
            <pc:docMk/>
            <pc:sldMk cId="64956003" sldId="273"/>
            <ac:inkMk id="286" creationId="{DE7F06E8-04FB-7319-0434-7F88BBA69F4C}"/>
          </ac:inkMkLst>
        </pc:inkChg>
      </pc:sldChg>
      <pc:sldChg chg="addSp delSp modSp mod">
        <pc:chgData name="Michael Kuniega" userId="999f7fd1-0dc3-4cba-81fd-6a42a8d75a98" providerId="ADAL" clId="{2BA1FF2E-3399-4915-A88C-113B3422AC66}" dt="2023-01-15T00:48:21.481" v="671"/>
        <pc:sldMkLst>
          <pc:docMk/>
          <pc:sldMk cId="2953345581" sldId="274"/>
        </pc:sldMkLst>
        <pc:grpChg chg="del mod">
          <ac:chgData name="Michael Kuniega" userId="999f7fd1-0dc3-4cba-81fd-6a42a8d75a98" providerId="ADAL" clId="{2BA1FF2E-3399-4915-A88C-113B3422AC66}" dt="2023-01-15T00:45:24.985" v="502"/>
          <ac:grpSpMkLst>
            <pc:docMk/>
            <pc:sldMk cId="2953345581" sldId="274"/>
            <ac:grpSpMk id="13" creationId="{CDDD4F4C-C2E6-0738-7AF1-83A42DC50270}"/>
          </ac:grpSpMkLst>
        </pc:grpChg>
        <pc:grpChg chg="del mod">
          <ac:chgData name="Michael Kuniega" userId="999f7fd1-0dc3-4cba-81fd-6a42a8d75a98" providerId="ADAL" clId="{2BA1FF2E-3399-4915-A88C-113B3422AC66}" dt="2023-01-15T00:45:30.321" v="510"/>
          <ac:grpSpMkLst>
            <pc:docMk/>
            <pc:sldMk cId="2953345581" sldId="274"/>
            <ac:grpSpMk id="23" creationId="{6AFB3F1F-BF9C-8C48-4E21-A707D378ECC8}"/>
          </ac:grpSpMkLst>
        </pc:grpChg>
        <pc:grpChg chg="del mod">
          <ac:chgData name="Michael Kuniega" userId="999f7fd1-0dc3-4cba-81fd-6a42a8d75a98" providerId="ADAL" clId="{2BA1FF2E-3399-4915-A88C-113B3422AC66}" dt="2023-01-15T00:45:38.938" v="514"/>
          <ac:grpSpMkLst>
            <pc:docMk/>
            <pc:sldMk cId="2953345581" sldId="274"/>
            <ac:grpSpMk id="31" creationId="{ABF5D0FF-55D4-8CAD-38D5-3C9F1A75166C}"/>
          </ac:grpSpMkLst>
        </pc:grpChg>
        <pc:grpChg chg="del mod">
          <ac:chgData name="Michael Kuniega" userId="999f7fd1-0dc3-4cba-81fd-6a42a8d75a98" providerId="ADAL" clId="{2BA1FF2E-3399-4915-A88C-113B3422AC66}" dt="2023-01-15T00:45:44.654" v="524"/>
          <ac:grpSpMkLst>
            <pc:docMk/>
            <pc:sldMk cId="2953345581" sldId="274"/>
            <ac:grpSpMk id="34" creationId="{BBDC98E3-B81C-5E86-9934-815CA74C3EE7}"/>
          </ac:grpSpMkLst>
        </pc:grpChg>
        <pc:grpChg chg="del mod">
          <ac:chgData name="Michael Kuniega" userId="999f7fd1-0dc3-4cba-81fd-6a42a8d75a98" providerId="ADAL" clId="{2BA1FF2E-3399-4915-A88C-113B3422AC66}" dt="2023-01-15T00:45:50.981" v="533"/>
          <ac:grpSpMkLst>
            <pc:docMk/>
            <pc:sldMk cId="2953345581" sldId="274"/>
            <ac:grpSpMk id="44" creationId="{DB82506C-86C1-916E-AD8B-584BB044500D}"/>
          </ac:grpSpMkLst>
        </pc:grpChg>
        <pc:grpChg chg="del mod">
          <ac:chgData name="Michael Kuniega" userId="999f7fd1-0dc3-4cba-81fd-6a42a8d75a98" providerId="ADAL" clId="{2BA1FF2E-3399-4915-A88C-113B3422AC66}" dt="2023-01-15T00:45:51.551" v="535"/>
          <ac:grpSpMkLst>
            <pc:docMk/>
            <pc:sldMk cId="2953345581" sldId="274"/>
            <ac:grpSpMk id="53" creationId="{7F40E051-A70F-8410-1400-ACB8FCB482C6}"/>
          </ac:grpSpMkLst>
        </pc:grpChg>
        <pc:grpChg chg="del mod">
          <ac:chgData name="Michael Kuniega" userId="999f7fd1-0dc3-4cba-81fd-6a42a8d75a98" providerId="ADAL" clId="{2BA1FF2E-3399-4915-A88C-113B3422AC66}" dt="2023-01-15T00:45:53.787" v="539"/>
          <ac:grpSpMkLst>
            <pc:docMk/>
            <pc:sldMk cId="2953345581" sldId="274"/>
            <ac:grpSpMk id="55" creationId="{2BD21B99-93B7-15C2-8D28-C02CBD0959CE}"/>
          </ac:grpSpMkLst>
        </pc:grpChg>
        <pc:grpChg chg="del mod">
          <ac:chgData name="Michael Kuniega" userId="999f7fd1-0dc3-4cba-81fd-6a42a8d75a98" providerId="ADAL" clId="{2BA1FF2E-3399-4915-A88C-113B3422AC66}" dt="2023-01-15T00:45:57.412" v="547"/>
          <ac:grpSpMkLst>
            <pc:docMk/>
            <pc:sldMk cId="2953345581" sldId="274"/>
            <ac:grpSpMk id="59" creationId="{A94A0BB2-2119-CE3B-AA10-8A00E79F8D54}"/>
          </ac:grpSpMkLst>
        </pc:grpChg>
        <pc:grpChg chg="del mod">
          <ac:chgData name="Michael Kuniega" userId="999f7fd1-0dc3-4cba-81fd-6a42a8d75a98" providerId="ADAL" clId="{2BA1FF2E-3399-4915-A88C-113B3422AC66}" dt="2023-01-15T00:46:05.103" v="555"/>
          <ac:grpSpMkLst>
            <pc:docMk/>
            <pc:sldMk cId="2953345581" sldId="274"/>
            <ac:grpSpMk id="67" creationId="{2AFF5026-388F-2E2E-6583-64527FEB75A8}"/>
          </ac:grpSpMkLst>
        </pc:grpChg>
        <pc:grpChg chg="del mod">
          <ac:chgData name="Michael Kuniega" userId="999f7fd1-0dc3-4cba-81fd-6a42a8d75a98" providerId="ADAL" clId="{2BA1FF2E-3399-4915-A88C-113B3422AC66}" dt="2023-01-15T00:47:02.192" v="618"/>
          <ac:grpSpMkLst>
            <pc:docMk/>
            <pc:sldMk cId="2953345581" sldId="274"/>
            <ac:grpSpMk id="75" creationId="{870D0833-22D7-B357-E860-D208BD6F6283}"/>
          </ac:grpSpMkLst>
        </pc:grpChg>
        <pc:grpChg chg="del mod">
          <ac:chgData name="Michael Kuniega" userId="999f7fd1-0dc3-4cba-81fd-6a42a8d75a98" providerId="ADAL" clId="{2BA1FF2E-3399-4915-A88C-113B3422AC66}" dt="2023-01-15T00:46:21.191" v="575"/>
          <ac:grpSpMkLst>
            <pc:docMk/>
            <pc:sldMk cId="2953345581" sldId="274"/>
            <ac:grpSpMk id="86" creationId="{BFF5B4C4-FCDC-FD3C-E2F7-A745245D223D}"/>
          </ac:grpSpMkLst>
        </pc:grpChg>
        <pc:grpChg chg="del mod">
          <ac:chgData name="Michael Kuniega" userId="999f7fd1-0dc3-4cba-81fd-6a42a8d75a98" providerId="ADAL" clId="{2BA1FF2E-3399-4915-A88C-113B3422AC66}" dt="2023-01-15T00:46:21.191" v="575"/>
          <ac:grpSpMkLst>
            <pc:docMk/>
            <pc:sldMk cId="2953345581" sldId="274"/>
            <ac:grpSpMk id="89" creationId="{5C8E3AD6-8B72-3CF2-D45D-FDB5FD9C9142}"/>
          </ac:grpSpMkLst>
        </pc:grpChg>
        <pc:grpChg chg="mod">
          <ac:chgData name="Michael Kuniega" userId="999f7fd1-0dc3-4cba-81fd-6a42a8d75a98" providerId="ADAL" clId="{2BA1FF2E-3399-4915-A88C-113B3422AC66}" dt="2023-01-15T00:46:21.191" v="575"/>
          <ac:grpSpMkLst>
            <pc:docMk/>
            <pc:sldMk cId="2953345581" sldId="274"/>
            <ac:grpSpMk id="95" creationId="{A70D03AE-B8F0-7FE2-B138-5B86FE647F07}"/>
          </ac:grpSpMkLst>
        </pc:grpChg>
        <pc:grpChg chg="del mod">
          <ac:chgData name="Michael Kuniega" userId="999f7fd1-0dc3-4cba-81fd-6a42a8d75a98" providerId="ADAL" clId="{2BA1FF2E-3399-4915-A88C-113B3422AC66}" dt="2023-01-15T00:46:51.918" v="607"/>
          <ac:grpSpMkLst>
            <pc:docMk/>
            <pc:sldMk cId="2953345581" sldId="274"/>
            <ac:grpSpMk id="104" creationId="{D326C363-6AE8-C96E-241B-91FF0D364B7C}"/>
          </ac:grpSpMkLst>
        </pc:grpChg>
        <pc:grpChg chg="del mod">
          <ac:chgData name="Michael Kuniega" userId="999f7fd1-0dc3-4cba-81fd-6a42a8d75a98" providerId="ADAL" clId="{2BA1FF2E-3399-4915-A88C-113B3422AC66}" dt="2023-01-15T00:46:41.273" v="592"/>
          <ac:grpSpMkLst>
            <pc:docMk/>
            <pc:sldMk cId="2953345581" sldId="274"/>
            <ac:grpSpMk id="109" creationId="{D6FB8519-748B-5D64-93B3-1127A1222D39}"/>
          </ac:grpSpMkLst>
        </pc:grpChg>
        <pc:grpChg chg="del mod">
          <ac:chgData name="Michael Kuniega" userId="999f7fd1-0dc3-4cba-81fd-6a42a8d75a98" providerId="ADAL" clId="{2BA1FF2E-3399-4915-A88C-113B3422AC66}" dt="2023-01-15T00:46:51.918" v="607"/>
          <ac:grpSpMkLst>
            <pc:docMk/>
            <pc:sldMk cId="2953345581" sldId="274"/>
            <ac:grpSpMk id="112" creationId="{A9F9DAA4-5610-8D1B-B8DD-CC2D6942A4D9}"/>
          </ac:grpSpMkLst>
        </pc:grpChg>
        <pc:grpChg chg="del mod">
          <ac:chgData name="Michael Kuniega" userId="999f7fd1-0dc3-4cba-81fd-6a42a8d75a98" providerId="ADAL" clId="{2BA1FF2E-3399-4915-A88C-113B3422AC66}" dt="2023-01-15T00:46:52.434" v="609"/>
          <ac:grpSpMkLst>
            <pc:docMk/>
            <pc:sldMk cId="2953345581" sldId="274"/>
            <ac:grpSpMk id="127" creationId="{64670EFF-D205-1C9B-6AAA-09157986BD40}"/>
          </ac:grpSpMkLst>
        </pc:grpChg>
        <pc:grpChg chg="mod">
          <ac:chgData name="Michael Kuniega" userId="999f7fd1-0dc3-4cba-81fd-6a42a8d75a98" providerId="ADAL" clId="{2BA1FF2E-3399-4915-A88C-113B3422AC66}" dt="2023-01-15T00:46:52.434" v="609"/>
          <ac:grpSpMkLst>
            <pc:docMk/>
            <pc:sldMk cId="2953345581" sldId="274"/>
            <ac:grpSpMk id="129" creationId="{533609B9-55DB-4FDF-248F-BDF1CCD0FBC6}"/>
          </ac:grpSpMkLst>
        </pc:grpChg>
        <pc:grpChg chg="mod">
          <ac:chgData name="Michael Kuniega" userId="999f7fd1-0dc3-4cba-81fd-6a42a8d75a98" providerId="ADAL" clId="{2BA1FF2E-3399-4915-A88C-113B3422AC66}" dt="2023-01-15T00:46:54.806" v="612"/>
          <ac:grpSpMkLst>
            <pc:docMk/>
            <pc:sldMk cId="2953345581" sldId="274"/>
            <ac:grpSpMk id="132" creationId="{0BDD8C47-A36A-B206-69F7-E9676D945B19}"/>
          </ac:grpSpMkLst>
        </pc:grpChg>
        <pc:grpChg chg="del mod">
          <ac:chgData name="Michael Kuniega" userId="999f7fd1-0dc3-4cba-81fd-6a42a8d75a98" providerId="ADAL" clId="{2BA1FF2E-3399-4915-A88C-113B3422AC66}" dt="2023-01-15T00:47:06.993" v="627"/>
          <ac:grpSpMkLst>
            <pc:docMk/>
            <pc:sldMk cId="2953345581" sldId="274"/>
            <ac:grpSpMk id="138" creationId="{737C2C18-4B5F-5F92-6F5F-48F4C6E23501}"/>
          </ac:grpSpMkLst>
        </pc:grpChg>
        <pc:grpChg chg="mod">
          <ac:chgData name="Michael Kuniega" userId="999f7fd1-0dc3-4cba-81fd-6a42a8d75a98" providerId="ADAL" clId="{2BA1FF2E-3399-4915-A88C-113B3422AC66}" dt="2023-01-15T00:47:06.993" v="627"/>
          <ac:grpSpMkLst>
            <pc:docMk/>
            <pc:sldMk cId="2953345581" sldId="274"/>
            <ac:grpSpMk id="147" creationId="{2D2ED12F-1FB6-C5CA-905A-EEF4F84954DF}"/>
          </ac:grpSpMkLst>
        </pc:grpChg>
        <pc:grpChg chg="del mod">
          <ac:chgData name="Michael Kuniega" userId="999f7fd1-0dc3-4cba-81fd-6a42a8d75a98" providerId="ADAL" clId="{2BA1FF2E-3399-4915-A88C-113B3422AC66}" dt="2023-01-15T00:47:55.295" v="644"/>
          <ac:grpSpMkLst>
            <pc:docMk/>
            <pc:sldMk cId="2953345581" sldId="274"/>
            <ac:grpSpMk id="158" creationId="{7942C4E3-0FFA-0F27-9C92-7538FB7C6C3C}"/>
          </ac:grpSpMkLst>
        </pc:grpChg>
        <pc:grpChg chg="del mod">
          <ac:chgData name="Michael Kuniega" userId="999f7fd1-0dc3-4cba-81fd-6a42a8d75a98" providerId="ADAL" clId="{2BA1FF2E-3399-4915-A88C-113B3422AC66}" dt="2023-01-15T00:48:00.785" v="654"/>
          <ac:grpSpMkLst>
            <pc:docMk/>
            <pc:sldMk cId="2953345581" sldId="274"/>
            <ac:grpSpMk id="164" creationId="{16ECD1A0-0133-212A-ADC3-A1B2322088B9}"/>
          </ac:grpSpMkLst>
        </pc:grpChg>
        <pc:grpChg chg="del mod">
          <ac:chgData name="Michael Kuniega" userId="999f7fd1-0dc3-4cba-81fd-6a42a8d75a98" providerId="ADAL" clId="{2BA1FF2E-3399-4915-A88C-113B3422AC66}" dt="2023-01-15T00:48:03.523" v="656"/>
          <ac:grpSpMkLst>
            <pc:docMk/>
            <pc:sldMk cId="2953345581" sldId="274"/>
            <ac:grpSpMk id="174" creationId="{CFA76781-4F59-B2B5-21C9-72611A7E3A51}"/>
          </ac:grpSpMkLst>
        </pc:grpChg>
        <pc:grpChg chg="del mod">
          <ac:chgData name="Michael Kuniega" userId="999f7fd1-0dc3-4cba-81fd-6a42a8d75a98" providerId="ADAL" clId="{2BA1FF2E-3399-4915-A88C-113B3422AC66}" dt="2023-01-15T00:48:14.197" v="661"/>
          <ac:grpSpMkLst>
            <pc:docMk/>
            <pc:sldMk cId="2953345581" sldId="274"/>
            <ac:grpSpMk id="176" creationId="{DE32B30A-2F11-7AEE-3523-AE758116B612}"/>
          </ac:grpSpMkLst>
        </pc:grpChg>
        <pc:grpChg chg="mod">
          <ac:chgData name="Michael Kuniega" userId="999f7fd1-0dc3-4cba-81fd-6a42a8d75a98" providerId="ADAL" clId="{2BA1FF2E-3399-4915-A88C-113B3422AC66}" dt="2023-01-15T00:48:14.197" v="661"/>
          <ac:grpSpMkLst>
            <pc:docMk/>
            <pc:sldMk cId="2953345581" sldId="274"/>
            <ac:grpSpMk id="178" creationId="{5A30A2C1-52B9-019E-5BB5-EF176F03D00B}"/>
          </ac:grpSpMkLst>
        </pc:grpChg>
        <pc:grpChg chg="mod">
          <ac:chgData name="Michael Kuniega" userId="999f7fd1-0dc3-4cba-81fd-6a42a8d75a98" providerId="ADAL" clId="{2BA1FF2E-3399-4915-A88C-113B3422AC66}" dt="2023-01-15T00:48:21.481" v="671"/>
          <ac:grpSpMkLst>
            <pc:docMk/>
            <pc:sldMk cId="2953345581" sldId="274"/>
            <ac:grpSpMk id="188" creationId="{89D6B27D-3A86-A5D0-B58A-672B588F6DC5}"/>
          </ac:grpSpMkLst>
        </pc:grpChg>
        <pc:inkChg chg="add mod">
          <ac:chgData name="Michael Kuniega" userId="999f7fd1-0dc3-4cba-81fd-6a42a8d75a98" providerId="ADAL" clId="{2BA1FF2E-3399-4915-A88C-113B3422AC66}" dt="2023-01-15T00:45:44.654" v="524"/>
          <ac:inkMkLst>
            <pc:docMk/>
            <pc:sldMk cId="2953345581" sldId="274"/>
            <ac:inkMk id="3" creationId="{126BCD99-9F7B-9D71-45BB-47392CCEEA4E}"/>
          </ac:inkMkLst>
        </pc:inkChg>
        <pc:inkChg chg="add mod">
          <ac:chgData name="Michael Kuniega" userId="999f7fd1-0dc3-4cba-81fd-6a42a8d75a98" providerId="ADAL" clId="{2BA1FF2E-3399-4915-A88C-113B3422AC66}" dt="2023-01-15T00:45:44.654" v="524"/>
          <ac:inkMkLst>
            <pc:docMk/>
            <pc:sldMk cId="2953345581" sldId="274"/>
            <ac:inkMk id="4" creationId="{1E474F8A-71E7-B278-E3AD-B6C0C7A33F15}"/>
          </ac:inkMkLst>
        </pc:inkChg>
        <pc:inkChg chg="add mod">
          <ac:chgData name="Michael Kuniega" userId="999f7fd1-0dc3-4cba-81fd-6a42a8d75a98" providerId="ADAL" clId="{2BA1FF2E-3399-4915-A88C-113B3422AC66}" dt="2023-01-15T00:45:44.654" v="524"/>
          <ac:inkMkLst>
            <pc:docMk/>
            <pc:sldMk cId="2953345581" sldId="274"/>
            <ac:inkMk id="5" creationId="{15526A59-6AE6-994A-ACC1-854FA8EFC34B}"/>
          </ac:inkMkLst>
        </pc:inkChg>
        <pc:inkChg chg="add mod">
          <ac:chgData name="Michael Kuniega" userId="999f7fd1-0dc3-4cba-81fd-6a42a8d75a98" providerId="ADAL" clId="{2BA1FF2E-3399-4915-A88C-113B3422AC66}" dt="2023-01-15T00:45:44.654" v="524"/>
          <ac:inkMkLst>
            <pc:docMk/>
            <pc:sldMk cId="2953345581" sldId="274"/>
            <ac:inkMk id="6" creationId="{00664D71-5112-64A5-DA82-14A273E077A9}"/>
          </ac:inkMkLst>
        </pc:inkChg>
        <pc:inkChg chg="add mod">
          <ac:chgData name="Michael Kuniega" userId="999f7fd1-0dc3-4cba-81fd-6a42a8d75a98" providerId="ADAL" clId="{2BA1FF2E-3399-4915-A88C-113B3422AC66}" dt="2023-01-15T00:45:44.654" v="524"/>
          <ac:inkMkLst>
            <pc:docMk/>
            <pc:sldMk cId="2953345581" sldId="274"/>
            <ac:inkMk id="8" creationId="{A8D991EB-0C2C-FC3B-5BAA-3E573DA71B00}"/>
          </ac:inkMkLst>
        </pc:inkChg>
        <pc:inkChg chg="add mod">
          <ac:chgData name="Michael Kuniega" userId="999f7fd1-0dc3-4cba-81fd-6a42a8d75a98" providerId="ADAL" clId="{2BA1FF2E-3399-4915-A88C-113B3422AC66}" dt="2023-01-15T00:45:44.654" v="524"/>
          <ac:inkMkLst>
            <pc:docMk/>
            <pc:sldMk cId="2953345581" sldId="274"/>
            <ac:inkMk id="9" creationId="{E2769B77-666B-83FC-FFF1-7A5987BAE3E5}"/>
          </ac:inkMkLst>
        </pc:inkChg>
        <pc:inkChg chg="add mod">
          <ac:chgData name="Michael Kuniega" userId="999f7fd1-0dc3-4cba-81fd-6a42a8d75a98" providerId="ADAL" clId="{2BA1FF2E-3399-4915-A88C-113B3422AC66}" dt="2023-01-15T00:45:44.654" v="524"/>
          <ac:inkMkLst>
            <pc:docMk/>
            <pc:sldMk cId="2953345581" sldId="274"/>
            <ac:inkMk id="10" creationId="{5F5EE601-E69A-428D-75A1-3802CCCE04EF}"/>
          </ac:inkMkLst>
        </pc:inkChg>
        <pc:inkChg chg="add mod">
          <ac:chgData name="Michael Kuniega" userId="999f7fd1-0dc3-4cba-81fd-6a42a8d75a98" providerId="ADAL" clId="{2BA1FF2E-3399-4915-A88C-113B3422AC66}" dt="2023-01-15T00:45:44.654" v="524"/>
          <ac:inkMkLst>
            <pc:docMk/>
            <pc:sldMk cId="2953345581" sldId="274"/>
            <ac:inkMk id="11" creationId="{8808D057-EDCB-7242-ADF3-C8AC74217EFE}"/>
          </ac:inkMkLst>
        </pc:inkChg>
        <pc:inkChg chg="add mod">
          <ac:chgData name="Michael Kuniega" userId="999f7fd1-0dc3-4cba-81fd-6a42a8d75a98" providerId="ADAL" clId="{2BA1FF2E-3399-4915-A88C-113B3422AC66}" dt="2023-01-15T00:45:44.654" v="524"/>
          <ac:inkMkLst>
            <pc:docMk/>
            <pc:sldMk cId="2953345581" sldId="274"/>
            <ac:inkMk id="12" creationId="{E60E9737-F57E-2F70-BF5F-2140BF449EFE}"/>
          </ac:inkMkLst>
        </pc:inkChg>
        <pc:inkChg chg="add mod">
          <ac:chgData name="Michael Kuniega" userId="999f7fd1-0dc3-4cba-81fd-6a42a8d75a98" providerId="ADAL" clId="{2BA1FF2E-3399-4915-A88C-113B3422AC66}" dt="2023-01-15T00:45:44.654" v="524"/>
          <ac:inkMkLst>
            <pc:docMk/>
            <pc:sldMk cId="2953345581" sldId="274"/>
            <ac:inkMk id="14" creationId="{8BE7D6E2-37FC-A0DD-F476-038F0564ADA8}"/>
          </ac:inkMkLst>
        </pc:inkChg>
        <pc:inkChg chg="add mod">
          <ac:chgData name="Michael Kuniega" userId="999f7fd1-0dc3-4cba-81fd-6a42a8d75a98" providerId="ADAL" clId="{2BA1FF2E-3399-4915-A88C-113B3422AC66}" dt="2023-01-15T00:45:44.654" v="524"/>
          <ac:inkMkLst>
            <pc:docMk/>
            <pc:sldMk cId="2953345581" sldId="274"/>
            <ac:inkMk id="15" creationId="{F9AFABDB-8AB2-7213-5D0F-16B91FD031D5}"/>
          </ac:inkMkLst>
        </pc:inkChg>
        <pc:inkChg chg="add mod">
          <ac:chgData name="Michael Kuniega" userId="999f7fd1-0dc3-4cba-81fd-6a42a8d75a98" providerId="ADAL" clId="{2BA1FF2E-3399-4915-A88C-113B3422AC66}" dt="2023-01-15T00:45:44.654" v="524"/>
          <ac:inkMkLst>
            <pc:docMk/>
            <pc:sldMk cId="2953345581" sldId="274"/>
            <ac:inkMk id="16" creationId="{1A8F579F-360D-59B3-CDB4-C64FF10CE211}"/>
          </ac:inkMkLst>
        </pc:inkChg>
        <pc:inkChg chg="add mod">
          <ac:chgData name="Michael Kuniega" userId="999f7fd1-0dc3-4cba-81fd-6a42a8d75a98" providerId="ADAL" clId="{2BA1FF2E-3399-4915-A88C-113B3422AC66}" dt="2023-01-15T00:45:44.654" v="524"/>
          <ac:inkMkLst>
            <pc:docMk/>
            <pc:sldMk cId="2953345581" sldId="274"/>
            <ac:inkMk id="17" creationId="{CF6031F2-DC2C-08D7-F7AB-C09C4CC31E62}"/>
          </ac:inkMkLst>
        </pc:inkChg>
        <pc:inkChg chg="add mod">
          <ac:chgData name="Michael Kuniega" userId="999f7fd1-0dc3-4cba-81fd-6a42a8d75a98" providerId="ADAL" clId="{2BA1FF2E-3399-4915-A88C-113B3422AC66}" dt="2023-01-15T00:45:44.654" v="524"/>
          <ac:inkMkLst>
            <pc:docMk/>
            <pc:sldMk cId="2953345581" sldId="274"/>
            <ac:inkMk id="18" creationId="{71198ED3-3835-A6BB-507E-CCBC58598B07}"/>
          </ac:inkMkLst>
        </pc:inkChg>
        <pc:inkChg chg="add mod">
          <ac:chgData name="Michael Kuniega" userId="999f7fd1-0dc3-4cba-81fd-6a42a8d75a98" providerId="ADAL" clId="{2BA1FF2E-3399-4915-A88C-113B3422AC66}" dt="2023-01-15T00:45:44.654" v="524"/>
          <ac:inkMkLst>
            <pc:docMk/>
            <pc:sldMk cId="2953345581" sldId="274"/>
            <ac:inkMk id="19" creationId="{37C57575-C6BD-031B-EA1A-24C208264397}"/>
          </ac:inkMkLst>
        </pc:inkChg>
        <pc:inkChg chg="add mod">
          <ac:chgData name="Michael Kuniega" userId="999f7fd1-0dc3-4cba-81fd-6a42a8d75a98" providerId="ADAL" clId="{2BA1FF2E-3399-4915-A88C-113B3422AC66}" dt="2023-01-15T00:45:44.654" v="524"/>
          <ac:inkMkLst>
            <pc:docMk/>
            <pc:sldMk cId="2953345581" sldId="274"/>
            <ac:inkMk id="20" creationId="{51543582-8C54-CA00-53BF-6E315B17BDEC}"/>
          </ac:inkMkLst>
        </pc:inkChg>
        <pc:inkChg chg="add mod">
          <ac:chgData name="Michael Kuniega" userId="999f7fd1-0dc3-4cba-81fd-6a42a8d75a98" providerId="ADAL" clId="{2BA1FF2E-3399-4915-A88C-113B3422AC66}" dt="2023-01-15T00:45:44.654" v="524"/>
          <ac:inkMkLst>
            <pc:docMk/>
            <pc:sldMk cId="2953345581" sldId="274"/>
            <ac:inkMk id="21" creationId="{C1CAA78E-81B6-5168-17AA-09D12D1744F7}"/>
          </ac:inkMkLst>
        </pc:inkChg>
        <pc:inkChg chg="add mod">
          <ac:chgData name="Michael Kuniega" userId="999f7fd1-0dc3-4cba-81fd-6a42a8d75a98" providerId="ADAL" clId="{2BA1FF2E-3399-4915-A88C-113B3422AC66}" dt="2023-01-15T00:45:44.654" v="524"/>
          <ac:inkMkLst>
            <pc:docMk/>
            <pc:sldMk cId="2953345581" sldId="274"/>
            <ac:inkMk id="22" creationId="{6A7AAAAC-302D-5290-0BCF-ACC8B37B0C1C}"/>
          </ac:inkMkLst>
        </pc:inkChg>
        <pc:inkChg chg="add mod">
          <ac:chgData name="Michael Kuniega" userId="999f7fd1-0dc3-4cba-81fd-6a42a8d75a98" providerId="ADAL" clId="{2BA1FF2E-3399-4915-A88C-113B3422AC66}" dt="2023-01-15T00:45:44.654" v="524"/>
          <ac:inkMkLst>
            <pc:docMk/>
            <pc:sldMk cId="2953345581" sldId="274"/>
            <ac:inkMk id="24" creationId="{3C1593E6-FF29-F082-C0BA-7D16315C0E7C}"/>
          </ac:inkMkLst>
        </pc:inkChg>
        <pc:inkChg chg="add mod">
          <ac:chgData name="Michael Kuniega" userId="999f7fd1-0dc3-4cba-81fd-6a42a8d75a98" providerId="ADAL" clId="{2BA1FF2E-3399-4915-A88C-113B3422AC66}" dt="2023-01-15T00:45:44.654" v="524"/>
          <ac:inkMkLst>
            <pc:docMk/>
            <pc:sldMk cId="2953345581" sldId="274"/>
            <ac:inkMk id="25" creationId="{93695AFD-139F-103F-418A-F32D6712DE21}"/>
          </ac:inkMkLst>
        </pc:inkChg>
        <pc:inkChg chg="add mod">
          <ac:chgData name="Michael Kuniega" userId="999f7fd1-0dc3-4cba-81fd-6a42a8d75a98" providerId="ADAL" clId="{2BA1FF2E-3399-4915-A88C-113B3422AC66}" dt="2023-01-15T00:45:44.654" v="524"/>
          <ac:inkMkLst>
            <pc:docMk/>
            <pc:sldMk cId="2953345581" sldId="274"/>
            <ac:inkMk id="26" creationId="{237347D6-D55F-132E-E641-BAEA516D2D0F}"/>
          </ac:inkMkLst>
        </pc:inkChg>
        <pc:inkChg chg="add mod">
          <ac:chgData name="Michael Kuniega" userId="999f7fd1-0dc3-4cba-81fd-6a42a8d75a98" providerId="ADAL" clId="{2BA1FF2E-3399-4915-A88C-113B3422AC66}" dt="2023-01-15T00:45:44.654" v="524"/>
          <ac:inkMkLst>
            <pc:docMk/>
            <pc:sldMk cId="2953345581" sldId="274"/>
            <ac:inkMk id="27" creationId="{0150044F-2870-522D-2A2D-CDB07A0B7E52}"/>
          </ac:inkMkLst>
        </pc:inkChg>
        <pc:inkChg chg="add mod">
          <ac:chgData name="Michael Kuniega" userId="999f7fd1-0dc3-4cba-81fd-6a42a8d75a98" providerId="ADAL" clId="{2BA1FF2E-3399-4915-A88C-113B3422AC66}" dt="2023-01-15T00:45:44.654" v="524"/>
          <ac:inkMkLst>
            <pc:docMk/>
            <pc:sldMk cId="2953345581" sldId="274"/>
            <ac:inkMk id="28" creationId="{62B49049-6186-E616-AF23-0A7714BFB750}"/>
          </ac:inkMkLst>
        </pc:inkChg>
        <pc:inkChg chg="add mod">
          <ac:chgData name="Michael Kuniega" userId="999f7fd1-0dc3-4cba-81fd-6a42a8d75a98" providerId="ADAL" clId="{2BA1FF2E-3399-4915-A88C-113B3422AC66}" dt="2023-01-15T00:45:44.654" v="524"/>
          <ac:inkMkLst>
            <pc:docMk/>
            <pc:sldMk cId="2953345581" sldId="274"/>
            <ac:inkMk id="29" creationId="{5F3FE748-F2C5-5641-CFFE-8035D7BB6D79}"/>
          </ac:inkMkLst>
        </pc:inkChg>
        <pc:inkChg chg="add del mod">
          <ac:chgData name="Michael Kuniega" userId="999f7fd1-0dc3-4cba-81fd-6a42a8d75a98" providerId="ADAL" clId="{2BA1FF2E-3399-4915-A88C-113B3422AC66}" dt="2023-01-15T00:45:32.023" v="511"/>
          <ac:inkMkLst>
            <pc:docMk/>
            <pc:sldMk cId="2953345581" sldId="274"/>
            <ac:inkMk id="30" creationId="{B8B23963-3BD2-491A-BE81-AD490D757508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32" creationId="{4F52DA40-8132-B002-F30F-B1C11C0E144D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33" creationId="{2BC9FEBA-4506-85CE-618F-7E13E835EB83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35" creationId="{59A58D34-011B-399E-F18B-C577A7542D37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36" creationId="{86EE4F74-8EFF-0098-DE1F-81DE4957F590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37" creationId="{B90A1574-5E90-1D2A-92C4-C39B4DC7695B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38" creationId="{68C282A7-9CD1-B497-66E4-9D4A01CD3688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39" creationId="{DF4C49E9-F294-929D-DAE8-629F91A65FA0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40" creationId="{B680C157-4938-BCFE-CDEB-D53EE18821E8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41" creationId="{5206D5C0-2E08-EF74-ACA9-015CBAE130ED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42" creationId="{1B18AD78-63D8-5869-663F-A0291191E287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43" creationId="{EA235760-B610-1E4F-8453-AE0DB722296D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45" creationId="{B5023361-50F8-E36D-DB76-212561EE5149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46" creationId="{49AFB51E-E939-3C3C-7C7E-0BCD601C0153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47" creationId="{F32F7DB4-0362-BD0C-6616-DDD04363BBA4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48" creationId="{11A855E1-1D60-210E-AA0D-DCB1A77B508A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49" creationId="{3B3CAB49-371C-280E-F61A-5F4B6DD4D077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50" creationId="{4488B2A9-FA80-E0F0-DC97-93F2CF54A981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51" creationId="{648BB8C8-3E3F-E851-6E7E-DCBD641BD9F4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52" creationId="{98B2C5EA-BC70-64EC-8A0B-CE8B4E6978E0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54" creationId="{428E2871-312D-B9D9-D33A-2E63932D7D13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56" creationId="{3B8AA115-AAB8-F1E5-1A18-FCCA3D5620BB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57" creationId="{E4E97B7F-4F57-ED74-F40B-FBD53B406327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58" creationId="{45BA0B87-CA4D-5F8E-BBF3-83360CD8493E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60" creationId="{2FAE6388-8C06-CF23-10B1-A88DC250D450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61" creationId="{322836A6-C688-8CEB-DDF6-E8C36CC8483D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62" creationId="{750C2AFA-6870-9410-3937-2449980052B7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63" creationId="{4A5A6308-370D-5778-29AB-A7AA6D1EC23C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64" creationId="{1F0A74B5-EB57-4B4B-D29E-1F1EDDDAB28B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65" creationId="{A965A6FE-6078-8E5D-12D6-6F5EFB6C86F1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66" creationId="{EF93317B-90BF-A401-D7FC-5AC48E146C14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68" creationId="{71A89553-CD29-A8FB-10AB-9CBA16EBC870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69" creationId="{24BA7D41-2FAD-13FF-89FE-4B08BF6349D1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70" creationId="{750EE61C-D9EE-28C6-EACD-879A7EBA0234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71" creationId="{C9BE3152-660D-3A76-E2A0-B211FC9EF3B0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72" creationId="{5EE70831-4F0D-2997-2F4C-7A5E4126B31E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73" creationId="{5A0DF242-AEF0-09DE-6101-A79907DBC86A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74" creationId="{05C79474-8092-EE0C-A92F-32ED6FD280EA}"/>
          </ac:inkMkLst>
        </pc:inkChg>
        <pc:inkChg chg="add mod">
          <ac:chgData name="Michael Kuniega" userId="999f7fd1-0dc3-4cba-81fd-6a42a8d75a98" providerId="ADAL" clId="{2BA1FF2E-3399-4915-A88C-113B3422AC66}" dt="2023-01-15T00:46:21.191" v="575"/>
          <ac:inkMkLst>
            <pc:docMk/>
            <pc:sldMk cId="2953345581" sldId="274"/>
            <ac:inkMk id="76" creationId="{FE5F9493-DCC6-422C-1202-85843676DF47}"/>
          </ac:inkMkLst>
        </pc:inkChg>
        <pc:inkChg chg="add mod">
          <ac:chgData name="Michael Kuniega" userId="999f7fd1-0dc3-4cba-81fd-6a42a8d75a98" providerId="ADAL" clId="{2BA1FF2E-3399-4915-A88C-113B3422AC66}" dt="2023-01-15T00:46:21.191" v="575"/>
          <ac:inkMkLst>
            <pc:docMk/>
            <pc:sldMk cId="2953345581" sldId="274"/>
            <ac:inkMk id="77" creationId="{78CCE7DD-2C77-2F8E-2777-7B0E79810D71}"/>
          </ac:inkMkLst>
        </pc:inkChg>
        <pc:inkChg chg="add mod">
          <ac:chgData name="Michael Kuniega" userId="999f7fd1-0dc3-4cba-81fd-6a42a8d75a98" providerId="ADAL" clId="{2BA1FF2E-3399-4915-A88C-113B3422AC66}" dt="2023-01-15T00:46:21.191" v="575"/>
          <ac:inkMkLst>
            <pc:docMk/>
            <pc:sldMk cId="2953345581" sldId="274"/>
            <ac:inkMk id="78" creationId="{B13A24F2-2455-CD98-7C44-216DADE7608B}"/>
          </ac:inkMkLst>
        </pc:inkChg>
        <pc:inkChg chg="add mod">
          <ac:chgData name="Michael Kuniega" userId="999f7fd1-0dc3-4cba-81fd-6a42a8d75a98" providerId="ADAL" clId="{2BA1FF2E-3399-4915-A88C-113B3422AC66}" dt="2023-01-15T00:46:21.191" v="575"/>
          <ac:inkMkLst>
            <pc:docMk/>
            <pc:sldMk cId="2953345581" sldId="274"/>
            <ac:inkMk id="79" creationId="{E5057155-BBBE-34F3-21AA-B23239994945}"/>
          </ac:inkMkLst>
        </pc:inkChg>
        <pc:inkChg chg="add mod">
          <ac:chgData name="Michael Kuniega" userId="999f7fd1-0dc3-4cba-81fd-6a42a8d75a98" providerId="ADAL" clId="{2BA1FF2E-3399-4915-A88C-113B3422AC66}" dt="2023-01-15T00:46:21.191" v="575"/>
          <ac:inkMkLst>
            <pc:docMk/>
            <pc:sldMk cId="2953345581" sldId="274"/>
            <ac:inkMk id="80" creationId="{6694F14B-DC29-4075-F5B9-BA09BA91A3E1}"/>
          </ac:inkMkLst>
        </pc:inkChg>
        <pc:inkChg chg="add mod">
          <ac:chgData name="Michael Kuniega" userId="999f7fd1-0dc3-4cba-81fd-6a42a8d75a98" providerId="ADAL" clId="{2BA1FF2E-3399-4915-A88C-113B3422AC66}" dt="2023-01-15T00:46:21.191" v="575"/>
          <ac:inkMkLst>
            <pc:docMk/>
            <pc:sldMk cId="2953345581" sldId="274"/>
            <ac:inkMk id="81" creationId="{5AEE6ABF-34D6-E4B1-4829-1472648EAE60}"/>
          </ac:inkMkLst>
        </pc:inkChg>
        <pc:inkChg chg="add mod">
          <ac:chgData name="Michael Kuniega" userId="999f7fd1-0dc3-4cba-81fd-6a42a8d75a98" providerId="ADAL" clId="{2BA1FF2E-3399-4915-A88C-113B3422AC66}" dt="2023-01-15T00:46:21.191" v="575"/>
          <ac:inkMkLst>
            <pc:docMk/>
            <pc:sldMk cId="2953345581" sldId="274"/>
            <ac:inkMk id="82" creationId="{5EC0C872-1BD7-4819-082A-189E585C6365}"/>
          </ac:inkMkLst>
        </pc:inkChg>
        <pc:inkChg chg="add mod">
          <ac:chgData name="Michael Kuniega" userId="999f7fd1-0dc3-4cba-81fd-6a42a8d75a98" providerId="ADAL" clId="{2BA1FF2E-3399-4915-A88C-113B3422AC66}" dt="2023-01-15T00:46:21.191" v="575"/>
          <ac:inkMkLst>
            <pc:docMk/>
            <pc:sldMk cId="2953345581" sldId="274"/>
            <ac:inkMk id="83" creationId="{451DD200-4D79-DFFE-8277-D005F3DD8680}"/>
          </ac:inkMkLst>
        </pc:inkChg>
        <pc:inkChg chg="add mod">
          <ac:chgData name="Michael Kuniega" userId="999f7fd1-0dc3-4cba-81fd-6a42a8d75a98" providerId="ADAL" clId="{2BA1FF2E-3399-4915-A88C-113B3422AC66}" dt="2023-01-15T00:46:21.191" v="575"/>
          <ac:inkMkLst>
            <pc:docMk/>
            <pc:sldMk cId="2953345581" sldId="274"/>
            <ac:inkMk id="84" creationId="{8C95D881-51C0-BEB4-9897-F5F026F0C74D}"/>
          </ac:inkMkLst>
        </pc:inkChg>
        <pc:inkChg chg="add mod">
          <ac:chgData name="Michael Kuniega" userId="999f7fd1-0dc3-4cba-81fd-6a42a8d75a98" providerId="ADAL" clId="{2BA1FF2E-3399-4915-A88C-113B3422AC66}" dt="2023-01-15T00:46:21.191" v="575"/>
          <ac:inkMkLst>
            <pc:docMk/>
            <pc:sldMk cId="2953345581" sldId="274"/>
            <ac:inkMk id="85" creationId="{7F07981D-4123-0ABF-7A87-4C851B619A8B}"/>
          </ac:inkMkLst>
        </pc:inkChg>
        <pc:inkChg chg="add mod">
          <ac:chgData name="Michael Kuniega" userId="999f7fd1-0dc3-4cba-81fd-6a42a8d75a98" providerId="ADAL" clId="{2BA1FF2E-3399-4915-A88C-113B3422AC66}" dt="2023-01-15T00:46:21.191" v="575"/>
          <ac:inkMkLst>
            <pc:docMk/>
            <pc:sldMk cId="2953345581" sldId="274"/>
            <ac:inkMk id="87" creationId="{D42F9E68-2E33-CE0C-EDBB-7E85040FBA7F}"/>
          </ac:inkMkLst>
        </pc:inkChg>
        <pc:inkChg chg="add mod">
          <ac:chgData name="Michael Kuniega" userId="999f7fd1-0dc3-4cba-81fd-6a42a8d75a98" providerId="ADAL" clId="{2BA1FF2E-3399-4915-A88C-113B3422AC66}" dt="2023-01-15T00:46:21.191" v="575"/>
          <ac:inkMkLst>
            <pc:docMk/>
            <pc:sldMk cId="2953345581" sldId="274"/>
            <ac:inkMk id="88" creationId="{78810570-CBBF-953D-F80E-DFDBD7EC0222}"/>
          </ac:inkMkLst>
        </pc:inkChg>
        <pc:inkChg chg="add mod">
          <ac:chgData name="Michael Kuniega" userId="999f7fd1-0dc3-4cba-81fd-6a42a8d75a98" providerId="ADAL" clId="{2BA1FF2E-3399-4915-A88C-113B3422AC66}" dt="2023-01-15T00:46:21.191" v="575"/>
          <ac:inkMkLst>
            <pc:docMk/>
            <pc:sldMk cId="2953345581" sldId="274"/>
            <ac:inkMk id="90" creationId="{B8B039E3-FF2F-A36B-07BE-9B50508D5A3D}"/>
          </ac:inkMkLst>
        </pc:inkChg>
        <pc:inkChg chg="add mod">
          <ac:chgData name="Michael Kuniega" userId="999f7fd1-0dc3-4cba-81fd-6a42a8d75a98" providerId="ADAL" clId="{2BA1FF2E-3399-4915-A88C-113B3422AC66}" dt="2023-01-15T00:46:21.191" v="575"/>
          <ac:inkMkLst>
            <pc:docMk/>
            <pc:sldMk cId="2953345581" sldId="274"/>
            <ac:inkMk id="91" creationId="{578E4DCD-259A-442D-8769-478822848572}"/>
          </ac:inkMkLst>
        </pc:inkChg>
        <pc:inkChg chg="add mod">
          <ac:chgData name="Michael Kuniega" userId="999f7fd1-0dc3-4cba-81fd-6a42a8d75a98" providerId="ADAL" clId="{2BA1FF2E-3399-4915-A88C-113B3422AC66}" dt="2023-01-15T00:46:21.191" v="575"/>
          <ac:inkMkLst>
            <pc:docMk/>
            <pc:sldMk cId="2953345581" sldId="274"/>
            <ac:inkMk id="92" creationId="{00754EC3-725A-04C2-C38B-862C0435A869}"/>
          </ac:inkMkLst>
        </pc:inkChg>
        <pc:inkChg chg="add mod">
          <ac:chgData name="Michael Kuniega" userId="999f7fd1-0dc3-4cba-81fd-6a42a8d75a98" providerId="ADAL" clId="{2BA1FF2E-3399-4915-A88C-113B3422AC66}" dt="2023-01-15T00:46:21.191" v="575"/>
          <ac:inkMkLst>
            <pc:docMk/>
            <pc:sldMk cId="2953345581" sldId="274"/>
            <ac:inkMk id="93" creationId="{E784E670-E8B5-9154-F5AD-730FA9D0DDF3}"/>
          </ac:inkMkLst>
        </pc:inkChg>
        <pc:inkChg chg="add mod">
          <ac:chgData name="Michael Kuniega" userId="999f7fd1-0dc3-4cba-81fd-6a42a8d75a98" providerId="ADAL" clId="{2BA1FF2E-3399-4915-A88C-113B3422AC66}" dt="2023-01-15T00:46:21.191" v="575"/>
          <ac:inkMkLst>
            <pc:docMk/>
            <pc:sldMk cId="2953345581" sldId="274"/>
            <ac:inkMk id="94" creationId="{A64E4370-2CA0-B3E4-3A34-533BD83B968E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96" creationId="{0E099EA2-13AB-31EA-9DA0-49A5F240206C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97" creationId="{7E000128-1C4A-D41C-8C3D-58D4522BE7D4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98" creationId="{432BBBCB-DD81-5EF6-4CC1-0C8159959CF9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99" creationId="{EC19EAD5-12F5-CEBD-A62B-8F5255EA5C61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100" creationId="{42BB6FC7-2130-7F21-3553-D212F59BAEEE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101" creationId="{3E1D2D15-534A-1CF0-0521-A4EB9D2EF90C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102" creationId="{F002D37E-CB80-76B1-1FD8-1B59495D1FF3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103" creationId="{73C4A518-1B99-2A2F-29FE-E91BC8429946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105" creationId="{31285E89-E2BD-6913-D344-C716F5487F45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106" creationId="{AE82B835-6F0B-987D-3B2A-82E85B6B0464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107" creationId="{DA365CDB-20D8-AD76-CD04-F733E691DF5C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108" creationId="{966E8D29-FC9D-B759-F72D-BE76E2F0EB30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110" creationId="{364A5ADD-A337-6F23-C7B8-E5AEB352E619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111" creationId="{AB4FF9AF-DF45-3EE0-47A5-4038C5510DD4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113" creationId="{DE8F1FB0-556E-35E5-919E-5FF8699B9240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114" creationId="{3B17DAF2-2DA2-317F-13E7-BCDA44362F55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115" creationId="{E4637587-6CAE-2706-BFD5-E39973C37988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116" creationId="{D6B768E7-7039-D9AF-A174-31C12E04BB59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117" creationId="{9A2C35BD-235A-6003-3055-ECCA21AAA03B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118" creationId="{59ABD70E-9DB5-A51A-7342-9FD7105AFD27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119" creationId="{233C7993-199C-4ECC-EF35-5A4E65FFEA31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120" creationId="{923A8CC7-E0AB-7565-EBFF-0439C7E90652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121" creationId="{09DEE48D-9D80-B583-9D1F-DBD5E6AB62C6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122" creationId="{8E6D9CEE-1286-3E78-8162-A46DBAAC0512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123" creationId="{5A12CE16-E578-47F2-EA8B-70872F932BC0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124" creationId="{01AD21F6-09E1-0CD1-81BE-0541A4DBC9D1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125" creationId="{51238319-58F5-A5A7-064E-4DBD643CA68E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126" creationId="{31A95F91-25FF-F37D-FDAF-3DF50623C522}"/>
          </ac:inkMkLst>
        </pc:inkChg>
        <pc:inkChg chg="add mod">
          <ac:chgData name="Michael Kuniega" userId="999f7fd1-0dc3-4cba-81fd-6a42a8d75a98" providerId="ADAL" clId="{2BA1FF2E-3399-4915-A88C-113B3422AC66}" dt="2023-01-15T00:46:52.434" v="609"/>
          <ac:inkMkLst>
            <pc:docMk/>
            <pc:sldMk cId="2953345581" sldId="274"/>
            <ac:inkMk id="128" creationId="{BC0BFDE2-39E9-EB0A-FDEC-6E932D0FC5AF}"/>
          </ac:inkMkLst>
        </pc:inkChg>
        <pc:inkChg chg="add mod">
          <ac:chgData name="Michael Kuniega" userId="999f7fd1-0dc3-4cba-81fd-6a42a8d75a98" providerId="ADAL" clId="{2BA1FF2E-3399-4915-A88C-113B3422AC66}" dt="2023-01-15T00:46:54.806" v="612"/>
          <ac:inkMkLst>
            <pc:docMk/>
            <pc:sldMk cId="2953345581" sldId="274"/>
            <ac:inkMk id="130" creationId="{5D40BF90-1429-4277-76F8-329D8A996470}"/>
          </ac:inkMkLst>
        </pc:inkChg>
        <pc:inkChg chg="add mod">
          <ac:chgData name="Michael Kuniega" userId="999f7fd1-0dc3-4cba-81fd-6a42a8d75a98" providerId="ADAL" clId="{2BA1FF2E-3399-4915-A88C-113B3422AC66}" dt="2023-01-15T00:46:54.806" v="612"/>
          <ac:inkMkLst>
            <pc:docMk/>
            <pc:sldMk cId="2953345581" sldId="274"/>
            <ac:inkMk id="131" creationId="{7897EB7A-97CF-FB4D-0735-F357FBE8F885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133" creationId="{8ED1CA29-3536-1072-BC90-701E2B518DD7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134" creationId="{49CD0FEC-FEC7-17C2-0F20-162690F6B357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135" creationId="{2CD7BE6C-4642-9D36-81C0-B58028867A37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136" creationId="{66C241A8-8892-79CD-A1C9-ED8AE3BD60FF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137" creationId="{923E80B5-1ADD-35B0-7FAC-F61D22D98984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139" creationId="{904B59CE-390B-B59B-D8B3-C3ACC4197D72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140" creationId="{1BCCA644-1E4F-FF1D-A0BD-00A5DFB70F78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141" creationId="{F0FEE245-F799-42D3-C56B-97E4DEE3AA02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142" creationId="{9694D908-EAE0-FCBD-48AF-C1D7C67F3284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143" creationId="{AEC581C9-EF48-7AE4-C255-FECC2BB92658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144" creationId="{1D5C0BCA-2471-C835-AF8D-7F8111086977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145" creationId="{9D0BD883-E8B2-583D-A748-8B9230226466}"/>
          </ac:inkMkLst>
        </pc:inkChg>
        <pc:inkChg chg="add mod">
          <ac:chgData name="Michael Kuniega" userId="999f7fd1-0dc3-4cba-81fd-6a42a8d75a98" providerId="ADAL" clId="{2BA1FF2E-3399-4915-A88C-113B3422AC66}" dt="2023-01-15T00:47:06.993" v="627"/>
          <ac:inkMkLst>
            <pc:docMk/>
            <pc:sldMk cId="2953345581" sldId="274"/>
            <ac:inkMk id="146" creationId="{090F1E4D-32A2-8547-D38A-701C6542AB87}"/>
          </ac:inkMkLst>
        </pc:inkChg>
        <pc:inkChg chg="add">
          <ac:chgData name="Michael Kuniega" userId="999f7fd1-0dc3-4cba-81fd-6a42a8d75a98" providerId="ADAL" clId="{2BA1FF2E-3399-4915-A88C-113B3422AC66}" dt="2023-01-15T00:47:07.779" v="628" actId="9405"/>
          <ac:inkMkLst>
            <pc:docMk/>
            <pc:sldMk cId="2953345581" sldId="274"/>
            <ac:inkMk id="148" creationId="{EEF72011-2A95-1E01-AA58-5BC76BD799F5}"/>
          </ac:inkMkLst>
        </pc:inkChg>
        <pc:inkChg chg="add del mod">
          <ac:chgData name="Michael Kuniega" userId="999f7fd1-0dc3-4cba-81fd-6a42a8d75a98" providerId="ADAL" clId="{2BA1FF2E-3399-4915-A88C-113B3422AC66}" dt="2023-01-15T00:48:09.250" v="659"/>
          <ac:inkMkLst>
            <pc:docMk/>
            <pc:sldMk cId="2953345581" sldId="274"/>
            <ac:inkMk id="149" creationId="{9FBDA612-CD78-E861-7E98-03E7F2250C0B}"/>
          </ac:inkMkLst>
        </pc:inkChg>
        <pc:inkChg chg="add mod">
          <ac:chgData name="Michael Kuniega" userId="999f7fd1-0dc3-4cba-81fd-6a42a8d75a98" providerId="ADAL" clId="{2BA1FF2E-3399-4915-A88C-113B3422AC66}" dt="2023-01-15T00:48:14.197" v="661"/>
          <ac:inkMkLst>
            <pc:docMk/>
            <pc:sldMk cId="2953345581" sldId="274"/>
            <ac:inkMk id="150" creationId="{DC26A774-03DD-2E36-CF46-A3151972EBC5}"/>
          </ac:inkMkLst>
        </pc:inkChg>
        <pc:inkChg chg="add mod">
          <ac:chgData name="Michael Kuniega" userId="999f7fd1-0dc3-4cba-81fd-6a42a8d75a98" providerId="ADAL" clId="{2BA1FF2E-3399-4915-A88C-113B3422AC66}" dt="2023-01-15T00:48:14.197" v="661"/>
          <ac:inkMkLst>
            <pc:docMk/>
            <pc:sldMk cId="2953345581" sldId="274"/>
            <ac:inkMk id="151" creationId="{472C6501-553F-43FD-4A76-CB932B58D13F}"/>
          </ac:inkMkLst>
        </pc:inkChg>
        <pc:inkChg chg="add mod">
          <ac:chgData name="Michael Kuniega" userId="999f7fd1-0dc3-4cba-81fd-6a42a8d75a98" providerId="ADAL" clId="{2BA1FF2E-3399-4915-A88C-113B3422AC66}" dt="2023-01-15T00:48:14.197" v="661"/>
          <ac:inkMkLst>
            <pc:docMk/>
            <pc:sldMk cId="2953345581" sldId="274"/>
            <ac:inkMk id="152" creationId="{8E48C254-B36C-06F9-AE27-3A60247C31B7}"/>
          </ac:inkMkLst>
        </pc:inkChg>
        <pc:inkChg chg="add mod">
          <ac:chgData name="Michael Kuniega" userId="999f7fd1-0dc3-4cba-81fd-6a42a8d75a98" providerId="ADAL" clId="{2BA1FF2E-3399-4915-A88C-113B3422AC66}" dt="2023-01-15T00:48:14.197" v="661"/>
          <ac:inkMkLst>
            <pc:docMk/>
            <pc:sldMk cId="2953345581" sldId="274"/>
            <ac:inkMk id="153" creationId="{A3A3CE4E-C512-DB9D-9E73-7FBB9C741D8B}"/>
          </ac:inkMkLst>
        </pc:inkChg>
        <pc:inkChg chg="add mod">
          <ac:chgData name="Michael Kuniega" userId="999f7fd1-0dc3-4cba-81fd-6a42a8d75a98" providerId="ADAL" clId="{2BA1FF2E-3399-4915-A88C-113B3422AC66}" dt="2023-01-15T00:48:14.197" v="661"/>
          <ac:inkMkLst>
            <pc:docMk/>
            <pc:sldMk cId="2953345581" sldId="274"/>
            <ac:inkMk id="154" creationId="{86401F55-05F5-B298-FDD1-639A12E7ABDD}"/>
          </ac:inkMkLst>
        </pc:inkChg>
        <pc:inkChg chg="add mod">
          <ac:chgData name="Michael Kuniega" userId="999f7fd1-0dc3-4cba-81fd-6a42a8d75a98" providerId="ADAL" clId="{2BA1FF2E-3399-4915-A88C-113B3422AC66}" dt="2023-01-15T00:48:14.197" v="661"/>
          <ac:inkMkLst>
            <pc:docMk/>
            <pc:sldMk cId="2953345581" sldId="274"/>
            <ac:inkMk id="155" creationId="{62FC7586-D978-7A34-FC7B-DAC0B0D66877}"/>
          </ac:inkMkLst>
        </pc:inkChg>
        <pc:inkChg chg="add mod">
          <ac:chgData name="Michael Kuniega" userId="999f7fd1-0dc3-4cba-81fd-6a42a8d75a98" providerId="ADAL" clId="{2BA1FF2E-3399-4915-A88C-113B3422AC66}" dt="2023-01-15T00:48:14.197" v="661"/>
          <ac:inkMkLst>
            <pc:docMk/>
            <pc:sldMk cId="2953345581" sldId="274"/>
            <ac:inkMk id="156" creationId="{F295C499-2CE8-8880-E32E-C32FB5794961}"/>
          </ac:inkMkLst>
        </pc:inkChg>
        <pc:inkChg chg="add mod">
          <ac:chgData name="Michael Kuniega" userId="999f7fd1-0dc3-4cba-81fd-6a42a8d75a98" providerId="ADAL" clId="{2BA1FF2E-3399-4915-A88C-113B3422AC66}" dt="2023-01-15T00:48:14.197" v="661"/>
          <ac:inkMkLst>
            <pc:docMk/>
            <pc:sldMk cId="2953345581" sldId="274"/>
            <ac:inkMk id="157" creationId="{E8323D8A-4371-5B58-2CD3-71E9F62B0518}"/>
          </ac:inkMkLst>
        </pc:inkChg>
        <pc:inkChg chg="add mod">
          <ac:chgData name="Michael Kuniega" userId="999f7fd1-0dc3-4cba-81fd-6a42a8d75a98" providerId="ADAL" clId="{2BA1FF2E-3399-4915-A88C-113B3422AC66}" dt="2023-01-15T00:48:14.197" v="661"/>
          <ac:inkMkLst>
            <pc:docMk/>
            <pc:sldMk cId="2953345581" sldId="274"/>
            <ac:inkMk id="159" creationId="{4D680D0D-0285-C644-3C46-26E827001D4E}"/>
          </ac:inkMkLst>
        </pc:inkChg>
        <pc:inkChg chg="add mod">
          <ac:chgData name="Michael Kuniega" userId="999f7fd1-0dc3-4cba-81fd-6a42a8d75a98" providerId="ADAL" clId="{2BA1FF2E-3399-4915-A88C-113B3422AC66}" dt="2023-01-15T00:48:14.197" v="661"/>
          <ac:inkMkLst>
            <pc:docMk/>
            <pc:sldMk cId="2953345581" sldId="274"/>
            <ac:inkMk id="160" creationId="{FA0D325B-B0BC-6DAD-A648-B2F32CB7B48E}"/>
          </ac:inkMkLst>
        </pc:inkChg>
        <pc:inkChg chg="add mod">
          <ac:chgData name="Michael Kuniega" userId="999f7fd1-0dc3-4cba-81fd-6a42a8d75a98" providerId="ADAL" clId="{2BA1FF2E-3399-4915-A88C-113B3422AC66}" dt="2023-01-15T00:48:14.197" v="661"/>
          <ac:inkMkLst>
            <pc:docMk/>
            <pc:sldMk cId="2953345581" sldId="274"/>
            <ac:inkMk id="161" creationId="{A0E59E9B-9637-BB2D-7BF9-771AFDCD9603}"/>
          </ac:inkMkLst>
        </pc:inkChg>
        <pc:inkChg chg="add mod">
          <ac:chgData name="Michael Kuniega" userId="999f7fd1-0dc3-4cba-81fd-6a42a8d75a98" providerId="ADAL" clId="{2BA1FF2E-3399-4915-A88C-113B3422AC66}" dt="2023-01-15T00:48:14.197" v="661"/>
          <ac:inkMkLst>
            <pc:docMk/>
            <pc:sldMk cId="2953345581" sldId="274"/>
            <ac:inkMk id="162" creationId="{2AD86E23-50CA-F438-429B-87CE9AAC25CD}"/>
          </ac:inkMkLst>
        </pc:inkChg>
        <pc:inkChg chg="add mod">
          <ac:chgData name="Michael Kuniega" userId="999f7fd1-0dc3-4cba-81fd-6a42a8d75a98" providerId="ADAL" clId="{2BA1FF2E-3399-4915-A88C-113B3422AC66}" dt="2023-01-15T00:48:14.197" v="661"/>
          <ac:inkMkLst>
            <pc:docMk/>
            <pc:sldMk cId="2953345581" sldId="274"/>
            <ac:inkMk id="163" creationId="{5A4D0D9C-6AFB-6071-995C-55695DB3F218}"/>
          </ac:inkMkLst>
        </pc:inkChg>
        <pc:inkChg chg="add mod">
          <ac:chgData name="Michael Kuniega" userId="999f7fd1-0dc3-4cba-81fd-6a42a8d75a98" providerId="ADAL" clId="{2BA1FF2E-3399-4915-A88C-113B3422AC66}" dt="2023-01-15T00:48:14.197" v="661"/>
          <ac:inkMkLst>
            <pc:docMk/>
            <pc:sldMk cId="2953345581" sldId="274"/>
            <ac:inkMk id="165" creationId="{9653B5AC-D22A-F83C-1A0A-F405E51C535C}"/>
          </ac:inkMkLst>
        </pc:inkChg>
        <pc:inkChg chg="add mod">
          <ac:chgData name="Michael Kuniega" userId="999f7fd1-0dc3-4cba-81fd-6a42a8d75a98" providerId="ADAL" clId="{2BA1FF2E-3399-4915-A88C-113B3422AC66}" dt="2023-01-15T00:48:14.197" v="661"/>
          <ac:inkMkLst>
            <pc:docMk/>
            <pc:sldMk cId="2953345581" sldId="274"/>
            <ac:inkMk id="166" creationId="{B6FBB3BF-87E5-72A9-C8EA-2174ED0B4936}"/>
          </ac:inkMkLst>
        </pc:inkChg>
        <pc:inkChg chg="add mod">
          <ac:chgData name="Michael Kuniega" userId="999f7fd1-0dc3-4cba-81fd-6a42a8d75a98" providerId="ADAL" clId="{2BA1FF2E-3399-4915-A88C-113B3422AC66}" dt="2023-01-15T00:48:14.197" v="661"/>
          <ac:inkMkLst>
            <pc:docMk/>
            <pc:sldMk cId="2953345581" sldId="274"/>
            <ac:inkMk id="167" creationId="{EC58D0EE-A6B0-9ED1-808A-6EACFC205321}"/>
          </ac:inkMkLst>
        </pc:inkChg>
        <pc:inkChg chg="add mod">
          <ac:chgData name="Michael Kuniega" userId="999f7fd1-0dc3-4cba-81fd-6a42a8d75a98" providerId="ADAL" clId="{2BA1FF2E-3399-4915-A88C-113B3422AC66}" dt="2023-01-15T00:48:14.197" v="661"/>
          <ac:inkMkLst>
            <pc:docMk/>
            <pc:sldMk cId="2953345581" sldId="274"/>
            <ac:inkMk id="168" creationId="{0E0A5BCE-B823-7F3E-67FE-515BBD562FD4}"/>
          </ac:inkMkLst>
        </pc:inkChg>
        <pc:inkChg chg="add mod">
          <ac:chgData name="Michael Kuniega" userId="999f7fd1-0dc3-4cba-81fd-6a42a8d75a98" providerId="ADAL" clId="{2BA1FF2E-3399-4915-A88C-113B3422AC66}" dt="2023-01-15T00:48:14.197" v="661"/>
          <ac:inkMkLst>
            <pc:docMk/>
            <pc:sldMk cId="2953345581" sldId="274"/>
            <ac:inkMk id="169" creationId="{C98CEDFB-A4D7-2526-5004-ACBF9F2BCBC7}"/>
          </ac:inkMkLst>
        </pc:inkChg>
        <pc:inkChg chg="add del mod">
          <ac:chgData name="Michael Kuniega" userId="999f7fd1-0dc3-4cba-81fd-6a42a8d75a98" providerId="ADAL" clId="{2BA1FF2E-3399-4915-A88C-113B3422AC66}" dt="2023-01-15T00:48:05.974" v="658"/>
          <ac:inkMkLst>
            <pc:docMk/>
            <pc:sldMk cId="2953345581" sldId="274"/>
            <ac:inkMk id="170" creationId="{A58E428D-C6C9-F2E2-4808-5ABF0D4022AC}"/>
          </ac:inkMkLst>
        </pc:inkChg>
        <pc:inkChg chg="add mod">
          <ac:chgData name="Michael Kuniega" userId="999f7fd1-0dc3-4cba-81fd-6a42a8d75a98" providerId="ADAL" clId="{2BA1FF2E-3399-4915-A88C-113B3422AC66}" dt="2023-01-15T00:48:14.197" v="661"/>
          <ac:inkMkLst>
            <pc:docMk/>
            <pc:sldMk cId="2953345581" sldId="274"/>
            <ac:inkMk id="171" creationId="{3CE27C2C-74FE-346A-BDF5-C346B92E4FD6}"/>
          </ac:inkMkLst>
        </pc:inkChg>
        <pc:inkChg chg="add mod">
          <ac:chgData name="Michael Kuniega" userId="999f7fd1-0dc3-4cba-81fd-6a42a8d75a98" providerId="ADAL" clId="{2BA1FF2E-3399-4915-A88C-113B3422AC66}" dt="2023-01-15T00:48:14.197" v="661"/>
          <ac:inkMkLst>
            <pc:docMk/>
            <pc:sldMk cId="2953345581" sldId="274"/>
            <ac:inkMk id="172" creationId="{3C122E8A-A84A-3262-D1B6-5E8EA9E48D6A}"/>
          </ac:inkMkLst>
        </pc:inkChg>
        <pc:inkChg chg="add mod">
          <ac:chgData name="Michael Kuniega" userId="999f7fd1-0dc3-4cba-81fd-6a42a8d75a98" providerId="ADAL" clId="{2BA1FF2E-3399-4915-A88C-113B3422AC66}" dt="2023-01-15T00:48:14.197" v="661"/>
          <ac:inkMkLst>
            <pc:docMk/>
            <pc:sldMk cId="2953345581" sldId="274"/>
            <ac:inkMk id="173" creationId="{449F03FA-73C5-06D5-E6DB-831D7726B941}"/>
          </ac:inkMkLst>
        </pc:inkChg>
        <pc:inkChg chg="add del mod">
          <ac:chgData name="Michael Kuniega" userId="999f7fd1-0dc3-4cba-81fd-6a42a8d75a98" providerId="ADAL" clId="{2BA1FF2E-3399-4915-A88C-113B3422AC66}" dt="2023-01-15T00:48:05.959" v="657"/>
          <ac:inkMkLst>
            <pc:docMk/>
            <pc:sldMk cId="2953345581" sldId="274"/>
            <ac:inkMk id="175" creationId="{9274F2DF-0E5E-817C-3631-9152A527DC49}"/>
          </ac:inkMkLst>
        </pc:inkChg>
        <pc:inkChg chg="add mod">
          <ac:chgData name="Michael Kuniega" userId="999f7fd1-0dc3-4cba-81fd-6a42a8d75a98" providerId="ADAL" clId="{2BA1FF2E-3399-4915-A88C-113B3422AC66}" dt="2023-01-15T00:48:14.197" v="661"/>
          <ac:inkMkLst>
            <pc:docMk/>
            <pc:sldMk cId="2953345581" sldId="274"/>
            <ac:inkMk id="177" creationId="{14B6E38E-6AB3-8D4F-7DDC-97CCDD372109}"/>
          </ac:inkMkLst>
        </pc:inkChg>
        <pc:inkChg chg="add mod">
          <ac:chgData name="Michael Kuniega" userId="999f7fd1-0dc3-4cba-81fd-6a42a8d75a98" providerId="ADAL" clId="{2BA1FF2E-3399-4915-A88C-113B3422AC66}" dt="2023-01-15T00:48:21.481" v="671"/>
          <ac:inkMkLst>
            <pc:docMk/>
            <pc:sldMk cId="2953345581" sldId="274"/>
            <ac:inkMk id="179" creationId="{6F814EAA-9EED-1DA4-E38A-EF6AF7EFC510}"/>
          </ac:inkMkLst>
        </pc:inkChg>
        <pc:inkChg chg="add mod">
          <ac:chgData name="Michael Kuniega" userId="999f7fd1-0dc3-4cba-81fd-6a42a8d75a98" providerId="ADAL" clId="{2BA1FF2E-3399-4915-A88C-113B3422AC66}" dt="2023-01-15T00:48:21.481" v="671"/>
          <ac:inkMkLst>
            <pc:docMk/>
            <pc:sldMk cId="2953345581" sldId="274"/>
            <ac:inkMk id="180" creationId="{65CE9276-7CF5-51B6-4185-F217E5393BD4}"/>
          </ac:inkMkLst>
        </pc:inkChg>
        <pc:inkChg chg="add mod">
          <ac:chgData name="Michael Kuniega" userId="999f7fd1-0dc3-4cba-81fd-6a42a8d75a98" providerId="ADAL" clId="{2BA1FF2E-3399-4915-A88C-113B3422AC66}" dt="2023-01-15T00:48:21.481" v="671"/>
          <ac:inkMkLst>
            <pc:docMk/>
            <pc:sldMk cId="2953345581" sldId="274"/>
            <ac:inkMk id="181" creationId="{92342626-4E58-DC07-9B29-D98DBE791301}"/>
          </ac:inkMkLst>
        </pc:inkChg>
        <pc:inkChg chg="add mod">
          <ac:chgData name="Michael Kuniega" userId="999f7fd1-0dc3-4cba-81fd-6a42a8d75a98" providerId="ADAL" clId="{2BA1FF2E-3399-4915-A88C-113B3422AC66}" dt="2023-01-15T00:48:21.481" v="671"/>
          <ac:inkMkLst>
            <pc:docMk/>
            <pc:sldMk cId="2953345581" sldId="274"/>
            <ac:inkMk id="182" creationId="{78630CC0-2700-0275-9027-7810002895BA}"/>
          </ac:inkMkLst>
        </pc:inkChg>
        <pc:inkChg chg="add mod">
          <ac:chgData name="Michael Kuniega" userId="999f7fd1-0dc3-4cba-81fd-6a42a8d75a98" providerId="ADAL" clId="{2BA1FF2E-3399-4915-A88C-113B3422AC66}" dt="2023-01-15T00:48:21.481" v="671"/>
          <ac:inkMkLst>
            <pc:docMk/>
            <pc:sldMk cId="2953345581" sldId="274"/>
            <ac:inkMk id="183" creationId="{DA6E4BA1-BC4E-39BA-26DB-4C4CC922D085}"/>
          </ac:inkMkLst>
        </pc:inkChg>
        <pc:inkChg chg="add mod">
          <ac:chgData name="Michael Kuniega" userId="999f7fd1-0dc3-4cba-81fd-6a42a8d75a98" providerId="ADAL" clId="{2BA1FF2E-3399-4915-A88C-113B3422AC66}" dt="2023-01-15T00:48:21.481" v="671"/>
          <ac:inkMkLst>
            <pc:docMk/>
            <pc:sldMk cId="2953345581" sldId="274"/>
            <ac:inkMk id="184" creationId="{EF91E017-C4E1-79A3-478A-0A39F4EF051D}"/>
          </ac:inkMkLst>
        </pc:inkChg>
        <pc:inkChg chg="add mod">
          <ac:chgData name="Michael Kuniega" userId="999f7fd1-0dc3-4cba-81fd-6a42a8d75a98" providerId="ADAL" clId="{2BA1FF2E-3399-4915-A88C-113B3422AC66}" dt="2023-01-15T00:48:21.481" v="671"/>
          <ac:inkMkLst>
            <pc:docMk/>
            <pc:sldMk cId="2953345581" sldId="274"/>
            <ac:inkMk id="185" creationId="{2CF15536-A11B-93A7-07BC-CC159EE29631}"/>
          </ac:inkMkLst>
        </pc:inkChg>
        <pc:inkChg chg="add mod">
          <ac:chgData name="Michael Kuniega" userId="999f7fd1-0dc3-4cba-81fd-6a42a8d75a98" providerId="ADAL" clId="{2BA1FF2E-3399-4915-A88C-113B3422AC66}" dt="2023-01-15T00:48:21.481" v="671"/>
          <ac:inkMkLst>
            <pc:docMk/>
            <pc:sldMk cId="2953345581" sldId="274"/>
            <ac:inkMk id="186" creationId="{F03A3B0A-709C-1BF2-C555-1672053C779E}"/>
          </ac:inkMkLst>
        </pc:inkChg>
        <pc:inkChg chg="add mod">
          <ac:chgData name="Michael Kuniega" userId="999f7fd1-0dc3-4cba-81fd-6a42a8d75a98" providerId="ADAL" clId="{2BA1FF2E-3399-4915-A88C-113B3422AC66}" dt="2023-01-15T00:48:21.481" v="671"/>
          <ac:inkMkLst>
            <pc:docMk/>
            <pc:sldMk cId="2953345581" sldId="274"/>
            <ac:inkMk id="187" creationId="{78C74136-FC34-1085-B9E6-587615B26E3F}"/>
          </ac:inkMkLst>
        </pc:inkChg>
      </pc:sldChg>
      <pc:sldChg chg="addSp delSp modSp mod">
        <pc:chgData name="Michael Kuniega" userId="999f7fd1-0dc3-4cba-81fd-6a42a8d75a98" providerId="ADAL" clId="{2BA1FF2E-3399-4915-A88C-113B3422AC66}" dt="2023-01-15T00:52:43.863" v="930"/>
        <pc:sldMkLst>
          <pc:docMk/>
          <pc:sldMk cId="2090802111" sldId="275"/>
        </pc:sldMkLst>
        <pc:grpChg chg="mod">
          <ac:chgData name="Michael Kuniega" userId="999f7fd1-0dc3-4cba-81fd-6a42a8d75a98" providerId="ADAL" clId="{2BA1FF2E-3399-4915-A88C-113B3422AC66}" dt="2023-01-15T00:48:43.653" v="692"/>
          <ac:grpSpMkLst>
            <pc:docMk/>
            <pc:sldMk cId="2090802111" sldId="275"/>
            <ac:grpSpMk id="24" creationId="{45B82FDF-D0AE-DC04-8383-DF5BF2E8BDD5}"/>
          </ac:grpSpMkLst>
        </pc:grpChg>
        <pc:grpChg chg="mod">
          <ac:chgData name="Michael Kuniega" userId="999f7fd1-0dc3-4cba-81fd-6a42a8d75a98" providerId="ADAL" clId="{2BA1FF2E-3399-4915-A88C-113B3422AC66}" dt="2023-01-15T00:48:54.177" v="701"/>
          <ac:grpSpMkLst>
            <pc:docMk/>
            <pc:sldMk cId="2090802111" sldId="275"/>
            <ac:grpSpMk id="33" creationId="{983D3935-12D0-4879-CFD9-8C6CC83E57B9}"/>
          </ac:grpSpMkLst>
        </pc:grpChg>
        <pc:grpChg chg="del mod">
          <ac:chgData name="Michael Kuniega" userId="999f7fd1-0dc3-4cba-81fd-6a42a8d75a98" providerId="ADAL" clId="{2BA1FF2E-3399-4915-A88C-113B3422AC66}" dt="2023-01-15T00:49:00.514" v="706"/>
          <ac:grpSpMkLst>
            <pc:docMk/>
            <pc:sldMk cId="2090802111" sldId="275"/>
            <ac:grpSpMk id="36" creationId="{503FD649-0026-33FD-5FF9-C5B592CC162F}"/>
          </ac:grpSpMkLst>
        </pc:grpChg>
        <pc:grpChg chg="del mod">
          <ac:chgData name="Michael Kuniega" userId="999f7fd1-0dc3-4cba-81fd-6a42a8d75a98" providerId="ADAL" clId="{2BA1FF2E-3399-4915-A88C-113B3422AC66}" dt="2023-01-15T00:49:04.486" v="712"/>
          <ac:grpSpMkLst>
            <pc:docMk/>
            <pc:sldMk cId="2090802111" sldId="275"/>
            <ac:grpSpMk id="38" creationId="{F00FFEFA-8D77-B2F4-49AA-73302A5D0B05}"/>
          </ac:grpSpMkLst>
        </pc:grpChg>
        <pc:grpChg chg="mod">
          <ac:chgData name="Michael Kuniega" userId="999f7fd1-0dc3-4cba-81fd-6a42a8d75a98" providerId="ADAL" clId="{2BA1FF2E-3399-4915-A88C-113B3422AC66}" dt="2023-01-15T00:49:04.486" v="712"/>
          <ac:grpSpMkLst>
            <pc:docMk/>
            <pc:sldMk cId="2090802111" sldId="275"/>
            <ac:grpSpMk id="44" creationId="{327C5A4A-40AD-6E2C-A9D5-E2F6DB76E8E8}"/>
          </ac:grpSpMkLst>
        </pc:grpChg>
        <pc:grpChg chg="del mod">
          <ac:chgData name="Michael Kuniega" userId="999f7fd1-0dc3-4cba-81fd-6a42a8d75a98" providerId="ADAL" clId="{2BA1FF2E-3399-4915-A88C-113B3422AC66}" dt="2023-01-15T00:49:20.688" v="729"/>
          <ac:grpSpMkLst>
            <pc:docMk/>
            <pc:sldMk cId="2090802111" sldId="275"/>
            <ac:grpSpMk id="59" creationId="{667A35D9-D281-318F-8B01-E6212F33123D}"/>
          </ac:grpSpMkLst>
        </pc:grpChg>
        <pc:grpChg chg="mod">
          <ac:chgData name="Michael Kuniega" userId="999f7fd1-0dc3-4cba-81fd-6a42a8d75a98" providerId="ADAL" clId="{2BA1FF2E-3399-4915-A88C-113B3422AC66}" dt="2023-01-15T00:49:20.688" v="729"/>
          <ac:grpSpMkLst>
            <pc:docMk/>
            <pc:sldMk cId="2090802111" sldId="275"/>
            <ac:grpSpMk id="61" creationId="{77423100-E9F2-FC2E-F2C8-E96993A1A1A0}"/>
          </ac:grpSpMkLst>
        </pc:grpChg>
        <pc:grpChg chg="del mod">
          <ac:chgData name="Michael Kuniega" userId="999f7fd1-0dc3-4cba-81fd-6a42a8d75a98" providerId="ADAL" clId="{2BA1FF2E-3399-4915-A88C-113B3422AC66}" dt="2023-01-15T00:49:30.709" v="748"/>
          <ac:grpSpMkLst>
            <pc:docMk/>
            <pc:sldMk cId="2090802111" sldId="275"/>
            <ac:grpSpMk id="65" creationId="{D3C6CCF2-966D-E5D0-A4F7-512CFD64BBC5}"/>
          </ac:grpSpMkLst>
        </pc:grpChg>
        <pc:grpChg chg="del mod">
          <ac:chgData name="Michael Kuniega" userId="999f7fd1-0dc3-4cba-81fd-6a42a8d75a98" providerId="ADAL" clId="{2BA1FF2E-3399-4915-A88C-113B3422AC66}" dt="2023-01-15T00:49:36.522" v="757"/>
          <ac:grpSpMkLst>
            <pc:docMk/>
            <pc:sldMk cId="2090802111" sldId="275"/>
            <ac:grpSpMk id="80" creationId="{DD133D80-7FA3-6676-A6A8-452B7ABEBBA4}"/>
          </ac:grpSpMkLst>
        </pc:grpChg>
        <pc:grpChg chg="mod">
          <ac:chgData name="Michael Kuniega" userId="999f7fd1-0dc3-4cba-81fd-6a42a8d75a98" providerId="ADAL" clId="{2BA1FF2E-3399-4915-A88C-113B3422AC66}" dt="2023-01-15T00:49:36.522" v="757"/>
          <ac:grpSpMkLst>
            <pc:docMk/>
            <pc:sldMk cId="2090802111" sldId="275"/>
            <ac:grpSpMk id="89" creationId="{1B107708-F5CD-067F-65E2-0082E30ED7B7}"/>
          </ac:grpSpMkLst>
        </pc:grpChg>
        <pc:grpChg chg="mod">
          <ac:chgData name="Michael Kuniega" userId="999f7fd1-0dc3-4cba-81fd-6a42a8d75a98" providerId="ADAL" clId="{2BA1FF2E-3399-4915-A88C-113B3422AC66}" dt="2023-01-15T00:49:46.497" v="760"/>
          <ac:grpSpMkLst>
            <pc:docMk/>
            <pc:sldMk cId="2090802111" sldId="275"/>
            <ac:grpSpMk id="92" creationId="{316E69EF-25AE-CA55-060E-EBC245D44637}"/>
          </ac:grpSpMkLst>
        </pc:grpChg>
        <pc:grpChg chg="del mod">
          <ac:chgData name="Michael Kuniega" userId="999f7fd1-0dc3-4cba-81fd-6a42a8d75a98" providerId="ADAL" clId="{2BA1FF2E-3399-4915-A88C-113B3422AC66}" dt="2023-01-15T00:50:03.994" v="780"/>
          <ac:grpSpMkLst>
            <pc:docMk/>
            <pc:sldMk cId="2090802111" sldId="275"/>
            <ac:grpSpMk id="100" creationId="{35798FFA-ABFB-F366-D71D-D7F4565C458C}"/>
          </ac:grpSpMkLst>
        </pc:grpChg>
        <pc:grpChg chg="mod">
          <ac:chgData name="Michael Kuniega" userId="999f7fd1-0dc3-4cba-81fd-6a42a8d75a98" providerId="ADAL" clId="{2BA1FF2E-3399-4915-A88C-113B3422AC66}" dt="2023-01-15T00:50:03.994" v="780"/>
          <ac:grpSpMkLst>
            <pc:docMk/>
            <pc:sldMk cId="2090802111" sldId="275"/>
            <ac:grpSpMk id="112" creationId="{C8FB19F8-274A-9CBA-E67E-EA0FAFB1C5C2}"/>
          </ac:grpSpMkLst>
        </pc:grpChg>
        <pc:grpChg chg="del mod">
          <ac:chgData name="Michael Kuniega" userId="999f7fd1-0dc3-4cba-81fd-6a42a8d75a98" providerId="ADAL" clId="{2BA1FF2E-3399-4915-A88C-113B3422AC66}" dt="2023-01-15T00:50:15.620" v="797"/>
          <ac:grpSpMkLst>
            <pc:docMk/>
            <pc:sldMk cId="2090802111" sldId="275"/>
            <ac:grpSpMk id="116" creationId="{87D09E82-F1E2-E578-9251-DAA97684A97A}"/>
          </ac:grpSpMkLst>
        </pc:grpChg>
        <pc:grpChg chg="del mod">
          <ac:chgData name="Michael Kuniega" userId="999f7fd1-0dc3-4cba-81fd-6a42a8d75a98" providerId="ADAL" clId="{2BA1FF2E-3399-4915-A88C-113B3422AC66}" dt="2023-01-15T00:50:18.021" v="800"/>
          <ac:grpSpMkLst>
            <pc:docMk/>
            <pc:sldMk cId="2090802111" sldId="275"/>
            <ac:grpSpMk id="129" creationId="{FB6054F5-9006-B7F0-6198-CB4E355F2C57}"/>
          </ac:grpSpMkLst>
        </pc:grpChg>
        <pc:grpChg chg="mod">
          <ac:chgData name="Michael Kuniega" userId="999f7fd1-0dc3-4cba-81fd-6a42a8d75a98" providerId="ADAL" clId="{2BA1FF2E-3399-4915-A88C-113B3422AC66}" dt="2023-01-15T00:50:15.620" v="797"/>
          <ac:grpSpMkLst>
            <pc:docMk/>
            <pc:sldMk cId="2090802111" sldId="275"/>
            <ac:grpSpMk id="130" creationId="{EB2EDDC5-218A-A7AF-ECD5-5826B4859578}"/>
          </ac:grpSpMkLst>
        </pc:grpChg>
        <pc:grpChg chg="del mod">
          <ac:chgData name="Michael Kuniega" userId="999f7fd1-0dc3-4cba-81fd-6a42a8d75a98" providerId="ADAL" clId="{2BA1FF2E-3399-4915-A88C-113B3422AC66}" dt="2023-01-15T00:50:20.446" v="806"/>
          <ac:grpSpMkLst>
            <pc:docMk/>
            <pc:sldMk cId="2090802111" sldId="275"/>
            <ac:grpSpMk id="133" creationId="{AC152227-D306-480F-C87C-97035C29FE0E}"/>
          </ac:grpSpMkLst>
        </pc:grpChg>
        <pc:grpChg chg="del mod">
          <ac:chgData name="Michael Kuniega" userId="999f7fd1-0dc3-4cba-81fd-6a42a8d75a98" providerId="ADAL" clId="{2BA1FF2E-3399-4915-A88C-113B3422AC66}" dt="2023-01-15T00:50:23.305" v="808"/>
          <ac:grpSpMkLst>
            <pc:docMk/>
            <pc:sldMk cId="2090802111" sldId="275"/>
            <ac:grpSpMk id="139" creationId="{5692BF41-05AA-B095-2DD8-E5F4DD337A29}"/>
          </ac:grpSpMkLst>
        </pc:grpChg>
        <pc:grpChg chg="mod">
          <ac:chgData name="Michael Kuniega" userId="999f7fd1-0dc3-4cba-81fd-6a42a8d75a98" providerId="ADAL" clId="{2BA1FF2E-3399-4915-A88C-113B3422AC66}" dt="2023-01-15T00:50:23.305" v="808"/>
          <ac:grpSpMkLst>
            <pc:docMk/>
            <pc:sldMk cId="2090802111" sldId="275"/>
            <ac:grpSpMk id="141" creationId="{BE1E1875-A5D3-9D24-70BA-2329E57A12F5}"/>
          </ac:grpSpMkLst>
        </pc:grpChg>
        <pc:grpChg chg="del mod">
          <ac:chgData name="Michael Kuniega" userId="999f7fd1-0dc3-4cba-81fd-6a42a8d75a98" providerId="ADAL" clId="{2BA1FF2E-3399-4915-A88C-113B3422AC66}" dt="2023-01-15T00:50:50.346" v="818"/>
          <ac:grpSpMkLst>
            <pc:docMk/>
            <pc:sldMk cId="2090802111" sldId="275"/>
            <ac:grpSpMk id="148" creationId="{EE7F7528-1B32-FABB-ECA6-44F74F6B0991}"/>
          </ac:grpSpMkLst>
        </pc:grpChg>
        <pc:grpChg chg="del mod">
          <ac:chgData name="Michael Kuniega" userId="999f7fd1-0dc3-4cba-81fd-6a42a8d75a98" providerId="ADAL" clId="{2BA1FF2E-3399-4915-A88C-113B3422AC66}" dt="2023-01-15T00:50:54.540" v="825"/>
          <ac:grpSpMkLst>
            <pc:docMk/>
            <pc:sldMk cId="2090802111" sldId="275"/>
            <ac:grpSpMk id="151" creationId="{DA3609FB-A587-EB43-DACD-AF675EF4380C}"/>
          </ac:grpSpMkLst>
        </pc:grpChg>
        <pc:grpChg chg="del mod">
          <ac:chgData name="Michael Kuniega" userId="999f7fd1-0dc3-4cba-81fd-6a42a8d75a98" providerId="ADAL" clId="{2BA1FF2E-3399-4915-A88C-113B3422AC66}" dt="2023-01-15T00:50:55.542" v="827"/>
          <ac:grpSpMkLst>
            <pc:docMk/>
            <pc:sldMk cId="2090802111" sldId="275"/>
            <ac:grpSpMk id="158" creationId="{676130F3-BB8A-D2A2-869F-365587B5D1CA}"/>
          </ac:grpSpMkLst>
        </pc:grpChg>
        <pc:grpChg chg="del mod">
          <ac:chgData name="Michael Kuniega" userId="999f7fd1-0dc3-4cba-81fd-6a42a8d75a98" providerId="ADAL" clId="{2BA1FF2E-3399-4915-A88C-113B3422AC66}" dt="2023-01-15T00:50:58.024" v="830"/>
          <ac:grpSpMkLst>
            <pc:docMk/>
            <pc:sldMk cId="2090802111" sldId="275"/>
            <ac:grpSpMk id="160" creationId="{1B456010-F1FB-AAEE-7ED0-51CA341F2E48}"/>
          </ac:grpSpMkLst>
        </pc:grpChg>
        <pc:grpChg chg="del mod">
          <ac:chgData name="Michael Kuniega" userId="999f7fd1-0dc3-4cba-81fd-6a42a8d75a98" providerId="ADAL" clId="{2BA1FF2E-3399-4915-A88C-113B3422AC66}" dt="2023-01-15T00:50:59.790" v="832"/>
          <ac:grpSpMkLst>
            <pc:docMk/>
            <pc:sldMk cId="2090802111" sldId="275"/>
            <ac:grpSpMk id="163" creationId="{A9D3DD3B-2992-6864-6572-0ED3FD2E64A7}"/>
          </ac:grpSpMkLst>
        </pc:grpChg>
        <pc:grpChg chg="del mod">
          <ac:chgData name="Michael Kuniega" userId="999f7fd1-0dc3-4cba-81fd-6a42a8d75a98" providerId="ADAL" clId="{2BA1FF2E-3399-4915-A88C-113B3422AC66}" dt="2023-01-15T00:51:05.192" v="837"/>
          <ac:grpSpMkLst>
            <pc:docMk/>
            <pc:sldMk cId="2090802111" sldId="275"/>
            <ac:grpSpMk id="165" creationId="{5D6B402B-81F1-F26B-4032-725BA4E8D79B}"/>
          </ac:grpSpMkLst>
        </pc:grpChg>
        <pc:grpChg chg="del mod">
          <ac:chgData name="Michael Kuniega" userId="999f7fd1-0dc3-4cba-81fd-6a42a8d75a98" providerId="ADAL" clId="{2BA1FF2E-3399-4915-A88C-113B3422AC66}" dt="2023-01-15T00:51:08.648" v="840"/>
          <ac:grpSpMkLst>
            <pc:docMk/>
            <pc:sldMk cId="2090802111" sldId="275"/>
            <ac:grpSpMk id="170" creationId="{C317B75F-C03F-C010-3A60-256237ABC078}"/>
          </ac:grpSpMkLst>
        </pc:grpChg>
        <pc:grpChg chg="del mod">
          <ac:chgData name="Michael Kuniega" userId="999f7fd1-0dc3-4cba-81fd-6a42a8d75a98" providerId="ADAL" clId="{2BA1FF2E-3399-4915-A88C-113B3422AC66}" dt="2023-01-15T00:51:10.592" v="842"/>
          <ac:grpSpMkLst>
            <pc:docMk/>
            <pc:sldMk cId="2090802111" sldId="275"/>
            <ac:grpSpMk id="173" creationId="{1A589E08-147B-FF63-555F-D73BF5901B48}"/>
          </ac:grpSpMkLst>
        </pc:grpChg>
        <pc:grpChg chg="mod">
          <ac:chgData name="Michael Kuniega" userId="999f7fd1-0dc3-4cba-81fd-6a42a8d75a98" providerId="ADAL" clId="{2BA1FF2E-3399-4915-A88C-113B3422AC66}" dt="2023-01-15T00:51:10.592" v="842"/>
          <ac:grpSpMkLst>
            <pc:docMk/>
            <pc:sldMk cId="2090802111" sldId="275"/>
            <ac:grpSpMk id="175" creationId="{23702ABA-FDBF-2CBF-7331-FEF58D35DD7A}"/>
          </ac:grpSpMkLst>
        </pc:grpChg>
        <pc:grpChg chg="del mod">
          <ac:chgData name="Michael Kuniega" userId="999f7fd1-0dc3-4cba-81fd-6a42a8d75a98" providerId="ADAL" clId="{2BA1FF2E-3399-4915-A88C-113B3422AC66}" dt="2023-01-15T00:51:33.267" v="853"/>
          <ac:grpSpMkLst>
            <pc:docMk/>
            <pc:sldMk cId="2090802111" sldId="275"/>
            <ac:grpSpMk id="180" creationId="{AF2BAD16-90E1-7EDB-CAA0-212D99930D9C}"/>
          </ac:grpSpMkLst>
        </pc:grpChg>
        <pc:grpChg chg="del mod">
          <ac:chgData name="Michael Kuniega" userId="999f7fd1-0dc3-4cba-81fd-6a42a8d75a98" providerId="ADAL" clId="{2BA1FF2E-3399-4915-A88C-113B3422AC66}" dt="2023-01-15T00:51:37.177" v="858"/>
          <ac:grpSpMkLst>
            <pc:docMk/>
            <pc:sldMk cId="2090802111" sldId="275"/>
            <ac:grpSpMk id="186" creationId="{C91E8FFD-9AB1-D6DD-809D-58DF21EBE788}"/>
          </ac:grpSpMkLst>
        </pc:grpChg>
        <pc:grpChg chg="del mod">
          <ac:chgData name="Michael Kuniega" userId="999f7fd1-0dc3-4cba-81fd-6a42a8d75a98" providerId="ADAL" clId="{2BA1FF2E-3399-4915-A88C-113B3422AC66}" dt="2023-01-15T00:51:44.210" v="866"/>
          <ac:grpSpMkLst>
            <pc:docMk/>
            <pc:sldMk cId="2090802111" sldId="275"/>
            <ac:grpSpMk id="191" creationId="{D05797EF-0014-95F9-827E-06E245B3B43B}"/>
          </ac:grpSpMkLst>
        </pc:grpChg>
        <pc:grpChg chg="del mod">
          <ac:chgData name="Michael Kuniega" userId="999f7fd1-0dc3-4cba-81fd-6a42a8d75a98" providerId="ADAL" clId="{2BA1FF2E-3399-4915-A88C-113B3422AC66}" dt="2023-01-15T00:51:46.040" v="868"/>
          <ac:grpSpMkLst>
            <pc:docMk/>
            <pc:sldMk cId="2090802111" sldId="275"/>
            <ac:grpSpMk id="199" creationId="{4AEEECF0-A2F3-1F8E-A2C9-F205AFFBF868}"/>
          </ac:grpSpMkLst>
        </pc:grpChg>
        <pc:grpChg chg="mod">
          <ac:chgData name="Michael Kuniega" userId="999f7fd1-0dc3-4cba-81fd-6a42a8d75a98" providerId="ADAL" clId="{2BA1FF2E-3399-4915-A88C-113B3422AC66}" dt="2023-01-15T00:51:46.040" v="868"/>
          <ac:grpSpMkLst>
            <pc:docMk/>
            <pc:sldMk cId="2090802111" sldId="275"/>
            <ac:grpSpMk id="201" creationId="{A262041E-70E2-AE09-7595-D001E9857819}"/>
          </ac:grpSpMkLst>
        </pc:grpChg>
        <pc:grpChg chg="del mod">
          <ac:chgData name="Michael Kuniega" userId="999f7fd1-0dc3-4cba-81fd-6a42a8d75a98" providerId="ADAL" clId="{2BA1FF2E-3399-4915-A88C-113B3422AC66}" dt="2023-01-15T00:52:06.555" v="880"/>
          <ac:grpSpMkLst>
            <pc:docMk/>
            <pc:sldMk cId="2090802111" sldId="275"/>
            <ac:grpSpMk id="204" creationId="{D0FE913A-544B-CE62-4BB2-5C6C6BC001EF}"/>
          </ac:grpSpMkLst>
        </pc:grpChg>
        <pc:grpChg chg="del mod">
          <ac:chgData name="Michael Kuniega" userId="999f7fd1-0dc3-4cba-81fd-6a42a8d75a98" providerId="ADAL" clId="{2BA1FF2E-3399-4915-A88C-113B3422AC66}" dt="2023-01-15T00:52:17.028" v="891"/>
          <ac:grpSpMkLst>
            <pc:docMk/>
            <pc:sldMk cId="2090802111" sldId="275"/>
            <ac:grpSpMk id="213" creationId="{8768E1DE-C41B-40BD-2918-A360D373FE16}"/>
          </ac:grpSpMkLst>
        </pc:grpChg>
        <pc:grpChg chg="del mod">
          <ac:chgData name="Michael Kuniega" userId="999f7fd1-0dc3-4cba-81fd-6a42a8d75a98" providerId="ADAL" clId="{2BA1FF2E-3399-4915-A88C-113B3422AC66}" dt="2023-01-15T00:52:30.678" v="913"/>
          <ac:grpSpMkLst>
            <pc:docMk/>
            <pc:sldMk cId="2090802111" sldId="275"/>
            <ac:grpSpMk id="224" creationId="{819C89BB-3577-0941-F496-974C47CA2897}"/>
          </ac:grpSpMkLst>
        </pc:grpChg>
        <pc:grpChg chg="del mod">
          <ac:chgData name="Michael Kuniega" userId="999f7fd1-0dc3-4cba-81fd-6a42a8d75a98" providerId="ADAL" clId="{2BA1FF2E-3399-4915-A88C-113B3422AC66}" dt="2023-01-15T00:52:26.823" v="905"/>
          <ac:grpSpMkLst>
            <pc:docMk/>
            <pc:sldMk cId="2090802111" sldId="275"/>
            <ac:grpSpMk id="232" creationId="{437321A3-B20F-C756-B7E1-E9C34740323D}"/>
          </ac:grpSpMkLst>
        </pc:grpChg>
        <pc:grpChg chg="del mod">
          <ac:chgData name="Michael Kuniega" userId="999f7fd1-0dc3-4cba-81fd-6a42a8d75a98" providerId="ADAL" clId="{2BA1FF2E-3399-4915-A88C-113B3422AC66}" dt="2023-01-15T00:52:29.577" v="911"/>
          <ac:grpSpMkLst>
            <pc:docMk/>
            <pc:sldMk cId="2090802111" sldId="275"/>
            <ac:grpSpMk id="238" creationId="{4C127F0C-E6FD-E415-EFE9-D2CC9FBEC418}"/>
          </ac:grpSpMkLst>
        </pc:grpChg>
        <pc:grpChg chg="mod">
          <ac:chgData name="Michael Kuniega" userId="999f7fd1-0dc3-4cba-81fd-6a42a8d75a98" providerId="ADAL" clId="{2BA1FF2E-3399-4915-A88C-113B3422AC66}" dt="2023-01-15T00:52:29.577" v="911"/>
          <ac:grpSpMkLst>
            <pc:docMk/>
            <pc:sldMk cId="2090802111" sldId="275"/>
            <ac:grpSpMk id="244" creationId="{C0227094-E374-77DC-B80D-3852BB07872A}"/>
          </ac:grpSpMkLst>
        </pc:grpChg>
        <pc:grpChg chg="del mod">
          <ac:chgData name="Michael Kuniega" userId="999f7fd1-0dc3-4cba-81fd-6a42a8d75a98" providerId="ADAL" clId="{2BA1FF2E-3399-4915-A88C-113B3422AC66}" dt="2023-01-15T00:52:40.714" v="925"/>
          <ac:grpSpMkLst>
            <pc:docMk/>
            <pc:sldMk cId="2090802111" sldId="275"/>
            <ac:grpSpMk id="246" creationId="{B017EC13-9368-016F-D8E8-116C24A156ED}"/>
          </ac:grpSpMkLst>
        </pc:grpChg>
        <pc:grpChg chg="del mod">
          <ac:chgData name="Michael Kuniega" userId="999f7fd1-0dc3-4cba-81fd-6a42a8d75a98" providerId="ADAL" clId="{2BA1FF2E-3399-4915-A88C-113B3422AC66}" dt="2023-01-15T00:52:40.714" v="925"/>
          <ac:grpSpMkLst>
            <pc:docMk/>
            <pc:sldMk cId="2090802111" sldId="275"/>
            <ac:grpSpMk id="252" creationId="{34B15A29-7B64-09BC-EDB5-D28772784ED1}"/>
          </ac:grpSpMkLst>
        </pc:grpChg>
        <pc:grpChg chg="del mod">
          <ac:chgData name="Michael Kuniega" userId="999f7fd1-0dc3-4cba-81fd-6a42a8d75a98" providerId="ADAL" clId="{2BA1FF2E-3399-4915-A88C-113B3422AC66}" dt="2023-01-15T00:52:43.863" v="930"/>
          <ac:grpSpMkLst>
            <pc:docMk/>
            <pc:sldMk cId="2090802111" sldId="275"/>
            <ac:grpSpMk id="258" creationId="{9EECD1A9-F342-FF54-6218-04DAE7DF787E}"/>
          </ac:grpSpMkLst>
        </pc:grpChg>
        <pc:grpChg chg="mod">
          <ac:chgData name="Michael Kuniega" userId="999f7fd1-0dc3-4cba-81fd-6a42a8d75a98" providerId="ADAL" clId="{2BA1FF2E-3399-4915-A88C-113B3422AC66}" dt="2023-01-15T00:52:43.863" v="930"/>
          <ac:grpSpMkLst>
            <pc:docMk/>
            <pc:sldMk cId="2090802111" sldId="275"/>
            <ac:grpSpMk id="263" creationId="{88A97F3F-ABAD-44D8-F035-8A57F2F6B9EB}"/>
          </ac:grpSpMkLst>
        </pc:grpChg>
        <pc:inkChg chg="add">
          <ac:chgData name="Michael Kuniega" userId="999f7fd1-0dc3-4cba-81fd-6a42a8d75a98" providerId="ADAL" clId="{2BA1FF2E-3399-4915-A88C-113B3422AC66}" dt="2023-01-15T00:48:28.041" v="672" actId="9405"/>
          <ac:inkMkLst>
            <pc:docMk/>
            <pc:sldMk cId="2090802111" sldId="275"/>
            <ac:inkMk id="3" creationId="{14D7B788-8484-72DD-83DF-2D242D9671E1}"/>
          </ac:inkMkLst>
        </pc:inkChg>
        <pc:inkChg chg="add">
          <ac:chgData name="Michael Kuniega" userId="999f7fd1-0dc3-4cba-81fd-6a42a8d75a98" providerId="ADAL" clId="{2BA1FF2E-3399-4915-A88C-113B3422AC66}" dt="2023-01-15T00:48:28.411" v="673" actId="9405"/>
          <ac:inkMkLst>
            <pc:docMk/>
            <pc:sldMk cId="2090802111" sldId="275"/>
            <ac:inkMk id="4" creationId="{A0993309-BDC8-2FEB-63F4-30C5F1555ADE}"/>
          </ac:inkMkLst>
        </pc:inkChg>
        <pc:inkChg chg="add mod">
          <ac:chgData name="Michael Kuniega" userId="999f7fd1-0dc3-4cba-81fd-6a42a8d75a98" providerId="ADAL" clId="{2BA1FF2E-3399-4915-A88C-113B3422AC66}" dt="2023-01-15T00:48:43.653" v="692"/>
          <ac:inkMkLst>
            <pc:docMk/>
            <pc:sldMk cId="2090802111" sldId="275"/>
            <ac:inkMk id="5" creationId="{4B673068-523A-03B1-56EF-62F75EE7DCCB}"/>
          </ac:inkMkLst>
        </pc:inkChg>
        <pc:inkChg chg="add mod">
          <ac:chgData name="Michael Kuniega" userId="999f7fd1-0dc3-4cba-81fd-6a42a8d75a98" providerId="ADAL" clId="{2BA1FF2E-3399-4915-A88C-113B3422AC66}" dt="2023-01-15T00:48:43.653" v="692"/>
          <ac:inkMkLst>
            <pc:docMk/>
            <pc:sldMk cId="2090802111" sldId="275"/>
            <ac:inkMk id="6" creationId="{C44FE207-6AF8-D19B-841E-C36D192595DC}"/>
          </ac:inkMkLst>
        </pc:inkChg>
        <pc:inkChg chg="add mod">
          <ac:chgData name="Michael Kuniega" userId="999f7fd1-0dc3-4cba-81fd-6a42a8d75a98" providerId="ADAL" clId="{2BA1FF2E-3399-4915-A88C-113B3422AC66}" dt="2023-01-15T00:48:43.653" v="692"/>
          <ac:inkMkLst>
            <pc:docMk/>
            <pc:sldMk cId="2090802111" sldId="275"/>
            <ac:inkMk id="8" creationId="{293A123D-7297-4151-A786-F43A4AEC71E2}"/>
          </ac:inkMkLst>
        </pc:inkChg>
        <pc:inkChg chg="add mod">
          <ac:chgData name="Michael Kuniega" userId="999f7fd1-0dc3-4cba-81fd-6a42a8d75a98" providerId="ADAL" clId="{2BA1FF2E-3399-4915-A88C-113B3422AC66}" dt="2023-01-15T00:48:43.653" v="692"/>
          <ac:inkMkLst>
            <pc:docMk/>
            <pc:sldMk cId="2090802111" sldId="275"/>
            <ac:inkMk id="9" creationId="{18C99F39-1CD4-10C8-DEDE-C5395C1DD9A4}"/>
          </ac:inkMkLst>
        </pc:inkChg>
        <pc:inkChg chg="add mod">
          <ac:chgData name="Michael Kuniega" userId="999f7fd1-0dc3-4cba-81fd-6a42a8d75a98" providerId="ADAL" clId="{2BA1FF2E-3399-4915-A88C-113B3422AC66}" dt="2023-01-15T00:48:43.653" v="692"/>
          <ac:inkMkLst>
            <pc:docMk/>
            <pc:sldMk cId="2090802111" sldId="275"/>
            <ac:inkMk id="10" creationId="{8A700C34-3B32-56FC-33E3-ECDD8089EA4C}"/>
          </ac:inkMkLst>
        </pc:inkChg>
        <pc:inkChg chg="add mod">
          <ac:chgData name="Michael Kuniega" userId="999f7fd1-0dc3-4cba-81fd-6a42a8d75a98" providerId="ADAL" clId="{2BA1FF2E-3399-4915-A88C-113B3422AC66}" dt="2023-01-15T00:48:43.653" v="692"/>
          <ac:inkMkLst>
            <pc:docMk/>
            <pc:sldMk cId="2090802111" sldId="275"/>
            <ac:inkMk id="11" creationId="{4C989FB5-1E5A-C3FD-0002-968D0507151D}"/>
          </ac:inkMkLst>
        </pc:inkChg>
        <pc:inkChg chg="add mod">
          <ac:chgData name="Michael Kuniega" userId="999f7fd1-0dc3-4cba-81fd-6a42a8d75a98" providerId="ADAL" clId="{2BA1FF2E-3399-4915-A88C-113B3422AC66}" dt="2023-01-15T00:48:43.653" v="692"/>
          <ac:inkMkLst>
            <pc:docMk/>
            <pc:sldMk cId="2090802111" sldId="275"/>
            <ac:inkMk id="12" creationId="{406674B7-761F-6FF4-D229-6F22E053AF1F}"/>
          </ac:inkMkLst>
        </pc:inkChg>
        <pc:inkChg chg="add mod">
          <ac:chgData name="Michael Kuniega" userId="999f7fd1-0dc3-4cba-81fd-6a42a8d75a98" providerId="ADAL" clId="{2BA1FF2E-3399-4915-A88C-113B3422AC66}" dt="2023-01-15T00:48:43.653" v="692"/>
          <ac:inkMkLst>
            <pc:docMk/>
            <pc:sldMk cId="2090802111" sldId="275"/>
            <ac:inkMk id="13" creationId="{FC2C0579-57F8-B543-1F12-EDC4DF39A4B0}"/>
          </ac:inkMkLst>
        </pc:inkChg>
        <pc:inkChg chg="add mod">
          <ac:chgData name="Michael Kuniega" userId="999f7fd1-0dc3-4cba-81fd-6a42a8d75a98" providerId="ADAL" clId="{2BA1FF2E-3399-4915-A88C-113B3422AC66}" dt="2023-01-15T00:48:43.653" v="692"/>
          <ac:inkMkLst>
            <pc:docMk/>
            <pc:sldMk cId="2090802111" sldId="275"/>
            <ac:inkMk id="14" creationId="{BE4A3A9C-3F95-C75E-17FE-A38D071E72E0}"/>
          </ac:inkMkLst>
        </pc:inkChg>
        <pc:inkChg chg="add mod">
          <ac:chgData name="Michael Kuniega" userId="999f7fd1-0dc3-4cba-81fd-6a42a8d75a98" providerId="ADAL" clId="{2BA1FF2E-3399-4915-A88C-113B3422AC66}" dt="2023-01-15T00:48:43.653" v="692"/>
          <ac:inkMkLst>
            <pc:docMk/>
            <pc:sldMk cId="2090802111" sldId="275"/>
            <ac:inkMk id="15" creationId="{DBCCF425-4178-6AF9-671E-591E49CB4B4E}"/>
          </ac:inkMkLst>
        </pc:inkChg>
        <pc:inkChg chg="add mod">
          <ac:chgData name="Michael Kuniega" userId="999f7fd1-0dc3-4cba-81fd-6a42a8d75a98" providerId="ADAL" clId="{2BA1FF2E-3399-4915-A88C-113B3422AC66}" dt="2023-01-15T00:48:43.653" v="692"/>
          <ac:inkMkLst>
            <pc:docMk/>
            <pc:sldMk cId="2090802111" sldId="275"/>
            <ac:inkMk id="16" creationId="{A3CC835A-A670-34C7-837E-DAEB84BBE1EB}"/>
          </ac:inkMkLst>
        </pc:inkChg>
        <pc:inkChg chg="add mod">
          <ac:chgData name="Michael Kuniega" userId="999f7fd1-0dc3-4cba-81fd-6a42a8d75a98" providerId="ADAL" clId="{2BA1FF2E-3399-4915-A88C-113B3422AC66}" dt="2023-01-15T00:48:43.653" v="692"/>
          <ac:inkMkLst>
            <pc:docMk/>
            <pc:sldMk cId="2090802111" sldId="275"/>
            <ac:inkMk id="17" creationId="{F46B3574-B2A3-01DC-3FEC-F7E3C13F11F8}"/>
          </ac:inkMkLst>
        </pc:inkChg>
        <pc:inkChg chg="add mod">
          <ac:chgData name="Michael Kuniega" userId="999f7fd1-0dc3-4cba-81fd-6a42a8d75a98" providerId="ADAL" clId="{2BA1FF2E-3399-4915-A88C-113B3422AC66}" dt="2023-01-15T00:48:43.653" v="692"/>
          <ac:inkMkLst>
            <pc:docMk/>
            <pc:sldMk cId="2090802111" sldId="275"/>
            <ac:inkMk id="18" creationId="{A4A8EB85-4743-8AD8-0F7D-70EF8FD2A6C8}"/>
          </ac:inkMkLst>
        </pc:inkChg>
        <pc:inkChg chg="add mod">
          <ac:chgData name="Michael Kuniega" userId="999f7fd1-0dc3-4cba-81fd-6a42a8d75a98" providerId="ADAL" clId="{2BA1FF2E-3399-4915-A88C-113B3422AC66}" dt="2023-01-15T00:48:43.653" v="692"/>
          <ac:inkMkLst>
            <pc:docMk/>
            <pc:sldMk cId="2090802111" sldId="275"/>
            <ac:inkMk id="19" creationId="{9923A579-4BCE-612A-3712-0A88BA05F5CE}"/>
          </ac:inkMkLst>
        </pc:inkChg>
        <pc:inkChg chg="add mod">
          <ac:chgData name="Michael Kuniega" userId="999f7fd1-0dc3-4cba-81fd-6a42a8d75a98" providerId="ADAL" clId="{2BA1FF2E-3399-4915-A88C-113B3422AC66}" dt="2023-01-15T00:48:43.653" v="692"/>
          <ac:inkMkLst>
            <pc:docMk/>
            <pc:sldMk cId="2090802111" sldId="275"/>
            <ac:inkMk id="20" creationId="{9F88F37C-512A-E06E-0C80-0CDE08E1BD6E}"/>
          </ac:inkMkLst>
        </pc:inkChg>
        <pc:inkChg chg="add mod">
          <ac:chgData name="Michael Kuniega" userId="999f7fd1-0dc3-4cba-81fd-6a42a8d75a98" providerId="ADAL" clId="{2BA1FF2E-3399-4915-A88C-113B3422AC66}" dt="2023-01-15T00:48:43.653" v="692"/>
          <ac:inkMkLst>
            <pc:docMk/>
            <pc:sldMk cId="2090802111" sldId="275"/>
            <ac:inkMk id="21" creationId="{0008C2B8-140D-FAD9-5E3C-AACD4A5767DD}"/>
          </ac:inkMkLst>
        </pc:inkChg>
        <pc:inkChg chg="add mod">
          <ac:chgData name="Michael Kuniega" userId="999f7fd1-0dc3-4cba-81fd-6a42a8d75a98" providerId="ADAL" clId="{2BA1FF2E-3399-4915-A88C-113B3422AC66}" dt="2023-01-15T00:48:43.653" v="692"/>
          <ac:inkMkLst>
            <pc:docMk/>
            <pc:sldMk cId="2090802111" sldId="275"/>
            <ac:inkMk id="22" creationId="{20DB7A11-FA47-8CDA-6280-9C39520735C0}"/>
          </ac:inkMkLst>
        </pc:inkChg>
        <pc:inkChg chg="add mod">
          <ac:chgData name="Michael Kuniega" userId="999f7fd1-0dc3-4cba-81fd-6a42a8d75a98" providerId="ADAL" clId="{2BA1FF2E-3399-4915-A88C-113B3422AC66}" dt="2023-01-15T00:48:43.653" v="692"/>
          <ac:inkMkLst>
            <pc:docMk/>
            <pc:sldMk cId="2090802111" sldId="275"/>
            <ac:inkMk id="23" creationId="{7663B89C-D0AF-285E-50F8-A89BAE68AEE1}"/>
          </ac:inkMkLst>
        </pc:inkChg>
        <pc:inkChg chg="add mod">
          <ac:chgData name="Michael Kuniega" userId="999f7fd1-0dc3-4cba-81fd-6a42a8d75a98" providerId="ADAL" clId="{2BA1FF2E-3399-4915-A88C-113B3422AC66}" dt="2023-01-15T00:48:54.177" v="701"/>
          <ac:inkMkLst>
            <pc:docMk/>
            <pc:sldMk cId="2090802111" sldId="275"/>
            <ac:inkMk id="25" creationId="{21B310A2-71EB-14AC-37DD-B7688A28F877}"/>
          </ac:inkMkLst>
        </pc:inkChg>
        <pc:inkChg chg="add mod">
          <ac:chgData name="Michael Kuniega" userId="999f7fd1-0dc3-4cba-81fd-6a42a8d75a98" providerId="ADAL" clId="{2BA1FF2E-3399-4915-A88C-113B3422AC66}" dt="2023-01-15T00:48:54.177" v="701"/>
          <ac:inkMkLst>
            <pc:docMk/>
            <pc:sldMk cId="2090802111" sldId="275"/>
            <ac:inkMk id="26" creationId="{57AC72B9-6CAC-81EE-C6EF-A809168FEAC4}"/>
          </ac:inkMkLst>
        </pc:inkChg>
        <pc:inkChg chg="add mod">
          <ac:chgData name="Michael Kuniega" userId="999f7fd1-0dc3-4cba-81fd-6a42a8d75a98" providerId="ADAL" clId="{2BA1FF2E-3399-4915-A88C-113B3422AC66}" dt="2023-01-15T00:48:54.177" v="701"/>
          <ac:inkMkLst>
            <pc:docMk/>
            <pc:sldMk cId="2090802111" sldId="275"/>
            <ac:inkMk id="27" creationId="{2C7BF236-FCF1-0FCD-C6BE-585A6A8B889B}"/>
          </ac:inkMkLst>
        </pc:inkChg>
        <pc:inkChg chg="add mod">
          <ac:chgData name="Michael Kuniega" userId="999f7fd1-0dc3-4cba-81fd-6a42a8d75a98" providerId="ADAL" clId="{2BA1FF2E-3399-4915-A88C-113B3422AC66}" dt="2023-01-15T00:48:54.177" v="701"/>
          <ac:inkMkLst>
            <pc:docMk/>
            <pc:sldMk cId="2090802111" sldId="275"/>
            <ac:inkMk id="28" creationId="{E69638C3-51DE-B850-A0FD-80F0D0B1E358}"/>
          </ac:inkMkLst>
        </pc:inkChg>
        <pc:inkChg chg="add mod">
          <ac:chgData name="Michael Kuniega" userId="999f7fd1-0dc3-4cba-81fd-6a42a8d75a98" providerId="ADAL" clId="{2BA1FF2E-3399-4915-A88C-113B3422AC66}" dt="2023-01-15T00:48:54.177" v="701"/>
          <ac:inkMkLst>
            <pc:docMk/>
            <pc:sldMk cId="2090802111" sldId="275"/>
            <ac:inkMk id="29" creationId="{8B1A5BFF-503B-D06A-00B2-57B012B0E08B}"/>
          </ac:inkMkLst>
        </pc:inkChg>
        <pc:inkChg chg="add mod">
          <ac:chgData name="Michael Kuniega" userId="999f7fd1-0dc3-4cba-81fd-6a42a8d75a98" providerId="ADAL" clId="{2BA1FF2E-3399-4915-A88C-113B3422AC66}" dt="2023-01-15T00:48:54.177" v="701"/>
          <ac:inkMkLst>
            <pc:docMk/>
            <pc:sldMk cId="2090802111" sldId="275"/>
            <ac:inkMk id="30" creationId="{3EBF8512-7199-8507-8555-129E407E30C4}"/>
          </ac:inkMkLst>
        </pc:inkChg>
        <pc:inkChg chg="add mod">
          <ac:chgData name="Michael Kuniega" userId="999f7fd1-0dc3-4cba-81fd-6a42a8d75a98" providerId="ADAL" clId="{2BA1FF2E-3399-4915-A88C-113B3422AC66}" dt="2023-01-15T00:48:54.177" v="701"/>
          <ac:inkMkLst>
            <pc:docMk/>
            <pc:sldMk cId="2090802111" sldId="275"/>
            <ac:inkMk id="31" creationId="{E92F355B-A852-11D3-B9E6-CB2DB6016718}"/>
          </ac:inkMkLst>
        </pc:inkChg>
        <pc:inkChg chg="add mod">
          <ac:chgData name="Michael Kuniega" userId="999f7fd1-0dc3-4cba-81fd-6a42a8d75a98" providerId="ADAL" clId="{2BA1FF2E-3399-4915-A88C-113B3422AC66}" dt="2023-01-15T00:48:54.177" v="701"/>
          <ac:inkMkLst>
            <pc:docMk/>
            <pc:sldMk cId="2090802111" sldId="275"/>
            <ac:inkMk id="32" creationId="{E2265AB1-9160-AC92-B39C-070CF11565B4}"/>
          </ac:inkMkLst>
        </pc:inkChg>
        <pc:inkChg chg="add mod">
          <ac:chgData name="Michael Kuniega" userId="999f7fd1-0dc3-4cba-81fd-6a42a8d75a98" providerId="ADAL" clId="{2BA1FF2E-3399-4915-A88C-113B3422AC66}" dt="2023-01-15T00:49:04.486" v="712"/>
          <ac:inkMkLst>
            <pc:docMk/>
            <pc:sldMk cId="2090802111" sldId="275"/>
            <ac:inkMk id="34" creationId="{78957CE0-2158-E363-9A5F-59F3D7CA0399}"/>
          </ac:inkMkLst>
        </pc:inkChg>
        <pc:inkChg chg="add mod">
          <ac:chgData name="Michael Kuniega" userId="999f7fd1-0dc3-4cba-81fd-6a42a8d75a98" providerId="ADAL" clId="{2BA1FF2E-3399-4915-A88C-113B3422AC66}" dt="2023-01-15T00:49:04.486" v="712"/>
          <ac:inkMkLst>
            <pc:docMk/>
            <pc:sldMk cId="2090802111" sldId="275"/>
            <ac:inkMk id="35" creationId="{74D10556-B486-24B9-B3E5-69EB2CF83C2A}"/>
          </ac:inkMkLst>
        </pc:inkChg>
        <pc:inkChg chg="add mod">
          <ac:chgData name="Michael Kuniega" userId="999f7fd1-0dc3-4cba-81fd-6a42a8d75a98" providerId="ADAL" clId="{2BA1FF2E-3399-4915-A88C-113B3422AC66}" dt="2023-01-15T00:49:04.486" v="712"/>
          <ac:inkMkLst>
            <pc:docMk/>
            <pc:sldMk cId="2090802111" sldId="275"/>
            <ac:inkMk id="37" creationId="{DDF8244E-F546-E38E-0142-2B57EBA33197}"/>
          </ac:inkMkLst>
        </pc:inkChg>
        <pc:inkChg chg="add mod">
          <ac:chgData name="Michael Kuniega" userId="999f7fd1-0dc3-4cba-81fd-6a42a8d75a98" providerId="ADAL" clId="{2BA1FF2E-3399-4915-A88C-113B3422AC66}" dt="2023-01-15T00:49:04.486" v="712"/>
          <ac:inkMkLst>
            <pc:docMk/>
            <pc:sldMk cId="2090802111" sldId="275"/>
            <ac:inkMk id="39" creationId="{BB6C6379-9029-3E75-A663-A822FCCAE817}"/>
          </ac:inkMkLst>
        </pc:inkChg>
        <pc:inkChg chg="add mod">
          <ac:chgData name="Michael Kuniega" userId="999f7fd1-0dc3-4cba-81fd-6a42a8d75a98" providerId="ADAL" clId="{2BA1FF2E-3399-4915-A88C-113B3422AC66}" dt="2023-01-15T00:49:04.486" v="712"/>
          <ac:inkMkLst>
            <pc:docMk/>
            <pc:sldMk cId="2090802111" sldId="275"/>
            <ac:inkMk id="40" creationId="{A7AE6D9E-D5E7-E0A9-6795-43E46A5F292D}"/>
          </ac:inkMkLst>
        </pc:inkChg>
        <pc:inkChg chg="add mod">
          <ac:chgData name="Michael Kuniega" userId="999f7fd1-0dc3-4cba-81fd-6a42a8d75a98" providerId="ADAL" clId="{2BA1FF2E-3399-4915-A88C-113B3422AC66}" dt="2023-01-15T00:49:04.486" v="712"/>
          <ac:inkMkLst>
            <pc:docMk/>
            <pc:sldMk cId="2090802111" sldId="275"/>
            <ac:inkMk id="41" creationId="{7EBDC115-A4AD-9758-5D42-C1CA8732A89D}"/>
          </ac:inkMkLst>
        </pc:inkChg>
        <pc:inkChg chg="add mod">
          <ac:chgData name="Michael Kuniega" userId="999f7fd1-0dc3-4cba-81fd-6a42a8d75a98" providerId="ADAL" clId="{2BA1FF2E-3399-4915-A88C-113B3422AC66}" dt="2023-01-15T00:49:04.486" v="712"/>
          <ac:inkMkLst>
            <pc:docMk/>
            <pc:sldMk cId="2090802111" sldId="275"/>
            <ac:inkMk id="42" creationId="{93BF41CB-E552-1245-C534-A50867A5924D}"/>
          </ac:inkMkLst>
        </pc:inkChg>
        <pc:inkChg chg="add mod">
          <ac:chgData name="Michael Kuniega" userId="999f7fd1-0dc3-4cba-81fd-6a42a8d75a98" providerId="ADAL" clId="{2BA1FF2E-3399-4915-A88C-113B3422AC66}" dt="2023-01-15T00:49:04.486" v="712"/>
          <ac:inkMkLst>
            <pc:docMk/>
            <pc:sldMk cId="2090802111" sldId="275"/>
            <ac:inkMk id="43" creationId="{963BC044-077B-8759-41ED-7CDB74A48C47}"/>
          </ac:inkMkLst>
        </pc:inkChg>
        <pc:inkChg chg="add mod">
          <ac:chgData name="Michael Kuniega" userId="999f7fd1-0dc3-4cba-81fd-6a42a8d75a98" providerId="ADAL" clId="{2BA1FF2E-3399-4915-A88C-113B3422AC66}" dt="2023-01-15T00:49:20.688" v="729"/>
          <ac:inkMkLst>
            <pc:docMk/>
            <pc:sldMk cId="2090802111" sldId="275"/>
            <ac:inkMk id="45" creationId="{02481553-4F71-308A-4ABB-D269F62F8FBF}"/>
          </ac:inkMkLst>
        </pc:inkChg>
        <pc:inkChg chg="add mod">
          <ac:chgData name="Michael Kuniega" userId="999f7fd1-0dc3-4cba-81fd-6a42a8d75a98" providerId="ADAL" clId="{2BA1FF2E-3399-4915-A88C-113B3422AC66}" dt="2023-01-15T00:49:20.688" v="729"/>
          <ac:inkMkLst>
            <pc:docMk/>
            <pc:sldMk cId="2090802111" sldId="275"/>
            <ac:inkMk id="46" creationId="{6D63A161-898D-FC48-15CD-DE686337595C}"/>
          </ac:inkMkLst>
        </pc:inkChg>
        <pc:inkChg chg="add mod">
          <ac:chgData name="Michael Kuniega" userId="999f7fd1-0dc3-4cba-81fd-6a42a8d75a98" providerId="ADAL" clId="{2BA1FF2E-3399-4915-A88C-113B3422AC66}" dt="2023-01-15T00:49:20.688" v="729"/>
          <ac:inkMkLst>
            <pc:docMk/>
            <pc:sldMk cId="2090802111" sldId="275"/>
            <ac:inkMk id="47" creationId="{2401B085-A6B8-3A3F-95AF-CB496C4FF8CD}"/>
          </ac:inkMkLst>
        </pc:inkChg>
        <pc:inkChg chg="add mod">
          <ac:chgData name="Michael Kuniega" userId="999f7fd1-0dc3-4cba-81fd-6a42a8d75a98" providerId="ADAL" clId="{2BA1FF2E-3399-4915-A88C-113B3422AC66}" dt="2023-01-15T00:49:20.688" v="729"/>
          <ac:inkMkLst>
            <pc:docMk/>
            <pc:sldMk cId="2090802111" sldId="275"/>
            <ac:inkMk id="48" creationId="{7AE3ABB2-8224-1A65-F2B8-C98E9AA5EEB3}"/>
          </ac:inkMkLst>
        </pc:inkChg>
        <pc:inkChg chg="add mod">
          <ac:chgData name="Michael Kuniega" userId="999f7fd1-0dc3-4cba-81fd-6a42a8d75a98" providerId="ADAL" clId="{2BA1FF2E-3399-4915-A88C-113B3422AC66}" dt="2023-01-15T00:49:20.688" v="729"/>
          <ac:inkMkLst>
            <pc:docMk/>
            <pc:sldMk cId="2090802111" sldId="275"/>
            <ac:inkMk id="49" creationId="{B45B5A68-29BC-22FD-07ED-D615D61F2BBE}"/>
          </ac:inkMkLst>
        </pc:inkChg>
        <pc:inkChg chg="add mod">
          <ac:chgData name="Michael Kuniega" userId="999f7fd1-0dc3-4cba-81fd-6a42a8d75a98" providerId="ADAL" clId="{2BA1FF2E-3399-4915-A88C-113B3422AC66}" dt="2023-01-15T00:49:20.688" v="729"/>
          <ac:inkMkLst>
            <pc:docMk/>
            <pc:sldMk cId="2090802111" sldId="275"/>
            <ac:inkMk id="50" creationId="{6AAF5B8F-4862-6555-A399-9DCCEF1E3B10}"/>
          </ac:inkMkLst>
        </pc:inkChg>
        <pc:inkChg chg="add mod">
          <ac:chgData name="Michael Kuniega" userId="999f7fd1-0dc3-4cba-81fd-6a42a8d75a98" providerId="ADAL" clId="{2BA1FF2E-3399-4915-A88C-113B3422AC66}" dt="2023-01-15T00:49:20.688" v="729"/>
          <ac:inkMkLst>
            <pc:docMk/>
            <pc:sldMk cId="2090802111" sldId="275"/>
            <ac:inkMk id="51" creationId="{50F1ADA1-953F-6B88-A54C-8E4B96ED8EB3}"/>
          </ac:inkMkLst>
        </pc:inkChg>
        <pc:inkChg chg="add mod">
          <ac:chgData name="Michael Kuniega" userId="999f7fd1-0dc3-4cba-81fd-6a42a8d75a98" providerId="ADAL" clId="{2BA1FF2E-3399-4915-A88C-113B3422AC66}" dt="2023-01-15T00:49:20.688" v="729"/>
          <ac:inkMkLst>
            <pc:docMk/>
            <pc:sldMk cId="2090802111" sldId="275"/>
            <ac:inkMk id="52" creationId="{D95DD6DF-CFE9-2400-399E-1DDEFB12F56C}"/>
          </ac:inkMkLst>
        </pc:inkChg>
        <pc:inkChg chg="add mod">
          <ac:chgData name="Michael Kuniega" userId="999f7fd1-0dc3-4cba-81fd-6a42a8d75a98" providerId="ADAL" clId="{2BA1FF2E-3399-4915-A88C-113B3422AC66}" dt="2023-01-15T00:49:20.688" v="729"/>
          <ac:inkMkLst>
            <pc:docMk/>
            <pc:sldMk cId="2090802111" sldId="275"/>
            <ac:inkMk id="53" creationId="{0D443924-9867-1242-DA91-03AFBF5F2B97}"/>
          </ac:inkMkLst>
        </pc:inkChg>
        <pc:inkChg chg="add mod">
          <ac:chgData name="Michael Kuniega" userId="999f7fd1-0dc3-4cba-81fd-6a42a8d75a98" providerId="ADAL" clId="{2BA1FF2E-3399-4915-A88C-113B3422AC66}" dt="2023-01-15T00:49:20.688" v="729"/>
          <ac:inkMkLst>
            <pc:docMk/>
            <pc:sldMk cId="2090802111" sldId="275"/>
            <ac:inkMk id="54" creationId="{C5F7D608-330B-7AAB-61AD-31DCF2FA652B}"/>
          </ac:inkMkLst>
        </pc:inkChg>
        <pc:inkChg chg="add mod">
          <ac:chgData name="Michael Kuniega" userId="999f7fd1-0dc3-4cba-81fd-6a42a8d75a98" providerId="ADAL" clId="{2BA1FF2E-3399-4915-A88C-113B3422AC66}" dt="2023-01-15T00:49:20.688" v="729"/>
          <ac:inkMkLst>
            <pc:docMk/>
            <pc:sldMk cId="2090802111" sldId="275"/>
            <ac:inkMk id="55" creationId="{087418DA-93D7-F62A-03A8-78736171EAE3}"/>
          </ac:inkMkLst>
        </pc:inkChg>
        <pc:inkChg chg="add mod">
          <ac:chgData name="Michael Kuniega" userId="999f7fd1-0dc3-4cba-81fd-6a42a8d75a98" providerId="ADAL" clId="{2BA1FF2E-3399-4915-A88C-113B3422AC66}" dt="2023-01-15T00:49:20.688" v="729"/>
          <ac:inkMkLst>
            <pc:docMk/>
            <pc:sldMk cId="2090802111" sldId="275"/>
            <ac:inkMk id="56" creationId="{F6FD8248-EC32-F23F-23DE-E94B1CA8866A}"/>
          </ac:inkMkLst>
        </pc:inkChg>
        <pc:inkChg chg="add mod">
          <ac:chgData name="Michael Kuniega" userId="999f7fd1-0dc3-4cba-81fd-6a42a8d75a98" providerId="ADAL" clId="{2BA1FF2E-3399-4915-A88C-113B3422AC66}" dt="2023-01-15T00:49:20.688" v="729"/>
          <ac:inkMkLst>
            <pc:docMk/>
            <pc:sldMk cId="2090802111" sldId="275"/>
            <ac:inkMk id="57" creationId="{885D3054-65D9-156D-D610-E37A4F590036}"/>
          </ac:inkMkLst>
        </pc:inkChg>
        <pc:inkChg chg="add mod">
          <ac:chgData name="Michael Kuniega" userId="999f7fd1-0dc3-4cba-81fd-6a42a8d75a98" providerId="ADAL" clId="{2BA1FF2E-3399-4915-A88C-113B3422AC66}" dt="2023-01-15T00:49:20.688" v="729"/>
          <ac:inkMkLst>
            <pc:docMk/>
            <pc:sldMk cId="2090802111" sldId="275"/>
            <ac:inkMk id="58" creationId="{74B8847C-5D8A-1362-5DB1-41E26C149EDE}"/>
          </ac:inkMkLst>
        </pc:inkChg>
        <pc:inkChg chg="add mod">
          <ac:chgData name="Michael Kuniega" userId="999f7fd1-0dc3-4cba-81fd-6a42a8d75a98" providerId="ADAL" clId="{2BA1FF2E-3399-4915-A88C-113B3422AC66}" dt="2023-01-15T00:49:20.688" v="729"/>
          <ac:inkMkLst>
            <pc:docMk/>
            <pc:sldMk cId="2090802111" sldId="275"/>
            <ac:inkMk id="60" creationId="{37F1974A-CFB4-DE50-9B00-CA751D33AC2C}"/>
          </ac:inkMkLst>
        </pc:inkChg>
        <pc:inkChg chg="add mod">
          <ac:chgData name="Michael Kuniega" userId="999f7fd1-0dc3-4cba-81fd-6a42a8d75a98" providerId="ADAL" clId="{2BA1FF2E-3399-4915-A88C-113B3422AC66}" dt="2023-01-15T00:49:36.522" v="757"/>
          <ac:inkMkLst>
            <pc:docMk/>
            <pc:sldMk cId="2090802111" sldId="275"/>
            <ac:inkMk id="62" creationId="{641003DE-3579-29BF-0BD5-8248007FFB98}"/>
          </ac:inkMkLst>
        </pc:inkChg>
        <pc:inkChg chg="add mod">
          <ac:chgData name="Michael Kuniega" userId="999f7fd1-0dc3-4cba-81fd-6a42a8d75a98" providerId="ADAL" clId="{2BA1FF2E-3399-4915-A88C-113B3422AC66}" dt="2023-01-15T00:49:36.522" v="757"/>
          <ac:inkMkLst>
            <pc:docMk/>
            <pc:sldMk cId="2090802111" sldId="275"/>
            <ac:inkMk id="63" creationId="{ADF997AA-E2E3-8A91-D343-88041F90DF71}"/>
          </ac:inkMkLst>
        </pc:inkChg>
        <pc:inkChg chg="add mod">
          <ac:chgData name="Michael Kuniega" userId="999f7fd1-0dc3-4cba-81fd-6a42a8d75a98" providerId="ADAL" clId="{2BA1FF2E-3399-4915-A88C-113B3422AC66}" dt="2023-01-15T00:49:36.522" v="757"/>
          <ac:inkMkLst>
            <pc:docMk/>
            <pc:sldMk cId="2090802111" sldId="275"/>
            <ac:inkMk id="64" creationId="{CB0F9E39-1152-A9B1-9BAB-06A565DE06C9}"/>
          </ac:inkMkLst>
        </pc:inkChg>
        <pc:inkChg chg="add mod">
          <ac:chgData name="Michael Kuniega" userId="999f7fd1-0dc3-4cba-81fd-6a42a8d75a98" providerId="ADAL" clId="{2BA1FF2E-3399-4915-A88C-113B3422AC66}" dt="2023-01-15T00:49:36.522" v="757"/>
          <ac:inkMkLst>
            <pc:docMk/>
            <pc:sldMk cId="2090802111" sldId="275"/>
            <ac:inkMk id="66" creationId="{A5AA252C-D99D-432F-B97E-72CFEBEDC0B4}"/>
          </ac:inkMkLst>
        </pc:inkChg>
        <pc:inkChg chg="add mod">
          <ac:chgData name="Michael Kuniega" userId="999f7fd1-0dc3-4cba-81fd-6a42a8d75a98" providerId="ADAL" clId="{2BA1FF2E-3399-4915-A88C-113B3422AC66}" dt="2023-01-15T00:49:36.522" v="757"/>
          <ac:inkMkLst>
            <pc:docMk/>
            <pc:sldMk cId="2090802111" sldId="275"/>
            <ac:inkMk id="67" creationId="{DD04456B-4840-D487-4855-C28D4F961697}"/>
          </ac:inkMkLst>
        </pc:inkChg>
        <pc:inkChg chg="add mod">
          <ac:chgData name="Michael Kuniega" userId="999f7fd1-0dc3-4cba-81fd-6a42a8d75a98" providerId="ADAL" clId="{2BA1FF2E-3399-4915-A88C-113B3422AC66}" dt="2023-01-15T00:49:36.522" v="757"/>
          <ac:inkMkLst>
            <pc:docMk/>
            <pc:sldMk cId="2090802111" sldId="275"/>
            <ac:inkMk id="68" creationId="{045CB817-0B59-AD77-55FB-F5545100584D}"/>
          </ac:inkMkLst>
        </pc:inkChg>
        <pc:inkChg chg="add mod">
          <ac:chgData name="Michael Kuniega" userId="999f7fd1-0dc3-4cba-81fd-6a42a8d75a98" providerId="ADAL" clId="{2BA1FF2E-3399-4915-A88C-113B3422AC66}" dt="2023-01-15T00:49:36.522" v="757"/>
          <ac:inkMkLst>
            <pc:docMk/>
            <pc:sldMk cId="2090802111" sldId="275"/>
            <ac:inkMk id="69" creationId="{95A4BC57-5810-B4BF-BA48-19E8864A71D1}"/>
          </ac:inkMkLst>
        </pc:inkChg>
        <pc:inkChg chg="add mod">
          <ac:chgData name="Michael Kuniega" userId="999f7fd1-0dc3-4cba-81fd-6a42a8d75a98" providerId="ADAL" clId="{2BA1FF2E-3399-4915-A88C-113B3422AC66}" dt="2023-01-15T00:49:36.522" v="757"/>
          <ac:inkMkLst>
            <pc:docMk/>
            <pc:sldMk cId="2090802111" sldId="275"/>
            <ac:inkMk id="70" creationId="{3DAAB35C-D260-CF81-2AB9-6137733285FB}"/>
          </ac:inkMkLst>
        </pc:inkChg>
        <pc:inkChg chg="add mod">
          <ac:chgData name="Michael Kuniega" userId="999f7fd1-0dc3-4cba-81fd-6a42a8d75a98" providerId="ADAL" clId="{2BA1FF2E-3399-4915-A88C-113B3422AC66}" dt="2023-01-15T00:49:36.522" v="757"/>
          <ac:inkMkLst>
            <pc:docMk/>
            <pc:sldMk cId="2090802111" sldId="275"/>
            <ac:inkMk id="71" creationId="{70E6D665-AAD7-959B-F507-5EA388CAFCE6}"/>
          </ac:inkMkLst>
        </pc:inkChg>
        <pc:inkChg chg="add mod">
          <ac:chgData name="Michael Kuniega" userId="999f7fd1-0dc3-4cba-81fd-6a42a8d75a98" providerId="ADAL" clId="{2BA1FF2E-3399-4915-A88C-113B3422AC66}" dt="2023-01-15T00:49:36.522" v="757"/>
          <ac:inkMkLst>
            <pc:docMk/>
            <pc:sldMk cId="2090802111" sldId="275"/>
            <ac:inkMk id="72" creationId="{F4065933-3C9E-7AA5-BB2D-8E8AF9CB2493}"/>
          </ac:inkMkLst>
        </pc:inkChg>
        <pc:inkChg chg="add mod">
          <ac:chgData name="Michael Kuniega" userId="999f7fd1-0dc3-4cba-81fd-6a42a8d75a98" providerId="ADAL" clId="{2BA1FF2E-3399-4915-A88C-113B3422AC66}" dt="2023-01-15T00:49:36.522" v="757"/>
          <ac:inkMkLst>
            <pc:docMk/>
            <pc:sldMk cId="2090802111" sldId="275"/>
            <ac:inkMk id="73" creationId="{B7958D4D-55B6-C5D1-0E5E-76C2A1A7620C}"/>
          </ac:inkMkLst>
        </pc:inkChg>
        <pc:inkChg chg="add mod">
          <ac:chgData name="Michael Kuniega" userId="999f7fd1-0dc3-4cba-81fd-6a42a8d75a98" providerId="ADAL" clId="{2BA1FF2E-3399-4915-A88C-113B3422AC66}" dt="2023-01-15T00:49:36.522" v="757"/>
          <ac:inkMkLst>
            <pc:docMk/>
            <pc:sldMk cId="2090802111" sldId="275"/>
            <ac:inkMk id="74" creationId="{41ACD039-5D41-E87D-7912-D02C8BD32180}"/>
          </ac:inkMkLst>
        </pc:inkChg>
        <pc:inkChg chg="add mod">
          <ac:chgData name="Michael Kuniega" userId="999f7fd1-0dc3-4cba-81fd-6a42a8d75a98" providerId="ADAL" clId="{2BA1FF2E-3399-4915-A88C-113B3422AC66}" dt="2023-01-15T00:49:36.522" v="757"/>
          <ac:inkMkLst>
            <pc:docMk/>
            <pc:sldMk cId="2090802111" sldId="275"/>
            <ac:inkMk id="75" creationId="{35FF0A5A-E049-7C78-C309-E1362710E24F}"/>
          </ac:inkMkLst>
        </pc:inkChg>
        <pc:inkChg chg="add mod">
          <ac:chgData name="Michael Kuniega" userId="999f7fd1-0dc3-4cba-81fd-6a42a8d75a98" providerId="ADAL" clId="{2BA1FF2E-3399-4915-A88C-113B3422AC66}" dt="2023-01-15T00:49:36.522" v="757"/>
          <ac:inkMkLst>
            <pc:docMk/>
            <pc:sldMk cId="2090802111" sldId="275"/>
            <ac:inkMk id="76" creationId="{19262B42-FB84-B2B9-6463-C548894045DD}"/>
          </ac:inkMkLst>
        </pc:inkChg>
        <pc:inkChg chg="add mod">
          <ac:chgData name="Michael Kuniega" userId="999f7fd1-0dc3-4cba-81fd-6a42a8d75a98" providerId="ADAL" clId="{2BA1FF2E-3399-4915-A88C-113B3422AC66}" dt="2023-01-15T00:49:36.522" v="757"/>
          <ac:inkMkLst>
            <pc:docMk/>
            <pc:sldMk cId="2090802111" sldId="275"/>
            <ac:inkMk id="77" creationId="{F91A7FFE-25AE-41E9-3750-C3C3A727A439}"/>
          </ac:inkMkLst>
        </pc:inkChg>
        <pc:inkChg chg="add mod">
          <ac:chgData name="Michael Kuniega" userId="999f7fd1-0dc3-4cba-81fd-6a42a8d75a98" providerId="ADAL" clId="{2BA1FF2E-3399-4915-A88C-113B3422AC66}" dt="2023-01-15T00:49:36.522" v="757"/>
          <ac:inkMkLst>
            <pc:docMk/>
            <pc:sldMk cId="2090802111" sldId="275"/>
            <ac:inkMk id="78" creationId="{48BB4900-70B0-6E3D-095D-15CB84C69AB7}"/>
          </ac:inkMkLst>
        </pc:inkChg>
        <pc:inkChg chg="add mod">
          <ac:chgData name="Michael Kuniega" userId="999f7fd1-0dc3-4cba-81fd-6a42a8d75a98" providerId="ADAL" clId="{2BA1FF2E-3399-4915-A88C-113B3422AC66}" dt="2023-01-15T00:49:36.522" v="757"/>
          <ac:inkMkLst>
            <pc:docMk/>
            <pc:sldMk cId="2090802111" sldId="275"/>
            <ac:inkMk id="79" creationId="{0A88EFCD-2E9A-74DC-677F-BD5B7E8D8FB6}"/>
          </ac:inkMkLst>
        </pc:inkChg>
        <pc:inkChg chg="add mod">
          <ac:chgData name="Michael Kuniega" userId="999f7fd1-0dc3-4cba-81fd-6a42a8d75a98" providerId="ADAL" clId="{2BA1FF2E-3399-4915-A88C-113B3422AC66}" dt="2023-01-15T00:49:36.522" v="757"/>
          <ac:inkMkLst>
            <pc:docMk/>
            <pc:sldMk cId="2090802111" sldId="275"/>
            <ac:inkMk id="81" creationId="{6B5C8537-4D51-540F-888A-97F4748B62CD}"/>
          </ac:inkMkLst>
        </pc:inkChg>
        <pc:inkChg chg="add mod">
          <ac:chgData name="Michael Kuniega" userId="999f7fd1-0dc3-4cba-81fd-6a42a8d75a98" providerId="ADAL" clId="{2BA1FF2E-3399-4915-A88C-113B3422AC66}" dt="2023-01-15T00:49:36.522" v="757"/>
          <ac:inkMkLst>
            <pc:docMk/>
            <pc:sldMk cId="2090802111" sldId="275"/>
            <ac:inkMk id="82" creationId="{72EE5A35-18AF-50FC-33DB-0F50A2BD1D45}"/>
          </ac:inkMkLst>
        </pc:inkChg>
        <pc:inkChg chg="add mod">
          <ac:chgData name="Michael Kuniega" userId="999f7fd1-0dc3-4cba-81fd-6a42a8d75a98" providerId="ADAL" clId="{2BA1FF2E-3399-4915-A88C-113B3422AC66}" dt="2023-01-15T00:49:36.522" v="757"/>
          <ac:inkMkLst>
            <pc:docMk/>
            <pc:sldMk cId="2090802111" sldId="275"/>
            <ac:inkMk id="83" creationId="{AD1D28C9-EA15-42B3-197D-66C774B3EA00}"/>
          </ac:inkMkLst>
        </pc:inkChg>
        <pc:inkChg chg="add mod">
          <ac:chgData name="Michael Kuniega" userId="999f7fd1-0dc3-4cba-81fd-6a42a8d75a98" providerId="ADAL" clId="{2BA1FF2E-3399-4915-A88C-113B3422AC66}" dt="2023-01-15T00:49:36.522" v="757"/>
          <ac:inkMkLst>
            <pc:docMk/>
            <pc:sldMk cId="2090802111" sldId="275"/>
            <ac:inkMk id="84" creationId="{9C9991B2-811E-828A-54FC-1567EFFBA7D9}"/>
          </ac:inkMkLst>
        </pc:inkChg>
        <pc:inkChg chg="add mod">
          <ac:chgData name="Michael Kuniega" userId="999f7fd1-0dc3-4cba-81fd-6a42a8d75a98" providerId="ADAL" clId="{2BA1FF2E-3399-4915-A88C-113B3422AC66}" dt="2023-01-15T00:49:36.522" v="757"/>
          <ac:inkMkLst>
            <pc:docMk/>
            <pc:sldMk cId="2090802111" sldId="275"/>
            <ac:inkMk id="85" creationId="{362796D6-9E32-EF59-F489-AA069CBF9C1A}"/>
          </ac:inkMkLst>
        </pc:inkChg>
        <pc:inkChg chg="add mod">
          <ac:chgData name="Michael Kuniega" userId="999f7fd1-0dc3-4cba-81fd-6a42a8d75a98" providerId="ADAL" clId="{2BA1FF2E-3399-4915-A88C-113B3422AC66}" dt="2023-01-15T00:49:36.522" v="757"/>
          <ac:inkMkLst>
            <pc:docMk/>
            <pc:sldMk cId="2090802111" sldId="275"/>
            <ac:inkMk id="86" creationId="{0DA3D3C5-581C-58AF-0AC4-AB42DCBC437E}"/>
          </ac:inkMkLst>
        </pc:inkChg>
        <pc:inkChg chg="add mod">
          <ac:chgData name="Michael Kuniega" userId="999f7fd1-0dc3-4cba-81fd-6a42a8d75a98" providerId="ADAL" clId="{2BA1FF2E-3399-4915-A88C-113B3422AC66}" dt="2023-01-15T00:49:36.522" v="757"/>
          <ac:inkMkLst>
            <pc:docMk/>
            <pc:sldMk cId="2090802111" sldId="275"/>
            <ac:inkMk id="87" creationId="{F66A6740-8954-16F9-507B-1D4D84888534}"/>
          </ac:inkMkLst>
        </pc:inkChg>
        <pc:inkChg chg="add mod">
          <ac:chgData name="Michael Kuniega" userId="999f7fd1-0dc3-4cba-81fd-6a42a8d75a98" providerId="ADAL" clId="{2BA1FF2E-3399-4915-A88C-113B3422AC66}" dt="2023-01-15T00:49:36.522" v="757"/>
          <ac:inkMkLst>
            <pc:docMk/>
            <pc:sldMk cId="2090802111" sldId="275"/>
            <ac:inkMk id="88" creationId="{745E84EF-8C32-DD20-495F-ABDF81284315}"/>
          </ac:inkMkLst>
        </pc:inkChg>
        <pc:inkChg chg="add mod">
          <ac:chgData name="Michael Kuniega" userId="999f7fd1-0dc3-4cba-81fd-6a42a8d75a98" providerId="ADAL" clId="{2BA1FF2E-3399-4915-A88C-113B3422AC66}" dt="2023-01-15T00:49:46.497" v="760"/>
          <ac:inkMkLst>
            <pc:docMk/>
            <pc:sldMk cId="2090802111" sldId="275"/>
            <ac:inkMk id="90" creationId="{4AC3DD5A-A1EC-1902-99C6-22BF72DC9756}"/>
          </ac:inkMkLst>
        </pc:inkChg>
        <pc:inkChg chg="add mod">
          <ac:chgData name="Michael Kuniega" userId="999f7fd1-0dc3-4cba-81fd-6a42a8d75a98" providerId="ADAL" clId="{2BA1FF2E-3399-4915-A88C-113B3422AC66}" dt="2023-01-15T00:49:46.497" v="760"/>
          <ac:inkMkLst>
            <pc:docMk/>
            <pc:sldMk cId="2090802111" sldId="275"/>
            <ac:inkMk id="91" creationId="{863F46EC-3BC6-48C6-FD57-E4730C4A7626}"/>
          </ac:inkMkLst>
        </pc:inkChg>
        <pc:inkChg chg="add">
          <ac:chgData name="Michael Kuniega" userId="999f7fd1-0dc3-4cba-81fd-6a42a8d75a98" providerId="ADAL" clId="{2BA1FF2E-3399-4915-A88C-113B3422AC66}" dt="2023-01-15T00:49:51.489" v="761" actId="9405"/>
          <ac:inkMkLst>
            <pc:docMk/>
            <pc:sldMk cId="2090802111" sldId="275"/>
            <ac:inkMk id="93" creationId="{D0F6A36B-934E-9D08-FF42-05FB265635F0}"/>
          </ac:inkMkLst>
        </pc:inkChg>
        <pc:inkChg chg="add mod">
          <ac:chgData name="Michael Kuniega" userId="999f7fd1-0dc3-4cba-81fd-6a42a8d75a98" providerId="ADAL" clId="{2BA1FF2E-3399-4915-A88C-113B3422AC66}" dt="2023-01-15T00:50:03.994" v="780"/>
          <ac:inkMkLst>
            <pc:docMk/>
            <pc:sldMk cId="2090802111" sldId="275"/>
            <ac:inkMk id="94" creationId="{88F218B7-7504-1641-DE0A-9A0D3CD03D3F}"/>
          </ac:inkMkLst>
        </pc:inkChg>
        <pc:inkChg chg="add mod">
          <ac:chgData name="Michael Kuniega" userId="999f7fd1-0dc3-4cba-81fd-6a42a8d75a98" providerId="ADAL" clId="{2BA1FF2E-3399-4915-A88C-113B3422AC66}" dt="2023-01-15T00:50:03.994" v="780"/>
          <ac:inkMkLst>
            <pc:docMk/>
            <pc:sldMk cId="2090802111" sldId="275"/>
            <ac:inkMk id="95" creationId="{CA800DFA-A264-E040-968A-3ACD08945D54}"/>
          </ac:inkMkLst>
        </pc:inkChg>
        <pc:inkChg chg="add mod">
          <ac:chgData name="Michael Kuniega" userId="999f7fd1-0dc3-4cba-81fd-6a42a8d75a98" providerId="ADAL" clId="{2BA1FF2E-3399-4915-A88C-113B3422AC66}" dt="2023-01-15T00:50:03.994" v="780"/>
          <ac:inkMkLst>
            <pc:docMk/>
            <pc:sldMk cId="2090802111" sldId="275"/>
            <ac:inkMk id="96" creationId="{9A7125C7-E819-7523-E610-071F309CC2CA}"/>
          </ac:inkMkLst>
        </pc:inkChg>
        <pc:inkChg chg="add mod">
          <ac:chgData name="Michael Kuniega" userId="999f7fd1-0dc3-4cba-81fd-6a42a8d75a98" providerId="ADAL" clId="{2BA1FF2E-3399-4915-A88C-113B3422AC66}" dt="2023-01-15T00:50:03.994" v="780"/>
          <ac:inkMkLst>
            <pc:docMk/>
            <pc:sldMk cId="2090802111" sldId="275"/>
            <ac:inkMk id="97" creationId="{116A7412-8A60-09ED-6490-B623E870807A}"/>
          </ac:inkMkLst>
        </pc:inkChg>
        <pc:inkChg chg="add mod">
          <ac:chgData name="Michael Kuniega" userId="999f7fd1-0dc3-4cba-81fd-6a42a8d75a98" providerId="ADAL" clId="{2BA1FF2E-3399-4915-A88C-113B3422AC66}" dt="2023-01-15T00:50:03.994" v="780"/>
          <ac:inkMkLst>
            <pc:docMk/>
            <pc:sldMk cId="2090802111" sldId="275"/>
            <ac:inkMk id="98" creationId="{60F7FC63-02E6-549C-90F0-BB6783AE0AD0}"/>
          </ac:inkMkLst>
        </pc:inkChg>
        <pc:inkChg chg="add mod">
          <ac:chgData name="Michael Kuniega" userId="999f7fd1-0dc3-4cba-81fd-6a42a8d75a98" providerId="ADAL" clId="{2BA1FF2E-3399-4915-A88C-113B3422AC66}" dt="2023-01-15T00:50:03.994" v="780"/>
          <ac:inkMkLst>
            <pc:docMk/>
            <pc:sldMk cId="2090802111" sldId="275"/>
            <ac:inkMk id="99" creationId="{28327ADD-082E-229C-F275-5131D6891A1D}"/>
          </ac:inkMkLst>
        </pc:inkChg>
        <pc:inkChg chg="add mod">
          <ac:chgData name="Michael Kuniega" userId="999f7fd1-0dc3-4cba-81fd-6a42a8d75a98" providerId="ADAL" clId="{2BA1FF2E-3399-4915-A88C-113B3422AC66}" dt="2023-01-15T00:50:03.994" v="780"/>
          <ac:inkMkLst>
            <pc:docMk/>
            <pc:sldMk cId="2090802111" sldId="275"/>
            <ac:inkMk id="101" creationId="{E18D5AF9-D34D-9E75-0DD4-23B338DE3461}"/>
          </ac:inkMkLst>
        </pc:inkChg>
        <pc:inkChg chg="add mod">
          <ac:chgData name="Michael Kuniega" userId="999f7fd1-0dc3-4cba-81fd-6a42a8d75a98" providerId="ADAL" clId="{2BA1FF2E-3399-4915-A88C-113B3422AC66}" dt="2023-01-15T00:50:03.994" v="780"/>
          <ac:inkMkLst>
            <pc:docMk/>
            <pc:sldMk cId="2090802111" sldId="275"/>
            <ac:inkMk id="102" creationId="{6F44E1FD-DFA6-D187-A0F8-0F472A5355CE}"/>
          </ac:inkMkLst>
        </pc:inkChg>
        <pc:inkChg chg="add mod">
          <ac:chgData name="Michael Kuniega" userId="999f7fd1-0dc3-4cba-81fd-6a42a8d75a98" providerId="ADAL" clId="{2BA1FF2E-3399-4915-A88C-113B3422AC66}" dt="2023-01-15T00:50:03.994" v="780"/>
          <ac:inkMkLst>
            <pc:docMk/>
            <pc:sldMk cId="2090802111" sldId="275"/>
            <ac:inkMk id="103" creationId="{C3EC3A7E-F1CA-9AB2-4ABE-509C3DA05F5B}"/>
          </ac:inkMkLst>
        </pc:inkChg>
        <pc:inkChg chg="add mod">
          <ac:chgData name="Michael Kuniega" userId="999f7fd1-0dc3-4cba-81fd-6a42a8d75a98" providerId="ADAL" clId="{2BA1FF2E-3399-4915-A88C-113B3422AC66}" dt="2023-01-15T00:50:03.994" v="780"/>
          <ac:inkMkLst>
            <pc:docMk/>
            <pc:sldMk cId="2090802111" sldId="275"/>
            <ac:inkMk id="104" creationId="{98040DED-B0F7-B581-C92B-83B0E8DFBF5F}"/>
          </ac:inkMkLst>
        </pc:inkChg>
        <pc:inkChg chg="add mod">
          <ac:chgData name="Michael Kuniega" userId="999f7fd1-0dc3-4cba-81fd-6a42a8d75a98" providerId="ADAL" clId="{2BA1FF2E-3399-4915-A88C-113B3422AC66}" dt="2023-01-15T00:50:03.994" v="780"/>
          <ac:inkMkLst>
            <pc:docMk/>
            <pc:sldMk cId="2090802111" sldId="275"/>
            <ac:inkMk id="105" creationId="{761FF29F-A0E2-2D1E-AB7A-DC7C373A8117}"/>
          </ac:inkMkLst>
        </pc:inkChg>
        <pc:inkChg chg="add mod">
          <ac:chgData name="Michael Kuniega" userId="999f7fd1-0dc3-4cba-81fd-6a42a8d75a98" providerId="ADAL" clId="{2BA1FF2E-3399-4915-A88C-113B3422AC66}" dt="2023-01-15T00:50:03.994" v="780"/>
          <ac:inkMkLst>
            <pc:docMk/>
            <pc:sldMk cId="2090802111" sldId="275"/>
            <ac:inkMk id="106" creationId="{224B07CE-79E9-B9F7-C5A3-B10BC81F1246}"/>
          </ac:inkMkLst>
        </pc:inkChg>
        <pc:inkChg chg="add mod">
          <ac:chgData name="Michael Kuniega" userId="999f7fd1-0dc3-4cba-81fd-6a42a8d75a98" providerId="ADAL" clId="{2BA1FF2E-3399-4915-A88C-113B3422AC66}" dt="2023-01-15T00:50:03.994" v="780"/>
          <ac:inkMkLst>
            <pc:docMk/>
            <pc:sldMk cId="2090802111" sldId="275"/>
            <ac:inkMk id="107" creationId="{02199DAE-64F2-8E9F-64E6-81D0655A9275}"/>
          </ac:inkMkLst>
        </pc:inkChg>
        <pc:inkChg chg="add mod">
          <ac:chgData name="Michael Kuniega" userId="999f7fd1-0dc3-4cba-81fd-6a42a8d75a98" providerId="ADAL" clId="{2BA1FF2E-3399-4915-A88C-113B3422AC66}" dt="2023-01-15T00:50:03.994" v="780"/>
          <ac:inkMkLst>
            <pc:docMk/>
            <pc:sldMk cId="2090802111" sldId="275"/>
            <ac:inkMk id="108" creationId="{2DFFB397-3522-9C2E-6128-BF1BAF73912F}"/>
          </ac:inkMkLst>
        </pc:inkChg>
        <pc:inkChg chg="add mod">
          <ac:chgData name="Michael Kuniega" userId="999f7fd1-0dc3-4cba-81fd-6a42a8d75a98" providerId="ADAL" clId="{2BA1FF2E-3399-4915-A88C-113B3422AC66}" dt="2023-01-15T00:50:03.994" v="780"/>
          <ac:inkMkLst>
            <pc:docMk/>
            <pc:sldMk cId="2090802111" sldId="275"/>
            <ac:inkMk id="109" creationId="{8D508141-D8A3-767F-F6E3-19ED655ECEED}"/>
          </ac:inkMkLst>
        </pc:inkChg>
        <pc:inkChg chg="add mod">
          <ac:chgData name="Michael Kuniega" userId="999f7fd1-0dc3-4cba-81fd-6a42a8d75a98" providerId="ADAL" clId="{2BA1FF2E-3399-4915-A88C-113B3422AC66}" dt="2023-01-15T00:50:03.994" v="780"/>
          <ac:inkMkLst>
            <pc:docMk/>
            <pc:sldMk cId="2090802111" sldId="275"/>
            <ac:inkMk id="110" creationId="{EE87E77A-A469-235D-8D41-75D0487DE794}"/>
          </ac:inkMkLst>
        </pc:inkChg>
        <pc:inkChg chg="add mod">
          <ac:chgData name="Michael Kuniega" userId="999f7fd1-0dc3-4cba-81fd-6a42a8d75a98" providerId="ADAL" clId="{2BA1FF2E-3399-4915-A88C-113B3422AC66}" dt="2023-01-15T00:50:03.994" v="780"/>
          <ac:inkMkLst>
            <pc:docMk/>
            <pc:sldMk cId="2090802111" sldId="275"/>
            <ac:inkMk id="111" creationId="{E3E19B9F-EC9E-9D9F-EAF7-EA5812F651A9}"/>
          </ac:inkMkLst>
        </pc:inkChg>
        <pc:inkChg chg="add mod">
          <ac:chgData name="Michael Kuniega" userId="999f7fd1-0dc3-4cba-81fd-6a42a8d75a98" providerId="ADAL" clId="{2BA1FF2E-3399-4915-A88C-113B3422AC66}" dt="2023-01-15T00:50:15.620" v="797"/>
          <ac:inkMkLst>
            <pc:docMk/>
            <pc:sldMk cId="2090802111" sldId="275"/>
            <ac:inkMk id="113" creationId="{D38462D2-761D-9FC1-F63B-009CBAA4547E}"/>
          </ac:inkMkLst>
        </pc:inkChg>
        <pc:inkChg chg="add mod">
          <ac:chgData name="Michael Kuniega" userId="999f7fd1-0dc3-4cba-81fd-6a42a8d75a98" providerId="ADAL" clId="{2BA1FF2E-3399-4915-A88C-113B3422AC66}" dt="2023-01-15T00:50:15.620" v="797"/>
          <ac:inkMkLst>
            <pc:docMk/>
            <pc:sldMk cId="2090802111" sldId="275"/>
            <ac:inkMk id="114" creationId="{4B60C8ED-3864-3F93-957F-E0968B72574F}"/>
          </ac:inkMkLst>
        </pc:inkChg>
        <pc:inkChg chg="add mod">
          <ac:chgData name="Michael Kuniega" userId="999f7fd1-0dc3-4cba-81fd-6a42a8d75a98" providerId="ADAL" clId="{2BA1FF2E-3399-4915-A88C-113B3422AC66}" dt="2023-01-15T00:50:15.620" v="797"/>
          <ac:inkMkLst>
            <pc:docMk/>
            <pc:sldMk cId="2090802111" sldId="275"/>
            <ac:inkMk id="115" creationId="{425DB69A-15DE-7E0B-F843-3B4F08E1DBF1}"/>
          </ac:inkMkLst>
        </pc:inkChg>
        <pc:inkChg chg="add mod">
          <ac:chgData name="Michael Kuniega" userId="999f7fd1-0dc3-4cba-81fd-6a42a8d75a98" providerId="ADAL" clId="{2BA1FF2E-3399-4915-A88C-113B3422AC66}" dt="2023-01-15T00:50:15.620" v="797"/>
          <ac:inkMkLst>
            <pc:docMk/>
            <pc:sldMk cId="2090802111" sldId="275"/>
            <ac:inkMk id="117" creationId="{A5E6DFC2-DD4D-9847-CD76-7E241B0EE714}"/>
          </ac:inkMkLst>
        </pc:inkChg>
        <pc:inkChg chg="add mod">
          <ac:chgData name="Michael Kuniega" userId="999f7fd1-0dc3-4cba-81fd-6a42a8d75a98" providerId="ADAL" clId="{2BA1FF2E-3399-4915-A88C-113B3422AC66}" dt="2023-01-15T00:50:15.620" v="797"/>
          <ac:inkMkLst>
            <pc:docMk/>
            <pc:sldMk cId="2090802111" sldId="275"/>
            <ac:inkMk id="118" creationId="{9E07A457-5DBC-9CF2-4332-4000F7A5050E}"/>
          </ac:inkMkLst>
        </pc:inkChg>
        <pc:inkChg chg="add mod">
          <ac:chgData name="Michael Kuniega" userId="999f7fd1-0dc3-4cba-81fd-6a42a8d75a98" providerId="ADAL" clId="{2BA1FF2E-3399-4915-A88C-113B3422AC66}" dt="2023-01-15T00:50:23.305" v="808"/>
          <ac:inkMkLst>
            <pc:docMk/>
            <pc:sldMk cId="2090802111" sldId="275"/>
            <ac:inkMk id="119" creationId="{E553D5C2-3E38-B350-FDB5-949DFB07351D}"/>
          </ac:inkMkLst>
        </pc:inkChg>
        <pc:inkChg chg="add mod">
          <ac:chgData name="Michael Kuniega" userId="999f7fd1-0dc3-4cba-81fd-6a42a8d75a98" providerId="ADAL" clId="{2BA1FF2E-3399-4915-A88C-113B3422AC66}" dt="2023-01-15T00:50:23.305" v="808"/>
          <ac:inkMkLst>
            <pc:docMk/>
            <pc:sldMk cId="2090802111" sldId="275"/>
            <ac:inkMk id="120" creationId="{A71701ED-6864-5546-A536-307160C9D634}"/>
          </ac:inkMkLst>
        </pc:inkChg>
        <pc:inkChg chg="add mod">
          <ac:chgData name="Michael Kuniega" userId="999f7fd1-0dc3-4cba-81fd-6a42a8d75a98" providerId="ADAL" clId="{2BA1FF2E-3399-4915-A88C-113B3422AC66}" dt="2023-01-15T00:50:23.305" v="808"/>
          <ac:inkMkLst>
            <pc:docMk/>
            <pc:sldMk cId="2090802111" sldId="275"/>
            <ac:inkMk id="121" creationId="{D80CBCE2-90B0-1F52-88EF-836CF7E54E63}"/>
          </ac:inkMkLst>
        </pc:inkChg>
        <pc:inkChg chg="add mod">
          <ac:chgData name="Michael Kuniega" userId="999f7fd1-0dc3-4cba-81fd-6a42a8d75a98" providerId="ADAL" clId="{2BA1FF2E-3399-4915-A88C-113B3422AC66}" dt="2023-01-15T00:50:23.305" v="808"/>
          <ac:inkMkLst>
            <pc:docMk/>
            <pc:sldMk cId="2090802111" sldId="275"/>
            <ac:inkMk id="122" creationId="{23740A8A-46E2-815D-16DC-B16920A57FC0}"/>
          </ac:inkMkLst>
        </pc:inkChg>
        <pc:inkChg chg="add mod">
          <ac:chgData name="Michael Kuniega" userId="999f7fd1-0dc3-4cba-81fd-6a42a8d75a98" providerId="ADAL" clId="{2BA1FF2E-3399-4915-A88C-113B3422AC66}" dt="2023-01-15T00:50:23.305" v="808"/>
          <ac:inkMkLst>
            <pc:docMk/>
            <pc:sldMk cId="2090802111" sldId="275"/>
            <ac:inkMk id="123" creationId="{9B0922E9-ECB7-0D39-FB1B-0E0AD9749A56}"/>
          </ac:inkMkLst>
        </pc:inkChg>
        <pc:inkChg chg="add mod">
          <ac:chgData name="Michael Kuniega" userId="999f7fd1-0dc3-4cba-81fd-6a42a8d75a98" providerId="ADAL" clId="{2BA1FF2E-3399-4915-A88C-113B3422AC66}" dt="2023-01-15T00:50:23.305" v="808"/>
          <ac:inkMkLst>
            <pc:docMk/>
            <pc:sldMk cId="2090802111" sldId="275"/>
            <ac:inkMk id="124" creationId="{BE485E64-8755-6EEF-ADBC-A25B46E2AE5C}"/>
          </ac:inkMkLst>
        </pc:inkChg>
        <pc:inkChg chg="add mod">
          <ac:chgData name="Michael Kuniega" userId="999f7fd1-0dc3-4cba-81fd-6a42a8d75a98" providerId="ADAL" clId="{2BA1FF2E-3399-4915-A88C-113B3422AC66}" dt="2023-01-15T00:50:23.305" v="808"/>
          <ac:inkMkLst>
            <pc:docMk/>
            <pc:sldMk cId="2090802111" sldId="275"/>
            <ac:inkMk id="125" creationId="{7B067B58-580C-F384-CEAB-AAB84D89BF20}"/>
          </ac:inkMkLst>
        </pc:inkChg>
        <pc:inkChg chg="add mod">
          <ac:chgData name="Michael Kuniega" userId="999f7fd1-0dc3-4cba-81fd-6a42a8d75a98" providerId="ADAL" clId="{2BA1FF2E-3399-4915-A88C-113B3422AC66}" dt="2023-01-15T00:50:23.305" v="808"/>
          <ac:inkMkLst>
            <pc:docMk/>
            <pc:sldMk cId="2090802111" sldId="275"/>
            <ac:inkMk id="126" creationId="{83B56EF6-F532-BE42-5559-FFEF0CFB8002}"/>
          </ac:inkMkLst>
        </pc:inkChg>
        <pc:inkChg chg="add mod">
          <ac:chgData name="Michael Kuniega" userId="999f7fd1-0dc3-4cba-81fd-6a42a8d75a98" providerId="ADAL" clId="{2BA1FF2E-3399-4915-A88C-113B3422AC66}" dt="2023-01-15T00:50:23.305" v="808"/>
          <ac:inkMkLst>
            <pc:docMk/>
            <pc:sldMk cId="2090802111" sldId="275"/>
            <ac:inkMk id="127" creationId="{766F3A5B-61D4-7BE0-20D2-6744AF90A42E}"/>
          </ac:inkMkLst>
        </pc:inkChg>
        <pc:inkChg chg="add mod">
          <ac:chgData name="Michael Kuniega" userId="999f7fd1-0dc3-4cba-81fd-6a42a8d75a98" providerId="ADAL" clId="{2BA1FF2E-3399-4915-A88C-113B3422AC66}" dt="2023-01-15T00:50:23.305" v="808"/>
          <ac:inkMkLst>
            <pc:docMk/>
            <pc:sldMk cId="2090802111" sldId="275"/>
            <ac:inkMk id="128" creationId="{2BCCE59A-4366-CDAA-F631-89029290E366}"/>
          </ac:inkMkLst>
        </pc:inkChg>
        <pc:inkChg chg="add mod">
          <ac:chgData name="Michael Kuniega" userId="999f7fd1-0dc3-4cba-81fd-6a42a8d75a98" providerId="ADAL" clId="{2BA1FF2E-3399-4915-A88C-113B3422AC66}" dt="2023-01-15T00:50:23.305" v="808"/>
          <ac:inkMkLst>
            <pc:docMk/>
            <pc:sldMk cId="2090802111" sldId="275"/>
            <ac:inkMk id="131" creationId="{E53455D9-A17F-C078-1A91-15E2452B028F}"/>
          </ac:inkMkLst>
        </pc:inkChg>
        <pc:inkChg chg="add mod">
          <ac:chgData name="Michael Kuniega" userId="999f7fd1-0dc3-4cba-81fd-6a42a8d75a98" providerId="ADAL" clId="{2BA1FF2E-3399-4915-A88C-113B3422AC66}" dt="2023-01-15T00:50:23.305" v="808"/>
          <ac:inkMkLst>
            <pc:docMk/>
            <pc:sldMk cId="2090802111" sldId="275"/>
            <ac:inkMk id="132" creationId="{40A8202C-868D-8500-D66E-1468BC4BE1B9}"/>
          </ac:inkMkLst>
        </pc:inkChg>
        <pc:inkChg chg="add mod">
          <ac:chgData name="Michael Kuniega" userId="999f7fd1-0dc3-4cba-81fd-6a42a8d75a98" providerId="ADAL" clId="{2BA1FF2E-3399-4915-A88C-113B3422AC66}" dt="2023-01-15T00:50:23.305" v="808"/>
          <ac:inkMkLst>
            <pc:docMk/>
            <pc:sldMk cId="2090802111" sldId="275"/>
            <ac:inkMk id="134" creationId="{3D5979A2-A192-C1A2-0403-797DC3428B0E}"/>
          </ac:inkMkLst>
        </pc:inkChg>
        <pc:inkChg chg="add mod">
          <ac:chgData name="Michael Kuniega" userId="999f7fd1-0dc3-4cba-81fd-6a42a8d75a98" providerId="ADAL" clId="{2BA1FF2E-3399-4915-A88C-113B3422AC66}" dt="2023-01-15T00:50:23.305" v="808"/>
          <ac:inkMkLst>
            <pc:docMk/>
            <pc:sldMk cId="2090802111" sldId="275"/>
            <ac:inkMk id="135" creationId="{9A972CEC-FDD0-FFF8-48A1-AF6FAE2646AC}"/>
          </ac:inkMkLst>
        </pc:inkChg>
        <pc:inkChg chg="add mod">
          <ac:chgData name="Michael Kuniega" userId="999f7fd1-0dc3-4cba-81fd-6a42a8d75a98" providerId="ADAL" clId="{2BA1FF2E-3399-4915-A88C-113B3422AC66}" dt="2023-01-15T00:50:23.305" v="808"/>
          <ac:inkMkLst>
            <pc:docMk/>
            <pc:sldMk cId="2090802111" sldId="275"/>
            <ac:inkMk id="136" creationId="{6459E163-6F20-0B62-5884-1E65CBD84228}"/>
          </ac:inkMkLst>
        </pc:inkChg>
        <pc:inkChg chg="add mod">
          <ac:chgData name="Michael Kuniega" userId="999f7fd1-0dc3-4cba-81fd-6a42a8d75a98" providerId="ADAL" clId="{2BA1FF2E-3399-4915-A88C-113B3422AC66}" dt="2023-01-15T00:50:23.305" v="808"/>
          <ac:inkMkLst>
            <pc:docMk/>
            <pc:sldMk cId="2090802111" sldId="275"/>
            <ac:inkMk id="137" creationId="{94669BB3-5E88-D85F-0E63-818D7D4ADC6B}"/>
          </ac:inkMkLst>
        </pc:inkChg>
        <pc:inkChg chg="add mod">
          <ac:chgData name="Michael Kuniega" userId="999f7fd1-0dc3-4cba-81fd-6a42a8d75a98" providerId="ADAL" clId="{2BA1FF2E-3399-4915-A88C-113B3422AC66}" dt="2023-01-15T00:50:23.305" v="808"/>
          <ac:inkMkLst>
            <pc:docMk/>
            <pc:sldMk cId="2090802111" sldId="275"/>
            <ac:inkMk id="138" creationId="{EE6D0793-D3FF-32C4-C7C2-189301F6460F}"/>
          </ac:inkMkLst>
        </pc:inkChg>
        <pc:inkChg chg="add mod">
          <ac:chgData name="Michael Kuniega" userId="999f7fd1-0dc3-4cba-81fd-6a42a8d75a98" providerId="ADAL" clId="{2BA1FF2E-3399-4915-A88C-113B3422AC66}" dt="2023-01-15T00:50:23.305" v="808"/>
          <ac:inkMkLst>
            <pc:docMk/>
            <pc:sldMk cId="2090802111" sldId="275"/>
            <ac:inkMk id="140" creationId="{5EB91A34-4B3A-D98B-ED1A-A85C30703881}"/>
          </ac:inkMkLst>
        </pc:inkChg>
        <pc:inkChg chg="add">
          <ac:chgData name="Michael Kuniega" userId="999f7fd1-0dc3-4cba-81fd-6a42a8d75a98" providerId="ADAL" clId="{2BA1FF2E-3399-4915-A88C-113B3422AC66}" dt="2023-01-15T00:50:30.280" v="809" actId="9405"/>
          <ac:inkMkLst>
            <pc:docMk/>
            <pc:sldMk cId="2090802111" sldId="275"/>
            <ac:inkMk id="142" creationId="{4A5D25CC-E4DF-7609-BF7C-5EC83D4BE717}"/>
          </ac:inkMkLst>
        </pc:inkChg>
        <pc:inkChg chg="add">
          <ac:chgData name="Michael Kuniega" userId="999f7fd1-0dc3-4cba-81fd-6a42a8d75a98" providerId="ADAL" clId="{2BA1FF2E-3399-4915-A88C-113B3422AC66}" dt="2023-01-15T00:50:34.626" v="810" actId="9405"/>
          <ac:inkMkLst>
            <pc:docMk/>
            <pc:sldMk cId="2090802111" sldId="275"/>
            <ac:inkMk id="143" creationId="{C3D53A96-C1E1-5900-1F1C-66E99E977DEE}"/>
          </ac:inkMkLst>
        </pc:inkChg>
        <pc:inkChg chg="add">
          <ac:chgData name="Michael Kuniega" userId="999f7fd1-0dc3-4cba-81fd-6a42a8d75a98" providerId="ADAL" clId="{2BA1FF2E-3399-4915-A88C-113B3422AC66}" dt="2023-01-15T00:50:40.183" v="811" actId="9405"/>
          <ac:inkMkLst>
            <pc:docMk/>
            <pc:sldMk cId="2090802111" sldId="275"/>
            <ac:inkMk id="144" creationId="{80490FE0-521D-6D4C-7598-A402DEB66F3B}"/>
          </ac:inkMkLst>
        </pc:inkChg>
        <pc:inkChg chg="add">
          <ac:chgData name="Michael Kuniega" userId="999f7fd1-0dc3-4cba-81fd-6a42a8d75a98" providerId="ADAL" clId="{2BA1FF2E-3399-4915-A88C-113B3422AC66}" dt="2023-01-15T00:50:42.574" v="812" actId="9405"/>
          <ac:inkMkLst>
            <pc:docMk/>
            <pc:sldMk cId="2090802111" sldId="275"/>
            <ac:inkMk id="145" creationId="{014E2FB0-8325-BE1C-DDA4-FA70DA7A7550}"/>
          </ac:inkMkLst>
        </pc:inkChg>
        <pc:inkChg chg="add mod">
          <ac:chgData name="Michael Kuniega" userId="999f7fd1-0dc3-4cba-81fd-6a42a8d75a98" providerId="ADAL" clId="{2BA1FF2E-3399-4915-A88C-113B3422AC66}" dt="2023-01-15T00:51:10.592" v="842"/>
          <ac:inkMkLst>
            <pc:docMk/>
            <pc:sldMk cId="2090802111" sldId="275"/>
            <ac:inkMk id="146" creationId="{6844B954-8045-0D80-6E88-D864B36C6FED}"/>
          </ac:inkMkLst>
        </pc:inkChg>
        <pc:inkChg chg="add mod">
          <ac:chgData name="Michael Kuniega" userId="999f7fd1-0dc3-4cba-81fd-6a42a8d75a98" providerId="ADAL" clId="{2BA1FF2E-3399-4915-A88C-113B3422AC66}" dt="2023-01-15T00:51:10.592" v="842"/>
          <ac:inkMkLst>
            <pc:docMk/>
            <pc:sldMk cId="2090802111" sldId="275"/>
            <ac:inkMk id="147" creationId="{CDC49BF0-4537-6EA3-B936-8C110B028A09}"/>
          </ac:inkMkLst>
        </pc:inkChg>
        <pc:inkChg chg="add mod">
          <ac:chgData name="Michael Kuniega" userId="999f7fd1-0dc3-4cba-81fd-6a42a8d75a98" providerId="ADAL" clId="{2BA1FF2E-3399-4915-A88C-113B3422AC66}" dt="2023-01-15T00:51:10.592" v="842"/>
          <ac:inkMkLst>
            <pc:docMk/>
            <pc:sldMk cId="2090802111" sldId="275"/>
            <ac:inkMk id="149" creationId="{6C29EBF3-6033-D68F-9F0F-56250E84DB38}"/>
          </ac:inkMkLst>
        </pc:inkChg>
        <pc:inkChg chg="add mod">
          <ac:chgData name="Michael Kuniega" userId="999f7fd1-0dc3-4cba-81fd-6a42a8d75a98" providerId="ADAL" clId="{2BA1FF2E-3399-4915-A88C-113B3422AC66}" dt="2023-01-15T00:51:10.592" v="842"/>
          <ac:inkMkLst>
            <pc:docMk/>
            <pc:sldMk cId="2090802111" sldId="275"/>
            <ac:inkMk id="150" creationId="{1F96A5E3-7B1F-84A5-B740-DB261F4BCEF2}"/>
          </ac:inkMkLst>
        </pc:inkChg>
        <pc:inkChg chg="add mod">
          <ac:chgData name="Michael Kuniega" userId="999f7fd1-0dc3-4cba-81fd-6a42a8d75a98" providerId="ADAL" clId="{2BA1FF2E-3399-4915-A88C-113B3422AC66}" dt="2023-01-15T00:51:10.592" v="842"/>
          <ac:inkMkLst>
            <pc:docMk/>
            <pc:sldMk cId="2090802111" sldId="275"/>
            <ac:inkMk id="152" creationId="{9EF47B9C-7072-AB95-7921-6B33B4D105F4}"/>
          </ac:inkMkLst>
        </pc:inkChg>
        <pc:inkChg chg="add mod">
          <ac:chgData name="Michael Kuniega" userId="999f7fd1-0dc3-4cba-81fd-6a42a8d75a98" providerId="ADAL" clId="{2BA1FF2E-3399-4915-A88C-113B3422AC66}" dt="2023-01-15T00:51:10.592" v="842"/>
          <ac:inkMkLst>
            <pc:docMk/>
            <pc:sldMk cId="2090802111" sldId="275"/>
            <ac:inkMk id="153" creationId="{8E0F58B8-F042-685E-286A-6314B7729207}"/>
          </ac:inkMkLst>
        </pc:inkChg>
        <pc:inkChg chg="add mod">
          <ac:chgData name="Michael Kuniega" userId="999f7fd1-0dc3-4cba-81fd-6a42a8d75a98" providerId="ADAL" clId="{2BA1FF2E-3399-4915-A88C-113B3422AC66}" dt="2023-01-15T00:51:10.592" v="842"/>
          <ac:inkMkLst>
            <pc:docMk/>
            <pc:sldMk cId="2090802111" sldId="275"/>
            <ac:inkMk id="154" creationId="{C25EE70E-4BFE-A72A-733D-2AAE4A4FCE85}"/>
          </ac:inkMkLst>
        </pc:inkChg>
        <pc:inkChg chg="add mod">
          <ac:chgData name="Michael Kuniega" userId="999f7fd1-0dc3-4cba-81fd-6a42a8d75a98" providerId="ADAL" clId="{2BA1FF2E-3399-4915-A88C-113B3422AC66}" dt="2023-01-15T00:51:10.592" v="842"/>
          <ac:inkMkLst>
            <pc:docMk/>
            <pc:sldMk cId="2090802111" sldId="275"/>
            <ac:inkMk id="155" creationId="{2DBB07C4-1F59-C75E-6BAF-F8A9FB6B90CE}"/>
          </ac:inkMkLst>
        </pc:inkChg>
        <pc:inkChg chg="add mod">
          <ac:chgData name="Michael Kuniega" userId="999f7fd1-0dc3-4cba-81fd-6a42a8d75a98" providerId="ADAL" clId="{2BA1FF2E-3399-4915-A88C-113B3422AC66}" dt="2023-01-15T00:51:10.592" v="842"/>
          <ac:inkMkLst>
            <pc:docMk/>
            <pc:sldMk cId="2090802111" sldId="275"/>
            <ac:inkMk id="156" creationId="{389F3D7F-2BD5-4F5F-2BC9-451633EFAE08}"/>
          </ac:inkMkLst>
        </pc:inkChg>
        <pc:inkChg chg="add mod">
          <ac:chgData name="Michael Kuniega" userId="999f7fd1-0dc3-4cba-81fd-6a42a8d75a98" providerId="ADAL" clId="{2BA1FF2E-3399-4915-A88C-113B3422AC66}" dt="2023-01-15T00:51:10.592" v="842"/>
          <ac:inkMkLst>
            <pc:docMk/>
            <pc:sldMk cId="2090802111" sldId="275"/>
            <ac:inkMk id="157" creationId="{0E21B5E9-858D-9C88-2190-C6651AA9918F}"/>
          </ac:inkMkLst>
        </pc:inkChg>
        <pc:inkChg chg="add mod">
          <ac:chgData name="Michael Kuniega" userId="999f7fd1-0dc3-4cba-81fd-6a42a8d75a98" providerId="ADAL" clId="{2BA1FF2E-3399-4915-A88C-113B3422AC66}" dt="2023-01-15T00:51:10.592" v="842"/>
          <ac:inkMkLst>
            <pc:docMk/>
            <pc:sldMk cId="2090802111" sldId="275"/>
            <ac:inkMk id="159" creationId="{91FC29C4-0073-8DA5-E2D0-B134BC98873A}"/>
          </ac:inkMkLst>
        </pc:inkChg>
        <pc:inkChg chg="add mod">
          <ac:chgData name="Michael Kuniega" userId="999f7fd1-0dc3-4cba-81fd-6a42a8d75a98" providerId="ADAL" clId="{2BA1FF2E-3399-4915-A88C-113B3422AC66}" dt="2023-01-15T00:51:10.592" v="842"/>
          <ac:inkMkLst>
            <pc:docMk/>
            <pc:sldMk cId="2090802111" sldId="275"/>
            <ac:inkMk id="161" creationId="{564168DF-0E18-7CC8-6619-0D44DF6BF61B}"/>
          </ac:inkMkLst>
        </pc:inkChg>
        <pc:inkChg chg="add mod">
          <ac:chgData name="Michael Kuniega" userId="999f7fd1-0dc3-4cba-81fd-6a42a8d75a98" providerId="ADAL" clId="{2BA1FF2E-3399-4915-A88C-113B3422AC66}" dt="2023-01-15T00:51:10.592" v="842"/>
          <ac:inkMkLst>
            <pc:docMk/>
            <pc:sldMk cId="2090802111" sldId="275"/>
            <ac:inkMk id="162" creationId="{9BBEFE87-6B55-AA7E-7B44-66FC55318843}"/>
          </ac:inkMkLst>
        </pc:inkChg>
        <pc:inkChg chg="add mod">
          <ac:chgData name="Michael Kuniega" userId="999f7fd1-0dc3-4cba-81fd-6a42a8d75a98" providerId="ADAL" clId="{2BA1FF2E-3399-4915-A88C-113B3422AC66}" dt="2023-01-15T00:51:10.592" v="842"/>
          <ac:inkMkLst>
            <pc:docMk/>
            <pc:sldMk cId="2090802111" sldId="275"/>
            <ac:inkMk id="164" creationId="{3538B764-7714-BABC-2339-D2BF3A12437A}"/>
          </ac:inkMkLst>
        </pc:inkChg>
        <pc:inkChg chg="add mod">
          <ac:chgData name="Michael Kuniega" userId="999f7fd1-0dc3-4cba-81fd-6a42a8d75a98" providerId="ADAL" clId="{2BA1FF2E-3399-4915-A88C-113B3422AC66}" dt="2023-01-15T00:51:10.592" v="842"/>
          <ac:inkMkLst>
            <pc:docMk/>
            <pc:sldMk cId="2090802111" sldId="275"/>
            <ac:inkMk id="166" creationId="{B339D97E-FFD2-3F6C-25EB-31EA8D2ED975}"/>
          </ac:inkMkLst>
        </pc:inkChg>
        <pc:inkChg chg="add mod">
          <ac:chgData name="Michael Kuniega" userId="999f7fd1-0dc3-4cba-81fd-6a42a8d75a98" providerId="ADAL" clId="{2BA1FF2E-3399-4915-A88C-113B3422AC66}" dt="2023-01-15T00:51:10.592" v="842"/>
          <ac:inkMkLst>
            <pc:docMk/>
            <pc:sldMk cId="2090802111" sldId="275"/>
            <ac:inkMk id="167" creationId="{D5275BF9-0C02-69C0-4B4A-314DF66CE784}"/>
          </ac:inkMkLst>
        </pc:inkChg>
        <pc:inkChg chg="add mod">
          <ac:chgData name="Michael Kuniega" userId="999f7fd1-0dc3-4cba-81fd-6a42a8d75a98" providerId="ADAL" clId="{2BA1FF2E-3399-4915-A88C-113B3422AC66}" dt="2023-01-15T00:51:10.592" v="842"/>
          <ac:inkMkLst>
            <pc:docMk/>
            <pc:sldMk cId="2090802111" sldId="275"/>
            <ac:inkMk id="168" creationId="{58A1ABF0-A63D-1BC6-50A5-214C7719D703}"/>
          </ac:inkMkLst>
        </pc:inkChg>
        <pc:inkChg chg="add mod">
          <ac:chgData name="Michael Kuniega" userId="999f7fd1-0dc3-4cba-81fd-6a42a8d75a98" providerId="ADAL" clId="{2BA1FF2E-3399-4915-A88C-113B3422AC66}" dt="2023-01-15T00:51:10.592" v="842"/>
          <ac:inkMkLst>
            <pc:docMk/>
            <pc:sldMk cId="2090802111" sldId="275"/>
            <ac:inkMk id="169" creationId="{34AAC713-C423-85FD-432B-B61655732921}"/>
          </ac:inkMkLst>
        </pc:inkChg>
        <pc:inkChg chg="add mod">
          <ac:chgData name="Michael Kuniega" userId="999f7fd1-0dc3-4cba-81fd-6a42a8d75a98" providerId="ADAL" clId="{2BA1FF2E-3399-4915-A88C-113B3422AC66}" dt="2023-01-15T00:51:10.592" v="842"/>
          <ac:inkMkLst>
            <pc:docMk/>
            <pc:sldMk cId="2090802111" sldId="275"/>
            <ac:inkMk id="171" creationId="{777097FE-223E-3C2B-EB17-55A9F6C0D6DE}"/>
          </ac:inkMkLst>
        </pc:inkChg>
        <pc:inkChg chg="add mod">
          <ac:chgData name="Michael Kuniega" userId="999f7fd1-0dc3-4cba-81fd-6a42a8d75a98" providerId="ADAL" clId="{2BA1FF2E-3399-4915-A88C-113B3422AC66}" dt="2023-01-15T00:51:10.592" v="842"/>
          <ac:inkMkLst>
            <pc:docMk/>
            <pc:sldMk cId="2090802111" sldId="275"/>
            <ac:inkMk id="172" creationId="{50AB7F7A-8850-B1D1-26A9-934A72B8058B}"/>
          </ac:inkMkLst>
        </pc:inkChg>
        <pc:inkChg chg="add mod">
          <ac:chgData name="Michael Kuniega" userId="999f7fd1-0dc3-4cba-81fd-6a42a8d75a98" providerId="ADAL" clId="{2BA1FF2E-3399-4915-A88C-113B3422AC66}" dt="2023-01-15T00:51:10.592" v="842"/>
          <ac:inkMkLst>
            <pc:docMk/>
            <pc:sldMk cId="2090802111" sldId="275"/>
            <ac:inkMk id="174" creationId="{F7FF1F44-85A3-F7E5-66BE-D9057AE2F208}"/>
          </ac:inkMkLst>
        </pc:inkChg>
        <pc:inkChg chg="add">
          <ac:chgData name="Michael Kuniega" userId="999f7fd1-0dc3-4cba-81fd-6a42a8d75a98" providerId="ADAL" clId="{2BA1FF2E-3399-4915-A88C-113B3422AC66}" dt="2023-01-15T00:51:14.377" v="843" actId="9405"/>
          <ac:inkMkLst>
            <pc:docMk/>
            <pc:sldMk cId="2090802111" sldId="275"/>
            <ac:inkMk id="176" creationId="{CA8E464E-C8A7-940A-ADB0-B7BAEACD324D}"/>
          </ac:inkMkLst>
        </pc:inkChg>
        <pc:inkChg chg="add mod">
          <ac:chgData name="Michael Kuniega" userId="999f7fd1-0dc3-4cba-81fd-6a42a8d75a98" providerId="ADAL" clId="{2BA1FF2E-3399-4915-A88C-113B3422AC66}" dt="2023-01-15T00:51:46.040" v="868"/>
          <ac:inkMkLst>
            <pc:docMk/>
            <pc:sldMk cId="2090802111" sldId="275"/>
            <ac:inkMk id="177" creationId="{D403612A-BACA-5D6B-BA92-AABE026E4D99}"/>
          </ac:inkMkLst>
        </pc:inkChg>
        <pc:inkChg chg="add mod">
          <ac:chgData name="Michael Kuniega" userId="999f7fd1-0dc3-4cba-81fd-6a42a8d75a98" providerId="ADAL" clId="{2BA1FF2E-3399-4915-A88C-113B3422AC66}" dt="2023-01-15T00:51:46.040" v="868"/>
          <ac:inkMkLst>
            <pc:docMk/>
            <pc:sldMk cId="2090802111" sldId="275"/>
            <ac:inkMk id="178" creationId="{EE6949D5-E8FE-81FD-013B-FD02B712C297}"/>
          </ac:inkMkLst>
        </pc:inkChg>
        <pc:inkChg chg="add mod">
          <ac:chgData name="Michael Kuniega" userId="999f7fd1-0dc3-4cba-81fd-6a42a8d75a98" providerId="ADAL" clId="{2BA1FF2E-3399-4915-A88C-113B3422AC66}" dt="2023-01-15T00:51:46.040" v="868"/>
          <ac:inkMkLst>
            <pc:docMk/>
            <pc:sldMk cId="2090802111" sldId="275"/>
            <ac:inkMk id="179" creationId="{913BF5B1-B08C-0A9A-59A6-0FA7A383A32F}"/>
          </ac:inkMkLst>
        </pc:inkChg>
        <pc:inkChg chg="add mod">
          <ac:chgData name="Michael Kuniega" userId="999f7fd1-0dc3-4cba-81fd-6a42a8d75a98" providerId="ADAL" clId="{2BA1FF2E-3399-4915-A88C-113B3422AC66}" dt="2023-01-15T00:51:46.040" v="868"/>
          <ac:inkMkLst>
            <pc:docMk/>
            <pc:sldMk cId="2090802111" sldId="275"/>
            <ac:inkMk id="181" creationId="{A912C005-6CEF-4E47-A448-F9E8D48FAC37}"/>
          </ac:inkMkLst>
        </pc:inkChg>
        <pc:inkChg chg="add mod">
          <ac:chgData name="Michael Kuniega" userId="999f7fd1-0dc3-4cba-81fd-6a42a8d75a98" providerId="ADAL" clId="{2BA1FF2E-3399-4915-A88C-113B3422AC66}" dt="2023-01-15T00:51:46.040" v="868"/>
          <ac:inkMkLst>
            <pc:docMk/>
            <pc:sldMk cId="2090802111" sldId="275"/>
            <ac:inkMk id="182" creationId="{58D58E54-C4A1-2777-5E51-C32A7978EAE3}"/>
          </ac:inkMkLst>
        </pc:inkChg>
        <pc:inkChg chg="add mod">
          <ac:chgData name="Michael Kuniega" userId="999f7fd1-0dc3-4cba-81fd-6a42a8d75a98" providerId="ADAL" clId="{2BA1FF2E-3399-4915-A88C-113B3422AC66}" dt="2023-01-15T00:51:46.040" v="868"/>
          <ac:inkMkLst>
            <pc:docMk/>
            <pc:sldMk cId="2090802111" sldId="275"/>
            <ac:inkMk id="183" creationId="{E20D7A49-CFCA-03D6-6F96-65D89985AE42}"/>
          </ac:inkMkLst>
        </pc:inkChg>
        <pc:inkChg chg="add mod">
          <ac:chgData name="Michael Kuniega" userId="999f7fd1-0dc3-4cba-81fd-6a42a8d75a98" providerId="ADAL" clId="{2BA1FF2E-3399-4915-A88C-113B3422AC66}" dt="2023-01-15T00:51:46.040" v="868"/>
          <ac:inkMkLst>
            <pc:docMk/>
            <pc:sldMk cId="2090802111" sldId="275"/>
            <ac:inkMk id="184" creationId="{5DC4E370-1060-5712-1123-8ED88704D52E}"/>
          </ac:inkMkLst>
        </pc:inkChg>
        <pc:inkChg chg="add mod">
          <ac:chgData name="Michael Kuniega" userId="999f7fd1-0dc3-4cba-81fd-6a42a8d75a98" providerId="ADAL" clId="{2BA1FF2E-3399-4915-A88C-113B3422AC66}" dt="2023-01-15T00:51:46.040" v="868"/>
          <ac:inkMkLst>
            <pc:docMk/>
            <pc:sldMk cId="2090802111" sldId="275"/>
            <ac:inkMk id="185" creationId="{39F7C254-4645-C4CC-D0F3-007FA9DBD0FF}"/>
          </ac:inkMkLst>
        </pc:inkChg>
        <pc:inkChg chg="add mod">
          <ac:chgData name="Michael Kuniega" userId="999f7fd1-0dc3-4cba-81fd-6a42a8d75a98" providerId="ADAL" clId="{2BA1FF2E-3399-4915-A88C-113B3422AC66}" dt="2023-01-15T00:51:46.040" v="868"/>
          <ac:inkMkLst>
            <pc:docMk/>
            <pc:sldMk cId="2090802111" sldId="275"/>
            <ac:inkMk id="187" creationId="{F54B86A8-8F00-5F3F-7564-1783C4980CE2}"/>
          </ac:inkMkLst>
        </pc:inkChg>
        <pc:inkChg chg="add mod">
          <ac:chgData name="Michael Kuniega" userId="999f7fd1-0dc3-4cba-81fd-6a42a8d75a98" providerId="ADAL" clId="{2BA1FF2E-3399-4915-A88C-113B3422AC66}" dt="2023-01-15T00:51:46.040" v="868"/>
          <ac:inkMkLst>
            <pc:docMk/>
            <pc:sldMk cId="2090802111" sldId="275"/>
            <ac:inkMk id="188" creationId="{0B3AB7A3-A30C-3399-2C44-8C6681E6A659}"/>
          </ac:inkMkLst>
        </pc:inkChg>
        <pc:inkChg chg="add mod">
          <ac:chgData name="Michael Kuniega" userId="999f7fd1-0dc3-4cba-81fd-6a42a8d75a98" providerId="ADAL" clId="{2BA1FF2E-3399-4915-A88C-113B3422AC66}" dt="2023-01-15T00:51:46.040" v="868"/>
          <ac:inkMkLst>
            <pc:docMk/>
            <pc:sldMk cId="2090802111" sldId="275"/>
            <ac:inkMk id="189" creationId="{D1B20E36-AC07-E710-3BBC-50D36F182C5B}"/>
          </ac:inkMkLst>
        </pc:inkChg>
        <pc:inkChg chg="add mod">
          <ac:chgData name="Michael Kuniega" userId="999f7fd1-0dc3-4cba-81fd-6a42a8d75a98" providerId="ADAL" clId="{2BA1FF2E-3399-4915-A88C-113B3422AC66}" dt="2023-01-15T00:51:46.040" v="868"/>
          <ac:inkMkLst>
            <pc:docMk/>
            <pc:sldMk cId="2090802111" sldId="275"/>
            <ac:inkMk id="190" creationId="{60881035-7F9B-045D-65AB-610A75BD5144}"/>
          </ac:inkMkLst>
        </pc:inkChg>
        <pc:inkChg chg="add mod">
          <ac:chgData name="Michael Kuniega" userId="999f7fd1-0dc3-4cba-81fd-6a42a8d75a98" providerId="ADAL" clId="{2BA1FF2E-3399-4915-A88C-113B3422AC66}" dt="2023-01-15T00:51:46.040" v="868"/>
          <ac:inkMkLst>
            <pc:docMk/>
            <pc:sldMk cId="2090802111" sldId="275"/>
            <ac:inkMk id="192" creationId="{922F9A37-9025-2412-88FA-89D37F5F2055}"/>
          </ac:inkMkLst>
        </pc:inkChg>
        <pc:inkChg chg="add mod">
          <ac:chgData name="Michael Kuniega" userId="999f7fd1-0dc3-4cba-81fd-6a42a8d75a98" providerId="ADAL" clId="{2BA1FF2E-3399-4915-A88C-113B3422AC66}" dt="2023-01-15T00:51:46.040" v="868"/>
          <ac:inkMkLst>
            <pc:docMk/>
            <pc:sldMk cId="2090802111" sldId="275"/>
            <ac:inkMk id="193" creationId="{205C590B-D2E1-F3C2-265D-E132693BDA97}"/>
          </ac:inkMkLst>
        </pc:inkChg>
        <pc:inkChg chg="add mod">
          <ac:chgData name="Michael Kuniega" userId="999f7fd1-0dc3-4cba-81fd-6a42a8d75a98" providerId="ADAL" clId="{2BA1FF2E-3399-4915-A88C-113B3422AC66}" dt="2023-01-15T00:51:46.040" v="868"/>
          <ac:inkMkLst>
            <pc:docMk/>
            <pc:sldMk cId="2090802111" sldId="275"/>
            <ac:inkMk id="194" creationId="{B52E2641-C0D2-CDF6-431D-87F66F87AFB1}"/>
          </ac:inkMkLst>
        </pc:inkChg>
        <pc:inkChg chg="add mod">
          <ac:chgData name="Michael Kuniega" userId="999f7fd1-0dc3-4cba-81fd-6a42a8d75a98" providerId="ADAL" clId="{2BA1FF2E-3399-4915-A88C-113B3422AC66}" dt="2023-01-15T00:51:46.040" v="868"/>
          <ac:inkMkLst>
            <pc:docMk/>
            <pc:sldMk cId="2090802111" sldId="275"/>
            <ac:inkMk id="195" creationId="{840F7816-9A36-AC66-D92D-406EC6A69308}"/>
          </ac:inkMkLst>
        </pc:inkChg>
        <pc:inkChg chg="add mod">
          <ac:chgData name="Michael Kuniega" userId="999f7fd1-0dc3-4cba-81fd-6a42a8d75a98" providerId="ADAL" clId="{2BA1FF2E-3399-4915-A88C-113B3422AC66}" dt="2023-01-15T00:51:46.040" v="868"/>
          <ac:inkMkLst>
            <pc:docMk/>
            <pc:sldMk cId="2090802111" sldId="275"/>
            <ac:inkMk id="196" creationId="{3EBA4FC4-9815-3811-58BC-3D174CE30FDA}"/>
          </ac:inkMkLst>
        </pc:inkChg>
        <pc:inkChg chg="add mod">
          <ac:chgData name="Michael Kuniega" userId="999f7fd1-0dc3-4cba-81fd-6a42a8d75a98" providerId="ADAL" clId="{2BA1FF2E-3399-4915-A88C-113B3422AC66}" dt="2023-01-15T00:51:46.040" v="868"/>
          <ac:inkMkLst>
            <pc:docMk/>
            <pc:sldMk cId="2090802111" sldId="275"/>
            <ac:inkMk id="197" creationId="{522D9186-54EA-B6BA-B822-DE22F873A88A}"/>
          </ac:inkMkLst>
        </pc:inkChg>
        <pc:inkChg chg="add mod">
          <ac:chgData name="Michael Kuniega" userId="999f7fd1-0dc3-4cba-81fd-6a42a8d75a98" providerId="ADAL" clId="{2BA1FF2E-3399-4915-A88C-113B3422AC66}" dt="2023-01-15T00:51:46.040" v="868"/>
          <ac:inkMkLst>
            <pc:docMk/>
            <pc:sldMk cId="2090802111" sldId="275"/>
            <ac:inkMk id="198" creationId="{E4D20931-7922-6B87-69F0-C25599A4AE4B}"/>
          </ac:inkMkLst>
        </pc:inkChg>
        <pc:inkChg chg="add mod">
          <ac:chgData name="Michael Kuniega" userId="999f7fd1-0dc3-4cba-81fd-6a42a8d75a98" providerId="ADAL" clId="{2BA1FF2E-3399-4915-A88C-113B3422AC66}" dt="2023-01-15T00:51:46.040" v="868"/>
          <ac:inkMkLst>
            <pc:docMk/>
            <pc:sldMk cId="2090802111" sldId="275"/>
            <ac:inkMk id="200" creationId="{76323BB9-D3FB-D74D-1896-552B7CCB9C65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02" creationId="{3B4CC236-D097-B7E6-BFBD-131FAAD6F2E9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03" creationId="{53384124-DC64-4CBD-0314-0E2EBAB629C6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05" creationId="{9F751502-6B93-B7BC-6F4A-05F1996174EE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06" creationId="{E0942B00-8B44-8341-BA4A-7C7DF84B3EF6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07" creationId="{3E862252-8561-B821-0BC0-A688FD11F54A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08" creationId="{0EA41BC5-099E-2F98-9C7E-1353054B2B69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09" creationId="{1EDF4FDE-52EC-3810-F78E-6620D16B5F0B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10" creationId="{2E569CA5-CDA3-A8FE-C867-092F9A725E41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11" creationId="{5B04AC91-222E-B955-3CA2-F7CAA7650814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12" creationId="{03FF7A2D-30F1-8850-7AF1-73FCBB86CA4A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14" creationId="{1D9D42AE-A10C-5084-F386-3C09A62889EE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15" creationId="{0F9BDBC4-7C35-6488-4A36-9A3BAFA2B8EB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16" creationId="{AF31060B-DFA4-F25C-08B3-F2A78174973D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17" creationId="{25348307-29A2-C0B8-18BE-90CBB73CFFD4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18" creationId="{531CEB21-7BF5-F2E3-E04D-1195BEAEB419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19" creationId="{6FE05A9E-05C3-EA8B-57F0-1A90D918CFDC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20" creationId="{1A41224C-2070-961C-3E60-B99DB7DE8148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21" creationId="{96A5FCC1-6A99-D04B-0AD6-5030EB83914D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22" creationId="{017E1986-908F-0475-B580-D12794C0B799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23" creationId="{052EA8B9-2A40-3F82-6088-5C4481B82AA0}"/>
          </ac:inkMkLst>
        </pc:inkChg>
        <pc:inkChg chg="add mod">
          <ac:chgData name="Michael Kuniega" userId="999f7fd1-0dc3-4cba-81fd-6a42a8d75a98" providerId="ADAL" clId="{2BA1FF2E-3399-4915-A88C-113B3422AC66}" dt="2023-01-15T00:52:29.577" v="911"/>
          <ac:inkMkLst>
            <pc:docMk/>
            <pc:sldMk cId="2090802111" sldId="275"/>
            <ac:inkMk id="225" creationId="{665408A1-48BA-CBF5-CDF3-AB3CB04D6FBD}"/>
          </ac:inkMkLst>
        </pc:inkChg>
        <pc:inkChg chg="add mod">
          <ac:chgData name="Michael Kuniega" userId="999f7fd1-0dc3-4cba-81fd-6a42a8d75a98" providerId="ADAL" clId="{2BA1FF2E-3399-4915-A88C-113B3422AC66}" dt="2023-01-15T00:52:29.577" v="911"/>
          <ac:inkMkLst>
            <pc:docMk/>
            <pc:sldMk cId="2090802111" sldId="275"/>
            <ac:inkMk id="226" creationId="{B6F42525-116A-C3B4-C20E-D34504463FDE}"/>
          </ac:inkMkLst>
        </pc:inkChg>
        <pc:inkChg chg="add mod">
          <ac:chgData name="Michael Kuniega" userId="999f7fd1-0dc3-4cba-81fd-6a42a8d75a98" providerId="ADAL" clId="{2BA1FF2E-3399-4915-A88C-113B3422AC66}" dt="2023-01-15T00:52:29.577" v="911"/>
          <ac:inkMkLst>
            <pc:docMk/>
            <pc:sldMk cId="2090802111" sldId="275"/>
            <ac:inkMk id="227" creationId="{C6E434A6-7F4D-40A1-6257-448077C68277}"/>
          </ac:inkMkLst>
        </pc:inkChg>
        <pc:inkChg chg="add mod">
          <ac:chgData name="Michael Kuniega" userId="999f7fd1-0dc3-4cba-81fd-6a42a8d75a98" providerId="ADAL" clId="{2BA1FF2E-3399-4915-A88C-113B3422AC66}" dt="2023-01-15T00:52:29.577" v="911"/>
          <ac:inkMkLst>
            <pc:docMk/>
            <pc:sldMk cId="2090802111" sldId="275"/>
            <ac:inkMk id="228" creationId="{1439C00C-83DD-754E-963B-E1476C48CB96}"/>
          </ac:inkMkLst>
        </pc:inkChg>
        <pc:inkChg chg="add mod">
          <ac:chgData name="Michael Kuniega" userId="999f7fd1-0dc3-4cba-81fd-6a42a8d75a98" providerId="ADAL" clId="{2BA1FF2E-3399-4915-A88C-113B3422AC66}" dt="2023-01-15T00:52:29.577" v="911"/>
          <ac:inkMkLst>
            <pc:docMk/>
            <pc:sldMk cId="2090802111" sldId="275"/>
            <ac:inkMk id="229" creationId="{28F67AC4-36D0-49E8-E3EA-7AE648742E1E}"/>
          </ac:inkMkLst>
        </pc:inkChg>
        <pc:inkChg chg="add mod">
          <ac:chgData name="Michael Kuniega" userId="999f7fd1-0dc3-4cba-81fd-6a42a8d75a98" providerId="ADAL" clId="{2BA1FF2E-3399-4915-A88C-113B3422AC66}" dt="2023-01-15T00:52:29.577" v="911"/>
          <ac:inkMkLst>
            <pc:docMk/>
            <pc:sldMk cId="2090802111" sldId="275"/>
            <ac:inkMk id="230" creationId="{535110C7-A923-B984-C83E-83B2185A5CC8}"/>
          </ac:inkMkLst>
        </pc:inkChg>
        <pc:inkChg chg="add mod">
          <ac:chgData name="Michael Kuniega" userId="999f7fd1-0dc3-4cba-81fd-6a42a8d75a98" providerId="ADAL" clId="{2BA1FF2E-3399-4915-A88C-113B3422AC66}" dt="2023-01-15T00:52:29.577" v="911"/>
          <ac:inkMkLst>
            <pc:docMk/>
            <pc:sldMk cId="2090802111" sldId="275"/>
            <ac:inkMk id="231" creationId="{DC30FB14-039B-B13A-7AE9-E1408969D4CE}"/>
          </ac:inkMkLst>
        </pc:inkChg>
        <pc:inkChg chg="add mod">
          <ac:chgData name="Michael Kuniega" userId="999f7fd1-0dc3-4cba-81fd-6a42a8d75a98" providerId="ADAL" clId="{2BA1FF2E-3399-4915-A88C-113B3422AC66}" dt="2023-01-15T00:52:29.577" v="911"/>
          <ac:inkMkLst>
            <pc:docMk/>
            <pc:sldMk cId="2090802111" sldId="275"/>
            <ac:inkMk id="233" creationId="{06BB6DF4-2966-3E19-494D-803B10130792}"/>
          </ac:inkMkLst>
        </pc:inkChg>
        <pc:inkChg chg="add mod">
          <ac:chgData name="Michael Kuniega" userId="999f7fd1-0dc3-4cba-81fd-6a42a8d75a98" providerId="ADAL" clId="{2BA1FF2E-3399-4915-A88C-113B3422AC66}" dt="2023-01-15T00:52:29.577" v="911"/>
          <ac:inkMkLst>
            <pc:docMk/>
            <pc:sldMk cId="2090802111" sldId="275"/>
            <ac:inkMk id="234" creationId="{BC34898D-8E83-5AF6-25D7-FFC344BAABFC}"/>
          </ac:inkMkLst>
        </pc:inkChg>
        <pc:inkChg chg="add mod">
          <ac:chgData name="Michael Kuniega" userId="999f7fd1-0dc3-4cba-81fd-6a42a8d75a98" providerId="ADAL" clId="{2BA1FF2E-3399-4915-A88C-113B3422AC66}" dt="2023-01-15T00:52:29.577" v="911"/>
          <ac:inkMkLst>
            <pc:docMk/>
            <pc:sldMk cId="2090802111" sldId="275"/>
            <ac:inkMk id="235" creationId="{814B41C1-E667-5A8A-A0FA-57AFD8FB27FF}"/>
          </ac:inkMkLst>
        </pc:inkChg>
        <pc:inkChg chg="add mod">
          <ac:chgData name="Michael Kuniega" userId="999f7fd1-0dc3-4cba-81fd-6a42a8d75a98" providerId="ADAL" clId="{2BA1FF2E-3399-4915-A88C-113B3422AC66}" dt="2023-01-15T00:52:29.577" v="911"/>
          <ac:inkMkLst>
            <pc:docMk/>
            <pc:sldMk cId="2090802111" sldId="275"/>
            <ac:inkMk id="236" creationId="{2C4509FB-08EF-E330-B367-D364ECB75C42}"/>
          </ac:inkMkLst>
        </pc:inkChg>
        <pc:inkChg chg="add mod">
          <ac:chgData name="Michael Kuniega" userId="999f7fd1-0dc3-4cba-81fd-6a42a8d75a98" providerId="ADAL" clId="{2BA1FF2E-3399-4915-A88C-113B3422AC66}" dt="2023-01-15T00:52:29.577" v="911"/>
          <ac:inkMkLst>
            <pc:docMk/>
            <pc:sldMk cId="2090802111" sldId="275"/>
            <ac:inkMk id="237" creationId="{9FBCAE8C-1FED-96A9-F639-BD9623BCB131}"/>
          </ac:inkMkLst>
        </pc:inkChg>
        <pc:inkChg chg="add mod">
          <ac:chgData name="Michael Kuniega" userId="999f7fd1-0dc3-4cba-81fd-6a42a8d75a98" providerId="ADAL" clId="{2BA1FF2E-3399-4915-A88C-113B3422AC66}" dt="2023-01-15T00:52:29.577" v="911"/>
          <ac:inkMkLst>
            <pc:docMk/>
            <pc:sldMk cId="2090802111" sldId="275"/>
            <ac:inkMk id="239" creationId="{90CB6A15-2DBD-4F63-8952-4813BB6C388A}"/>
          </ac:inkMkLst>
        </pc:inkChg>
        <pc:inkChg chg="add mod">
          <ac:chgData name="Michael Kuniega" userId="999f7fd1-0dc3-4cba-81fd-6a42a8d75a98" providerId="ADAL" clId="{2BA1FF2E-3399-4915-A88C-113B3422AC66}" dt="2023-01-15T00:52:29.577" v="911"/>
          <ac:inkMkLst>
            <pc:docMk/>
            <pc:sldMk cId="2090802111" sldId="275"/>
            <ac:inkMk id="240" creationId="{35A0AED1-A203-9839-6780-1E4337F9B200}"/>
          </ac:inkMkLst>
        </pc:inkChg>
        <pc:inkChg chg="add mod">
          <ac:chgData name="Michael Kuniega" userId="999f7fd1-0dc3-4cba-81fd-6a42a8d75a98" providerId="ADAL" clId="{2BA1FF2E-3399-4915-A88C-113B3422AC66}" dt="2023-01-15T00:52:29.577" v="911"/>
          <ac:inkMkLst>
            <pc:docMk/>
            <pc:sldMk cId="2090802111" sldId="275"/>
            <ac:inkMk id="241" creationId="{7EE312BA-5901-D1E4-0DA6-58151B5AC62E}"/>
          </ac:inkMkLst>
        </pc:inkChg>
        <pc:inkChg chg="add mod">
          <ac:chgData name="Michael Kuniega" userId="999f7fd1-0dc3-4cba-81fd-6a42a8d75a98" providerId="ADAL" clId="{2BA1FF2E-3399-4915-A88C-113B3422AC66}" dt="2023-01-15T00:52:29.577" v="911"/>
          <ac:inkMkLst>
            <pc:docMk/>
            <pc:sldMk cId="2090802111" sldId="275"/>
            <ac:inkMk id="242" creationId="{040BFB90-4C7B-C994-D007-1E8932ECB51E}"/>
          </ac:inkMkLst>
        </pc:inkChg>
        <pc:inkChg chg="add mod">
          <ac:chgData name="Michael Kuniega" userId="999f7fd1-0dc3-4cba-81fd-6a42a8d75a98" providerId="ADAL" clId="{2BA1FF2E-3399-4915-A88C-113B3422AC66}" dt="2023-01-15T00:52:29.577" v="911"/>
          <ac:inkMkLst>
            <pc:docMk/>
            <pc:sldMk cId="2090802111" sldId="275"/>
            <ac:inkMk id="243" creationId="{69E78E75-7791-21B1-4F59-9AA60433853E}"/>
          </ac:inkMkLst>
        </pc:inkChg>
        <pc:inkChg chg="add mod">
          <ac:chgData name="Michael Kuniega" userId="999f7fd1-0dc3-4cba-81fd-6a42a8d75a98" providerId="ADAL" clId="{2BA1FF2E-3399-4915-A88C-113B3422AC66}" dt="2023-01-15T00:52:40.714" v="925"/>
          <ac:inkMkLst>
            <pc:docMk/>
            <pc:sldMk cId="2090802111" sldId="275"/>
            <ac:inkMk id="245" creationId="{15C9A841-6CE3-2AB6-3ECD-927C110F37E1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47" creationId="{D725B9C8-5D1B-75A0-963D-536B11BD186D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48" creationId="{816F9136-B42C-C5A2-06E5-ECCFE9053B5B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49" creationId="{8BA6FA64-28E9-7A34-5D8E-6F91E1EC9182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50" creationId="{17711421-6AB4-62B5-691C-338498BA876F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51" creationId="{447118D8-ED6E-B26E-FE35-12975B3687AC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53" creationId="{B8D428D8-9688-04ED-A90E-42F40EBF4B1C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54" creationId="{0FAD8010-7A1F-9099-F0A9-3F71B6847F7E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55" creationId="{94F6BEE1-A74D-C174-B105-C90A145EE234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56" creationId="{B0C3AECC-CB1D-2EE6-3B57-9CBD59BDC7E3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57" creationId="{8192E89E-480B-0FA0-7F66-8E0466458123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59" creationId="{ED1F0693-D6DA-7CD8-3B5C-8144E2C5FF7D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60" creationId="{8A808E07-2BC9-B6EA-1C00-163C2CD20E99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61" creationId="{8D9B7142-C7B6-7D7B-C8DC-62BA23D3F1AB}"/>
          </ac:inkMkLst>
        </pc:inkChg>
        <pc:inkChg chg="add mod">
          <ac:chgData name="Michael Kuniega" userId="999f7fd1-0dc3-4cba-81fd-6a42a8d75a98" providerId="ADAL" clId="{2BA1FF2E-3399-4915-A88C-113B3422AC66}" dt="2023-01-15T00:52:43.863" v="930"/>
          <ac:inkMkLst>
            <pc:docMk/>
            <pc:sldMk cId="2090802111" sldId="275"/>
            <ac:inkMk id="262" creationId="{34AA05EF-EE6D-FB2B-1D07-9D299A40BB85}"/>
          </ac:inkMkLst>
        </pc:inkChg>
      </pc:sldChg>
      <pc:sldChg chg="addSp delSp modSp mod">
        <pc:chgData name="Michael Kuniega" userId="999f7fd1-0dc3-4cba-81fd-6a42a8d75a98" providerId="ADAL" clId="{2BA1FF2E-3399-4915-A88C-113B3422AC66}" dt="2023-01-15T01:13:53.770" v="1657"/>
        <pc:sldMkLst>
          <pc:docMk/>
          <pc:sldMk cId="2134527737" sldId="276"/>
        </pc:sldMkLst>
        <pc:grpChg chg="del mod">
          <ac:chgData name="Michael Kuniega" userId="999f7fd1-0dc3-4cba-81fd-6a42a8d75a98" providerId="ADAL" clId="{2BA1FF2E-3399-4915-A88C-113B3422AC66}" dt="2023-01-15T00:53:11.945" v="945"/>
          <ac:grpSpMkLst>
            <pc:docMk/>
            <pc:sldMk cId="2134527737" sldId="276"/>
            <ac:grpSpMk id="9" creationId="{13D30602-E8F6-978E-82CB-C2B9B2CD6746}"/>
          </ac:grpSpMkLst>
        </pc:grpChg>
        <pc:grpChg chg="del mod">
          <ac:chgData name="Michael Kuniega" userId="999f7fd1-0dc3-4cba-81fd-6a42a8d75a98" providerId="ADAL" clId="{2BA1FF2E-3399-4915-A88C-113B3422AC66}" dt="2023-01-15T00:53:14.393" v="949"/>
          <ac:grpSpMkLst>
            <pc:docMk/>
            <pc:sldMk cId="2134527737" sldId="276"/>
            <ac:grpSpMk id="18" creationId="{1F832812-119B-9279-07E1-34BA6C6E9AD5}"/>
          </ac:grpSpMkLst>
        </pc:grpChg>
        <pc:grpChg chg="del mod">
          <ac:chgData name="Michael Kuniega" userId="999f7fd1-0dc3-4cba-81fd-6a42a8d75a98" providerId="ADAL" clId="{2BA1FF2E-3399-4915-A88C-113B3422AC66}" dt="2023-01-15T01:00:13.279" v="969"/>
          <ac:grpSpMkLst>
            <pc:docMk/>
            <pc:sldMk cId="2134527737" sldId="276"/>
            <ac:grpSpMk id="22" creationId="{165D71A6-EF4C-8E5D-5D8F-6D4DA6FF1645}"/>
          </ac:grpSpMkLst>
        </pc:grpChg>
        <pc:grpChg chg="mod">
          <ac:chgData name="Michael Kuniega" userId="999f7fd1-0dc3-4cba-81fd-6a42a8d75a98" providerId="ADAL" clId="{2BA1FF2E-3399-4915-A88C-113B3422AC66}" dt="2023-01-15T00:59:13.221" v="956"/>
          <ac:grpSpMkLst>
            <pc:docMk/>
            <pc:sldMk cId="2134527737" sldId="276"/>
            <ac:grpSpMk id="29" creationId="{8302AA8D-D4F3-17CE-E6D7-BE4C5DA36682}"/>
          </ac:grpSpMkLst>
        </pc:grpChg>
        <pc:grpChg chg="del mod">
          <ac:chgData name="Michael Kuniega" userId="999f7fd1-0dc3-4cba-81fd-6a42a8d75a98" providerId="ADAL" clId="{2BA1FF2E-3399-4915-A88C-113B3422AC66}" dt="2023-01-15T01:00:45.816" v="1028"/>
          <ac:grpSpMkLst>
            <pc:docMk/>
            <pc:sldMk cId="2134527737" sldId="276"/>
            <ac:grpSpMk id="45" creationId="{9CEC392C-A5A0-DF4E-D9E4-B6D4F8E9F8A4}"/>
          </ac:grpSpMkLst>
        </pc:grpChg>
        <pc:grpChg chg="del mod">
          <ac:chgData name="Michael Kuniega" userId="999f7fd1-0dc3-4cba-81fd-6a42a8d75a98" providerId="ADAL" clId="{2BA1FF2E-3399-4915-A88C-113B3422AC66}" dt="2023-01-15T01:03:42.387" v="1155"/>
          <ac:grpSpMkLst>
            <pc:docMk/>
            <pc:sldMk cId="2134527737" sldId="276"/>
            <ac:grpSpMk id="48" creationId="{6EA3AF4D-4957-54E5-3F7D-7F7DDB852321}"/>
          </ac:grpSpMkLst>
        </pc:grpChg>
        <pc:grpChg chg="del mod">
          <ac:chgData name="Michael Kuniega" userId="999f7fd1-0dc3-4cba-81fd-6a42a8d75a98" providerId="ADAL" clId="{2BA1FF2E-3399-4915-A88C-113B3422AC66}" dt="2023-01-15T01:00:35.331" v="1009"/>
          <ac:grpSpMkLst>
            <pc:docMk/>
            <pc:sldMk cId="2134527737" sldId="276"/>
            <ac:grpSpMk id="61" creationId="{598DEE1D-3A71-1633-7806-1140760830CC}"/>
          </ac:grpSpMkLst>
        </pc:grpChg>
        <pc:grpChg chg="del mod">
          <ac:chgData name="Michael Kuniega" userId="999f7fd1-0dc3-4cba-81fd-6a42a8d75a98" providerId="ADAL" clId="{2BA1FF2E-3399-4915-A88C-113B3422AC66}" dt="2023-01-15T01:00:38.845" v="1014"/>
          <ac:grpSpMkLst>
            <pc:docMk/>
            <pc:sldMk cId="2134527737" sldId="276"/>
            <ac:grpSpMk id="68" creationId="{577D2123-D289-3BD1-0084-5076357EC521}"/>
          </ac:grpSpMkLst>
        </pc:grpChg>
        <pc:grpChg chg="del mod">
          <ac:chgData name="Michael Kuniega" userId="999f7fd1-0dc3-4cba-81fd-6a42a8d75a98" providerId="ADAL" clId="{2BA1FF2E-3399-4915-A88C-113B3422AC66}" dt="2023-01-15T01:00:52.747" v="1036"/>
          <ac:grpSpMkLst>
            <pc:docMk/>
            <pc:sldMk cId="2134527737" sldId="276"/>
            <ac:grpSpMk id="69" creationId="{8222AF46-51B4-4ABF-CE0A-7DBD2F1678F4}"/>
          </ac:grpSpMkLst>
        </pc:grpChg>
        <pc:grpChg chg="del mod">
          <ac:chgData name="Michael Kuniega" userId="999f7fd1-0dc3-4cba-81fd-6a42a8d75a98" providerId="ADAL" clId="{2BA1FF2E-3399-4915-A88C-113B3422AC66}" dt="2023-01-15T01:00:45.816" v="1028"/>
          <ac:grpSpMkLst>
            <pc:docMk/>
            <pc:sldMk cId="2134527737" sldId="276"/>
            <ac:grpSpMk id="74" creationId="{DAA9C820-4563-E702-8474-3CAB9A5116CF}"/>
          </ac:grpSpMkLst>
        </pc:grpChg>
        <pc:grpChg chg="del mod">
          <ac:chgData name="Michael Kuniega" userId="999f7fd1-0dc3-4cba-81fd-6a42a8d75a98" providerId="ADAL" clId="{2BA1FF2E-3399-4915-A88C-113B3422AC66}" dt="2023-01-15T01:00:49.577" v="1034"/>
          <ac:grpSpMkLst>
            <pc:docMk/>
            <pc:sldMk cId="2134527737" sldId="276"/>
            <ac:grpSpMk id="88" creationId="{0E29073A-43CE-7ADE-3870-7F3804687BCD}"/>
          </ac:grpSpMkLst>
        </pc:grpChg>
        <pc:grpChg chg="del mod">
          <ac:chgData name="Michael Kuniega" userId="999f7fd1-0dc3-4cba-81fd-6a42a8d75a98" providerId="ADAL" clId="{2BA1FF2E-3399-4915-A88C-113B3422AC66}" dt="2023-01-15T01:00:52.747" v="1036"/>
          <ac:grpSpMkLst>
            <pc:docMk/>
            <pc:sldMk cId="2134527737" sldId="276"/>
            <ac:grpSpMk id="94" creationId="{BA930E72-4847-D013-E3F9-742C083FC5BE}"/>
          </ac:grpSpMkLst>
        </pc:grpChg>
        <pc:grpChg chg="del mod">
          <ac:chgData name="Michael Kuniega" userId="999f7fd1-0dc3-4cba-81fd-6a42a8d75a98" providerId="ADAL" clId="{2BA1FF2E-3399-4915-A88C-113B3422AC66}" dt="2023-01-15T01:03:42.387" v="1155"/>
          <ac:grpSpMkLst>
            <pc:docMk/>
            <pc:sldMk cId="2134527737" sldId="276"/>
            <ac:grpSpMk id="96" creationId="{399CF3C5-B74B-E619-7E4D-FE0C8F258CDB}"/>
          </ac:grpSpMkLst>
        </pc:grpChg>
        <pc:grpChg chg="del mod">
          <ac:chgData name="Michael Kuniega" userId="999f7fd1-0dc3-4cba-81fd-6a42a8d75a98" providerId="ADAL" clId="{2BA1FF2E-3399-4915-A88C-113B3422AC66}" dt="2023-01-15T01:01:42.401" v="1090"/>
          <ac:grpSpMkLst>
            <pc:docMk/>
            <pc:sldMk cId="2134527737" sldId="276"/>
            <ac:grpSpMk id="109" creationId="{0C3521AD-435A-4CCF-CE59-C07F0176A35C}"/>
          </ac:grpSpMkLst>
        </pc:grpChg>
        <pc:grpChg chg="del mod">
          <ac:chgData name="Michael Kuniega" userId="999f7fd1-0dc3-4cba-81fd-6a42a8d75a98" providerId="ADAL" clId="{2BA1FF2E-3399-4915-A88C-113B3422AC66}" dt="2023-01-15T01:03:42.387" v="1155"/>
          <ac:grpSpMkLst>
            <pc:docMk/>
            <pc:sldMk cId="2134527737" sldId="276"/>
            <ac:grpSpMk id="112" creationId="{6B5785EB-E495-79A3-8AEF-9DDC64E9995E}"/>
          </ac:grpSpMkLst>
        </pc:grpChg>
        <pc:grpChg chg="del mod">
          <ac:chgData name="Michael Kuniega" userId="999f7fd1-0dc3-4cba-81fd-6a42a8d75a98" providerId="ADAL" clId="{2BA1FF2E-3399-4915-A88C-113B3422AC66}" dt="2023-01-15T01:01:20.578" v="1067"/>
          <ac:grpSpMkLst>
            <pc:docMk/>
            <pc:sldMk cId="2134527737" sldId="276"/>
            <ac:grpSpMk id="125" creationId="{D9201B2B-9BD5-B59A-E410-6E1751773704}"/>
          </ac:grpSpMkLst>
        </pc:grpChg>
        <pc:grpChg chg="del mod">
          <ac:chgData name="Michael Kuniega" userId="999f7fd1-0dc3-4cba-81fd-6a42a8d75a98" providerId="ADAL" clId="{2BA1FF2E-3399-4915-A88C-113B3422AC66}" dt="2023-01-15T01:01:25.408" v="1074"/>
          <ac:grpSpMkLst>
            <pc:docMk/>
            <pc:sldMk cId="2134527737" sldId="276"/>
            <ac:grpSpMk id="127" creationId="{1A4A656B-6F18-F729-CE7C-6DC2F28605BC}"/>
          </ac:grpSpMkLst>
        </pc:grpChg>
        <pc:grpChg chg="del mod">
          <ac:chgData name="Michael Kuniega" userId="999f7fd1-0dc3-4cba-81fd-6a42a8d75a98" providerId="ADAL" clId="{2BA1FF2E-3399-4915-A88C-113B3422AC66}" dt="2023-01-15T01:01:42.401" v="1090"/>
          <ac:grpSpMkLst>
            <pc:docMk/>
            <pc:sldMk cId="2134527737" sldId="276"/>
            <ac:grpSpMk id="134" creationId="{818D2FCE-06D7-E9B2-2BBC-A1FDFF3B8CCD}"/>
          </ac:grpSpMkLst>
        </pc:grpChg>
        <pc:grpChg chg="del mod">
          <ac:chgData name="Michael Kuniega" userId="999f7fd1-0dc3-4cba-81fd-6a42a8d75a98" providerId="ADAL" clId="{2BA1FF2E-3399-4915-A88C-113B3422AC66}" dt="2023-01-15T01:01:42.401" v="1090"/>
          <ac:grpSpMkLst>
            <pc:docMk/>
            <pc:sldMk cId="2134527737" sldId="276"/>
            <ac:grpSpMk id="139" creationId="{A1F456DB-501B-F7CF-3F44-ACACDCFF4E30}"/>
          </ac:grpSpMkLst>
        </pc:grpChg>
        <pc:grpChg chg="del mod">
          <ac:chgData name="Michael Kuniega" userId="999f7fd1-0dc3-4cba-81fd-6a42a8d75a98" providerId="ADAL" clId="{2BA1FF2E-3399-4915-A88C-113B3422AC66}" dt="2023-01-15T01:01:45.185" v="1094"/>
          <ac:grpSpMkLst>
            <pc:docMk/>
            <pc:sldMk cId="2134527737" sldId="276"/>
            <ac:grpSpMk id="150" creationId="{F90CB368-89AB-77C3-3BA0-A0BCCDAB7E1E}"/>
          </ac:grpSpMkLst>
        </pc:grpChg>
        <pc:grpChg chg="del mod">
          <ac:chgData name="Michael Kuniega" userId="999f7fd1-0dc3-4cba-81fd-6a42a8d75a98" providerId="ADAL" clId="{2BA1FF2E-3399-4915-A88C-113B3422AC66}" dt="2023-01-15T01:01:48.115" v="1101"/>
          <ac:grpSpMkLst>
            <pc:docMk/>
            <pc:sldMk cId="2134527737" sldId="276"/>
            <ac:grpSpMk id="154" creationId="{CC52B8AC-EB57-B290-554D-C6EA93827E6E}"/>
          </ac:grpSpMkLst>
        </pc:grpChg>
        <pc:grpChg chg="del mod">
          <ac:chgData name="Michael Kuniega" userId="999f7fd1-0dc3-4cba-81fd-6a42a8d75a98" providerId="ADAL" clId="{2BA1FF2E-3399-4915-A88C-113B3422AC66}" dt="2023-01-15T01:01:50.753" v="1105"/>
          <ac:grpSpMkLst>
            <pc:docMk/>
            <pc:sldMk cId="2134527737" sldId="276"/>
            <ac:grpSpMk id="161" creationId="{291A9F27-C832-6F75-B698-E3924987ADC3}"/>
          </ac:grpSpMkLst>
        </pc:grpChg>
        <pc:grpChg chg="del mod">
          <ac:chgData name="Michael Kuniega" userId="999f7fd1-0dc3-4cba-81fd-6a42a8d75a98" providerId="ADAL" clId="{2BA1FF2E-3399-4915-A88C-113B3422AC66}" dt="2023-01-15T01:02:01.425" v="1112"/>
          <ac:grpSpMkLst>
            <pc:docMk/>
            <pc:sldMk cId="2134527737" sldId="276"/>
            <ac:grpSpMk id="165" creationId="{8D81708A-D49D-6BF0-C87B-B5DEB41172DF}"/>
          </ac:grpSpMkLst>
        </pc:grpChg>
        <pc:grpChg chg="del mod">
          <ac:chgData name="Michael Kuniega" userId="999f7fd1-0dc3-4cba-81fd-6a42a8d75a98" providerId="ADAL" clId="{2BA1FF2E-3399-4915-A88C-113B3422AC66}" dt="2023-01-15T01:03:42.387" v="1155"/>
          <ac:grpSpMkLst>
            <pc:docMk/>
            <pc:sldMk cId="2134527737" sldId="276"/>
            <ac:grpSpMk id="169" creationId="{88E10345-47E3-220E-40DF-442053ACE45A}"/>
          </ac:grpSpMkLst>
        </pc:grpChg>
        <pc:grpChg chg="del mod">
          <ac:chgData name="Michael Kuniega" userId="999f7fd1-0dc3-4cba-81fd-6a42a8d75a98" providerId="ADAL" clId="{2BA1FF2E-3399-4915-A88C-113B3422AC66}" dt="2023-01-15T01:03:42.387" v="1155"/>
          <ac:grpSpMkLst>
            <pc:docMk/>
            <pc:sldMk cId="2134527737" sldId="276"/>
            <ac:grpSpMk id="172" creationId="{0D705F45-6AE0-812B-C23B-123917FB7359}"/>
          </ac:grpSpMkLst>
        </pc:grpChg>
        <pc:grpChg chg="del mod">
          <ac:chgData name="Michael Kuniega" userId="999f7fd1-0dc3-4cba-81fd-6a42a8d75a98" providerId="ADAL" clId="{2BA1FF2E-3399-4915-A88C-113B3422AC66}" dt="2023-01-15T01:03:42.387" v="1155"/>
          <ac:grpSpMkLst>
            <pc:docMk/>
            <pc:sldMk cId="2134527737" sldId="276"/>
            <ac:grpSpMk id="188" creationId="{ED0874E2-753F-ACC2-1CDC-653D22A1C665}"/>
          </ac:grpSpMkLst>
        </pc:grpChg>
        <pc:grpChg chg="del mod">
          <ac:chgData name="Michael Kuniega" userId="999f7fd1-0dc3-4cba-81fd-6a42a8d75a98" providerId="ADAL" clId="{2BA1FF2E-3399-4915-A88C-113B3422AC66}" dt="2023-01-15T01:03:28.856" v="1143"/>
          <ac:grpSpMkLst>
            <pc:docMk/>
            <pc:sldMk cId="2134527737" sldId="276"/>
            <ac:grpSpMk id="194" creationId="{4BB52CD4-8F65-6551-C273-7DB818351DB4}"/>
          </ac:grpSpMkLst>
        </pc:grpChg>
        <pc:grpChg chg="del mod">
          <ac:chgData name="Michael Kuniega" userId="999f7fd1-0dc3-4cba-81fd-6a42a8d75a98" providerId="ADAL" clId="{2BA1FF2E-3399-4915-A88C-113B3422AC66}" dt="2023-01-15T01:03:42.387" v="1155"/>
          <ac:grpSpMkLst>
            <pc:docMk/>
            <pc:sldMk cId="2134527737" sldId="276"/>
            <ac:grpSpMk id="200" creationId="{8990496E-0714-2E88-B607-6D3CA3E48F27}"/>
          </ac:grpSpMkLst>
        </pc:grpChg>
        <pc:grpChg chg="del mod">
          <ac:chgData name="Michael Kuniega" userId="999f7fd1-0dc3-4cba-81fd-6a42a8d75a98" providerId="ADAL" clId="{2BA1FF2E-3399-4915-A88C-113B3422AC66}" dt="2023-01-15T01:03:39.396" v="1153"/>
          <ac:grpSpMkLst>
            <pc:docMk/>
            <pc:sldMk cId="2134527737" sldId="276"/>
            <ac:grpSpMk id="208" creationId="{AD8C452B-1EA7-7740-9434-9CA59B2F6702}"/>
          </ac:grpSpMkLst>
        </pc:grpChg>
        <pc:grpChg chg="del mod">
          <ac:chgData name="Michael Kuniega" userId="999f7fd1-0dc3-4cba-81fd-6a42a8d75a98" providerId="ADAL" clId="{2BA1FF2E-3399-4915-A88C-113B3422AC66}" dt="2023-01-15T01:03:42.387" v="1155"/>
          <ac:grpSpMkLst>
            <pc:docMk/>
            <pc:sldMk cId="2134527737" sldId="276"/>
            <ac:grpSpMk id="210" creationId="{D7214BC3-D360-C13E-1094-457A79C8AEEA}"/>
          </ac:grpSpMkLst>
        </pc:grpChg>
        <pc:grpChg chg="del mod">
          <ac:chgData name="Michael Kuniega" userId="999f7fd1-0dc3-4cba-81fd-6a42a8d75a98" providerId="ADAL" clId="{2BA1FF2E-3399-4915-A88C-113B3422AC66}" dt="2023-01-15T01:03:47.383" v="1164"/>
          <ac:grpSpMkLst>
            <pc:docMk/>
            <pc:sldMk cId="2134527737" sldId="276"/>
            <ac:grpSpMk id="212" creationId="{3FE13877-9F18-4D83-3949-DF94D36DCD69}"/>
          </ac:grpSpMkLst>
        </pc:grpChg>
        <pc:grpChg chg="del mod">
          <ac:chgData name="Michael Kuniega" userId="999f7fd1-0dc3-4cba-81fd-6a42a8d75a98" providerId="ADAL" clId="{2BA1FF2E-3399-4915-A88C-113B3422AC66}" dt="2023-01-15T01:03:54.288" v="1169"/>
          <ac:grpSpMkLst>
            <pc:docMk/>
            <pc:sldMk cId="2134527737" sldId="276"/>
            <ac:grpSpMk id="221" creationId="{A971D1AE-E0E1-65B7-61BA-101748C71402}"/>
          </ac:grpSpMkLst>
        </pc:grpChg>
        <pc:grpChg chg="del mod">
          <ac:chgData name="Michael Kuniega" userId="999f7fd1-0dc3-4cba-81fd-6a42a8d75a98" providerId="ADAL" clId="{2BA1FF2E-3399-4915-A88C-113B3422AC66}" dt="2023-01-15T01:13:47.813" v="1652"/>
          <ac:grpSpMkLst>
            <pc:docMk/>
            <pc:sldMk cId="2134527737" sldId="276"/>
            <ac:grpSpMk id="226" creationId="{716C5F45-4B1C-1DBC-D028-B2DD39B2B8DF}"/>
          </ac:grpSpMkLst>
        </pc:grpChg>
        <pc:grpChg chg="del mod">
          <ac:chgData name="Michael Kuniega" userId="999f7fd1-0dc3-4cba-81fd-6a42a8d75a98" providerId="ADAL" clId="{2BA1FF2E-3399-4915-A88C-113B3422AC66}" dt="2023-01-15T01:04:04.892" v="1178"/>
          <ac:grpSpMkLst>
            <pc:docMk/>
            <pc:sldMk cId="2134527737" sldId="276"/>
            <ac:grpSpMk id="229" creationId="{4C5227B8-AF2E-4BC2-13DF-34FAA15CEE82}"/>
          </ac:grpSpMkLst>
        </pc:grpChg>
        <pc:grpChg chg="del mod">
          <ac:chgData name="Michael Kuniega" userId="999f7fd1-0dc3-4cba-81fd-6a42a8d75a98" providerId="ADAL" clId="{2BA1FF2E-3399-4915-A88C-113B3422AC66}" dt="2023-01-15T01:04:09.356" v="1187"/>
          <ac:grpSpMkLst>
            <pc:docMk/>
            <pc:sldMk cId="2134527737" sldId="276"/>
            <ac:grpSpMk id="235" creationId="{26656639-F4F8-AE6A-3D5E-27C6E5F0DB78}"/>
          </ac:grpSpMkLst>
        </pc:grpChg>
        <pc:grpChg chg="del mod">
          <ac:chgData name="Michael Kuniega" userId="999f7fd1-0dc3-4cba-81fd-6a42a8d75a98" providerId="ADAL" clId="{2BA1FF2E-3399-4915-A88C-113B3422AC66}" dt="2023-01-15T01:04:10.890" v="1190"/>
          <ac:grpSpMkLst>
            <pc:docMk/>
            <pc:sldMk cId="2134527737" sldId="276"/>
            <ac:grpSpMk id="244" creationId="{A86E9DE2-E174-8C56-BAB6-D4C44559478F}"/>
          </ac:grpSpMkLst>
        </pc:grpChg>
        <pc:grpChg chg="del mod">
          <ac:chgData name="Michael Kuniega" userId="999f7fd1-0dc3-4cba-81fd-6a42a8d75a98" providerId="ADAL" clId="{2BA1FF2E-3399-4915-A88C-113B3422AC66}" dt="2023-01-15T01:04:35.601" v="1202"/>
          <ac:grpSpMkLst>
            <pc:docMk/>
            <pc:sldMk cId="2134527737" sldId="276"/>
            <ac:grpSpMk id="247" creationId="{3C75B5B8-BB7D-9214-6BAF-1EE89555FBB1}"/>
          </ac:grpSpMkLst>
        </pc:grpChg>
        <pc:grpChg chg="del mod">
          <ac:chgData name="Michael Kuniega" userId="999f7fd1-0dc3-4cba-81fd-6a42a8d75a98" providerId="ADAL" clId="{2BA1FF2E-3399-4915-A88C-113B3422AC66}" dt="2023-01-15T01:04:38.718" v="1208"/>
          <ac:grpSpMkLst>
            <pc:docMk/>
            <pc:sldMk cId="2134527737" sldId="276"/>
            <ac:grpSpMk id="259" creationId="{A77E292D-0B03-167D-C511-AB325B3CAE10}"/>
          </ac:grpSpMkLst>
        </pc:grpChg>
        <pc:grpChg chg="del mod">
          <ac:chgData name="Michael Kuniega" userId="999f7fd1-0dc3-4cba-81fd-6a42a8d75a98" providerId="ADAL" clId="{2BA1FF2E-3399-4915-A88C-113B3422AC66}" dt="2023-01-15T01:13:47.813" v="1652"/>
          <ac:grpSpMkLst>
            <pc:docMk/>
            <pc:sldMk cId="2134527737" sldId="276"/>
            <ac:grpSpMk id="265" creationId="{58029266-F0C4-E158-F69D-E34F9C52BA1F}"/>
          </ac:grpSpMkLst>
        </pc:grpChg>
        <pc:grpChg chg="del mod">
          <ac:chgData name="Michael Kuniega" userId="999f7fd1-0dc3-4cba-81fd-6a42a8d75a98" providerId="ADAL" clId="{2BA1FF2E-3399-4915-A88C-113B3422AC66}" dt="2023-01-15T01:05:03.277" v="1243"/>
          <ac:grpSpMkLst>
            <pc:docMk/>
            <pc:sldMk cId="2134527737" sldId="276"/>
            <ac:grpSpMk id="298" creationId="{838FDE77-4DCC-3ACF-F2F9-69947DFE143A}"/>
          </ac:grpSpMkLst>
        </pc:grpChg>
        <pc:grpChg chg="del mod">
          <ac:chgData name="Michael Kuniega" userId="999f7fd1-0dc3-4cba-81fd-6a42a8d75a98" providerId="ADAL" clId="{2BA1FF2E-3399-4915-A88C-113B3422AC66}" dt="2023-01-15T01:13:53.770" v="1657"/>
          <ac:grpSpMkLst>
            <pc:docMk/>
            <pc:sldMk cId="2134527737" sldId="276"/>
            <ac:grpSpMk id="300" creationId="{7C7F3AAC-0291-FA05-6DF5-4DDB7154D8E3}"/>
          </ac:grpSpMkLst>
        </pc:grpChg>
        <pc:grpChg chg="del mod">
          <ac:chgData name="Michael Kuniega" userId="999f7fd1-0dc3-4cba-81fd-6a42a8d75a98" providerId="ADAL" clId="{2BA1FF2E-3399-4915-A88C-113B3422AC66}" dt="2023-01-15T01:13:47.813" v="1652"/>
          <ac:grpSpMkLst>
            <pc:docMk/>
            <pc:sldMk cId="2134527737" sldId="276"/>
            <ac:grpSpMk id="308" creationId="{DADB7DAE-7509-6747-09DC-4B00C6AB7AAA}"/>
          </ac:grpSpMkLst>
        </pc:grpChg>
        <pc:grpChg chg="mod">
          <ac:chgData name="Michael Kuniega" userId="999f7fd1-0dc3-4cba-81fd-6a42a8d75a98" providerId="ADAL" clId="{2BA1FF2E-3399-4915-A88C-113B3422AC66}" dt="2023-01-15T01:13:47.813" v="1652"/>
          <ac:grpSpMkLst>
            <pc:docMk/>
            <pc:sldMk cId="2134527737" sldId="276"/>
            <ac:grpSpMk id="315" creationId="{9F6C29FC-CF71-3B76-F8AC-46BC6C89EA44}"/>
          </ac:grpSpMkLst>
        </pc:grpChg>
        <pc:grpChg chg="mod">
          <ac:chgData name="Michael Kuniega" userId="999f7fd1-0dc3-4cba-81fd-6a42a8d75a98" providerId="ADAL" clId="{2BA1FF2E-3399-4915-A88C-113B3422AC66}" dt="2023-01-15T01:13:53.770" v="1657"/>
          <ac:grpSpMkLst>
            <pc:docMk/>
            <pc:sldMk cId="2134527737" sldId="276"/>
            <ac:grpSpMk id="320" creationId="{2A041E09-D230-80B3-9749-B5B2AE81B437}"/>
          </ac:grpSpMkLst>
        </pc:grp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3" creationId="{961EB9E9-DED2-809E-ACA4-36A796153889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4" creationId="{33BD1C4C-B5FC-C8E1-DAB9-BD288A0C0751}"/>
          </ac:inkMkLst>
        </pc:inkChg>
        <pc:inkChg chg="add del mod">
          <ac:chgData name="Michael Kuniega" userId="999f7fd1-0dc3-4cba-81fd-6a42a8d75a98" providerId="ADAL" clId="{2BA1FF2E-3399-4915-A88C-113B3422AC66}" dt="2023-01-15T01:00:13.279" v="962"/>
          <ac:inkMkLst>
            <pc:docMk/>
            <pc:sldMk cId="2134527737" sldId="276"/>
            <ac:inkMk id="5" creationId="{4C80CCDA-2235-1F9D-582E-C203C45E063D}"/>
          </ac:inkMkLst>
        </pc:inkChg>
        <pc:inkChg chg="add del mod">
          <ac:chgData name="Michael Kuniega" userId="999f7fd1-0dc3-4cba-81fd-6a42a8d75a98" providerId="ADAL" clId="{2BA1FF2E-3399-4915-A88C-113B3422AC66}" dt="2023-01-15T01:00:13.279" v="965"/>
          <ac:inkMkLst>
            <pc:docMk/>
            <pc:sldMk cId="2134527737" sldId="276"/>
            <ac:inkMk id="6" creationId="{A0504187-8AF3-A5A8-2F8C-CD98150FD97A}"/>
          </ac:inkMkLst>
        </pc:inkChg>
        <pc:inkChg chg="add del mod">
          <ac:chgData name="Michael Kuniega" userId="999f7fd1-0dc3-4cba-81fd-6a42a8d75a98" providerId="ADAL" clId="{2BA1FF2E-3399-4915-A88C-113B3422AC66}" dt="2023-01-15T01:00:13.279" v="959"/>
          <ac:inkMkLst>
            <pc:docMk/>
            <pc:sldMk cId="2134527737" sldId="276"/>
            <ac:inkMk id="8" creationId="{DF250670-4421-C8A6-15B9-036117BE423D}"/>
          </ac:inkMkLst>
        </pc:inkChg>
        <pc:inkChg chg="add del mod">
          <ac:chgData name="Michael Kuniega" userId="999f7fd1-0dc3-4cba-81fd-6a42a8d75a98" providerId="ADAL" clId="{2BA1FF2E-3399-4915-A88C-113B3422AC66}" dt="2023-01-15T01:00:13.279" v="958"/>
          <ac:inkMkLst>
            <pc:docMk/>
            <pc:sldMk cId="2134527737" sldId="276"/>
            <ac:inkMk id="10" creationId="{D3D0D0B8-D7CC-E1E7-B9FB-BC1BAFFA4709}"/>
          </ac:inkMkLst>
        </pc:inkChg>
        <pc:inkChg chg="add del mod">
          <ac:chgData name="Michael Kuniega" userId="999f7fd1-0dc3-4cba-81fd-6a42a8d75a98" providerId="ADAL" clId="{2BA1FF2E-3399-4915-A88C-113B3422AC66}" dt="2023-01-15T01:00:13.279" v="967"/>
          <ac:inkMkLst>
            <pc:docMk/>
            <pc:sldMk cId="2134527737" sldId="276"/>
            <ac:inkMk id="11" creationId="{71673120-BCF9-08DB-1090-B058A476E01A}"/>
          </ac:inkMkLst>
        </pc:inkChg>
        <pc:inkChg chg="add del mod">
          <ac:chgData name="Michael Kuniega" userId="999f7fd1-0dc3-4cba-81fd-6a42a8d75a98" providerId="ADAL" clId="{2BA1FF2E-3399-4915-A88C-113B3422AC66}" dt="2023-01-15T01:00:13.279" v="957"/>
          <ac:inkMkLst>
            <pc:docMk/>
            <pc:sldMk cId="2134527737" sldId="276"/>
            <ac:inkMk id="12" creationId="{19C1130B-536C-2FC7-615E-24D9D41FADA4}"/>
          </ac:inkMkLst>
        </pc:inkChg>
        <pc:inkChg chg="add del mod">
          <ac:chgData name="Michael Kuniega" userId="999f7fd1-0dc3-4cba-81fd-6a42a8d75a98" providerId="ADAL" clId="{2BA1FF2E-3399-4915-A88C-113B3422AC66}" dt="2023-01-15T01:00:13.279" v="961"/>
          <ac:inkMkLst>
            <pc:docMk/>
            <pc:sldMk cId="2134527737" sldId="276"/>
            <ac:inkMk id="13" creationId="{2D172725-0A46-FAE0-9C80-FD5CD58629B3}"/>
          </ac:inkMkLst>
        </pc:inkChg>
        <pc:inkChg chg="add del mod">
          <ac:chgData name="Michael Kuniega" userId="999f7fd1-0dc3-4cba-81fd-6a42a8d75a98" providerId="ADAL" clId="{2BA1FF2E-3399-4915-A88C-113B3422AC66}" dt="2023-01-15T01:00:13.279" v="969"/>
          <ac:inkMkLst>
            <pc:docMk/>
            <pc:sldMk cId="2134527737" sldId="276"/>
            <ac:inkMk id="14" creationId="{B3C8D928-804D-9069-2C0D-3549EEE29F14}"/>
          </ac:inkMkLst>
        </pc:inkChg>
        <pc:inkChg chg="add del mod">
          <ac:chgData name="Michael Kuniega" userId="999f7fd1-0dc3-4cba-81fd-6a42a8d75a98" providerId="ADAL" clId="{2BA1FF2E-3399-4915-A88C-113B3422AC66}" dt="2023-01-15T01:00:13.279" v="963"/>
          <ac:inkMkLst>
            <pc:docMk/>
            <pc:sldMk cId="2134527737" sldId="276"/>
            <ac:inkMk id="15" creationId="{2CF9726A-4AB0-9B54-477B-5518954775BB}"/>
          </ac:inkMkLst>
        </pc:inkChg>
        <pc:inkChg chg="add del mod">
          <ac:chgData name="Michael Kuniega" userId="999f7fd1-0dc3-4cba-81fd-6a42a8d75a98" providerId="ADAL" clId="{2BA1FF2E-3399-4915-A88C-113B3422AC66}" dt="2023-01-15T01:00:13.279" v="964"/>
          <ac:inkMkLst>
            <pc:docMk/>
            <pc:sldMk cId="2134527737" sldId="276"/>
            <ac:inkMk id="16" creationId="{491F233D-BB7C-7E23-F556-43637587B2E7}"/>
          </ac:inkMkLst>
        </pc:inkChg>
        <pc:inkChg chg="add del mod">
          <ac:chgData name="Michael Kuniega" userId="999f7fd1-0dc3-4cba-81fd-6a42a8d75a98" providerId="ADAL" clId="{2BA1FF2E-3399-4915-A88C-113B3422AC66}" dt="2023-01-15T01:00:13.279" v="960"/>
          <ac:inkMkLst>
            <pc:docMk/>
            <pc:sldMk cId="2134527737" sldId="276"/>
            <ac:inkMk id="17" creationId="{40680C7E-4723-46C5-E953-9E88C47E8E31}"/>
          </ac:inkMkLst>
        </pc:inkChg>
        <pc:inkChg chg="add del mod">
          <ac:chgData name="Michael Kuniega" userId="999f7fd1-0dc3-4cba-81fd-6a42a8d75a98" providerId="ADAL" clId="{2BA1FF2E-3399-4915-A88C-113B3422AC66}" dt="2023-01-15T01:00:13.279" v="970"/>
          <ac:inkMkLst>
            <pc:docMk/>
            <pc:sldMk cId="2134527737" sldId="276"/>
            <ac:inkMk id="19" creationId="{C980E317-145C-0B4B-C3A1-FB682E6E3F8A}"/>
          </ac:inkMkLst>
        </pc:inkChg>
        <pc:inkChg chg="add del mod">
          <ac:chgData name="Michael Kuniega" userId="999f7fd1-0dc3-4cba-81fd-6a42a8d75a98" providerId="ADAL" clId="{2BA1FF2E-3399-4915-A88C-113B3422AC66}" dt="2023-01-15T01:00:13.279" v="966"/>
          <ac:inkMkLst>
            <pc:docMk/>
            <pc:sldMk cId="2134527737" sldId="276"/>
            <ac:inkMk id="20" creationId="{EE607F99-DFC3-53C2-C1FA-09776AF1DEF3}"/>
          </ac:inkMkLst>
        </pc:inkChg>
        <pc:inkChg chg="add del mod">
          <ac:chgData name="Michael Kuniega" userId="999f7fd1-0dc3-4cba-81fd-6a42a8d75a98" providerId="ADAL" clId="{2BA1FF2E-3399-4915-A88C-113B3422AC66}" dt="2023-01-15T01:00:13.279" v="968"/>
          <ac:inkMkLst>
            <pc:docMk/>
            <pc:sldMk cId="2134527737" sldId="276"/>
            <ac:inkMk id="21" creationId="{5F47C2A9-E8C3-F82D-D30A-0F184778E25A}"/>
          </ac:inkMkLst>
        </pc:inkChg>
        <pc:inkChg chg="add mod">
          <ac:chgData name="Michael Kuniega" userId="999f7fd1-0dc3-4cba-81fd-6a42a8d75a98" providerId="ADAL" clId="{2BA1FF2E-3399-4915-A88C-113B3422AC66}" dt="2023-01-15T00:59:13.221" v="956"/>
          <ac:inkMkLst>
            <pc:docMk/>
            <pc:sldMk cId="2134527737" sldId="276"/>
            <ac:inkMk id="23" creationId="{EC4E676B-C710-EBCF-59D2-FA675D58F9CF}"/>
          </ac:inkMkLst>
        </pc:inkChg>
        <pc:inkChg chg="add mod">
          <ac:chgData name="Michael Kuniega" userId="999f7fd1-0dc3-4cba-81fd-6a42a8d75a98" providerId="ADAL" clId="{2BA1FF2E-3399-4915-A88C-113B3422AC66}" dt="2023-01-15T00:59:13.221" v="956"/>
          <ac:inkMkLst>
            <pc:docMk/>
            <pc:sldMk cId="2134527737" sldId="276"/>
            <ac:inkMk id="24" creationId="{DC572302-A103-0911-9471-569F32614E23}"/>
          </ac:inkMkLst>
        </pc:inkChg>
        <pc:inkChg chg="add mod">
          <ac:chgData name="Michael Kuniega" userId="999f7fd1-0dc3-4cba-81fd-6a42a8d75a98" providerId="ADAL" clId="{2BA1FF2E-3399-4915-A88C-113B3422AC66}" dt="2023-01-15T00:59:13.221" v="956"/>
          <ac:inkMkLst>
            <pc:docMk/>
            <pc:sldMk cId="2134527737" sldId="276"/>
            <ac:inkMk id="25" creationId="{AF1CF5E2-28C1-27A7-91F4-4EFCAE02E04C}"/>
          </ac:inkMkLst>
        </pc:inkChg>
        <pc:inkChg chg="add mod">
          <ac:chgData name="Michael Kuniega" userId="999f7fd1-0dc3-4cba-81fd-6a42a8d75a98" providerId="ADAL" clId="{2BA1FF2E-3399-4915-A88C-113B3422AC66}" dt="2023-01-15T00:59:13.221" v="956"/>
          <ac:inkMkLst>
            <pc:docMk/>
            <pc:sldMk cId="2134527737" sldId="276"/>
            <ac:inkMk id="26" creationId="{03A2D7A4-ED17-3B7D-42AC-C502CD23FB43}"/>
          </ac:inkMkLst>
        </pc:inkChg>
        <pc:inkChg chg="add mod">
          <ac:chgData name="Michael Kuniega" userId="999f7fd1-0dc3-4cba-81fd-6a42a8d75a98" providerId="ADAL" clId="{2BA1FF2E-3399-4915-A88C-113B3422AC66}" dt="2023-01-15T00:59:13.221" v="956"/>
          <ac:inkMkLst>
            <pc:docMk/>
            <pc:sldMk cId="2134527737" sldId="276"/>
            <ac:inkMk id="27" creationId="{6C4F4FA6-0458-BFE3-7BF6-F5806194E08B}"/>
          </ac:inkMkLst>
        </pc:inkChg>
        <pc:inkChg chg="add mod">
          <ac:chgData name="Michael Kuniega" userId="999f7fd1-0dc3-4cba-81fd-6a42a8d75a98" providerId="ADAL" clId="{2BA1FF2E-3399-4915-A88C-113B3422AC66}" dt="2023-01-15T00:59:13.221" v="956"/>
          <ac:inkMkLst>
            <pc:docMk/>
            <pc:sldMk cId="2134527737" sldId="276"/>
            <ac:inkMk id="28" creationId="{CB31F90E-92A3-69B6-D8E2-D98DFFC7DB7C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30" creationId="{96B80621-626C-C976-47D5-7D6CC40E77B6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31" creationId="{8004E723-F868-D63A-3036-541BD7E3A0B1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32" creationId="{05671F51-A7CD-6EC3-E592-93EB58DFE33F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33" creationId="{08D718EF-1EC0-73BB-55C6-E42282671675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34" creationId="{7539171F-7F08-ACF3-7161-3655D1ACCBFF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35" creationId="{38C4E0B5-C8C6-1B87-712D-C1862BFA33E5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36" creationId="{293C8BA4-DB60-27A6-3DDC-CC290526A740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37" creationId="{55A8CCB1-AAD3-A965-D715-650346F76231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38" creationId="{DAEA7C94-87CC-6FF3-573A-EFD494842DE4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39" creationId="{192BD648-9195-FAD7-976D-8D7311AB6F12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40" creationId="{C99A317E-940E-86B3-2353-8A69C4F230C7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41" creationId="{3F919225-99D9-92E7-94FA-9E76CCCFC1BB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42" creationId="{C2C16757-6426-4FEC-3FD4-41EFB683E720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43" creationId="{D614B47C-70D4-4532-774E-4DBD2F38CCFE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44" creationId="{662E9215-B34A-17BF-45C9-2F287984C5C8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46" creationId="{B3706429-156F-5C1B-6647-E64E27912D55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47" creationId="{30164437-35D1-1C36-132C-4DB50E2BFFEA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49" creationId="{73B112DB-C421-295D-91F5-A96F709D694C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50" creationId="{34FAB7CA-C365-F555-9053-0CBA172CD326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51" creationId="{0C98A217-D07A-8130-D62D-C470C9557A53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52" creationId="{3A87ABDE-4DDC-56DF-F18A-C3E690B9D35C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53" creationId="{FE85AB74-9063-76C5-EDE5-C946EA217C71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54" creationId="{2906C45E-B821-8FEB-4C7B-7CB6E2F5867A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55" creationId="{206ACB7C-90CF-1DD9-C146-C1BE60AFD8DC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56" creationId="{6CA3C9AA-3332-6ACA-3E69-6835B5A19160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57" creationId="{36BCF428-16EE-40E6-62C5-86601027FC1A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58" creationId="{9DD82DA5-C48A-D49B-5FEB-5EB14218F19E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59" creationId="{DFE73FF6-0DAE-40B4-F53F-7E672EAC2649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60" creationId="{3D6B37C3-15EF-3095-3C6E-CFB82DD27BC4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62" creationId="{640EFBDC-B651-1D5D-7353-6E13384DFA77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63" creationId="{7AC7ABEC-C92D-811C-6856-A3930FEC7817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64" creationId="{57B17F5B-73DB-647A-561E-3095A487400C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65" creationId="{4C0A0662-D529-5BDA-9F3A-B7F3C992B171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66" creationId="{CCC18023-CD59-E354-6946-03F10773A64C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67" creationId="{8B22B0AD-4029-1E10-FC2F-E3723351C6D1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70" creationId="{8D488314-283F-7533-C701-BC5421442AC7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71" creationId="{85641E28-D2C0-3AEB-6375-3415058EC150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72" creationId="{2FE9C6B8-C7EB-12E0-0D35-69FCA2087361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73" creationId="{307EEBBB-715B-A5D4-6573-08505B7C92E6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75" creationId="{4895B69B-1956-0697-F48E-41766466E1DA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76" creationId="{483EEA30-D309-07E0-98EA-F0C0EBC5BC43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77" creationId="{622A8693-84B3-97A1-49C9-1675283B9AE0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78" creationId="{617F92B0-AC20-8448-EFBF-BC77DBAD55E2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79" creationId="{27C6E944-80D8-CA9D-FEC9-FA366C78162F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80" creationId="{5BFF53B9-10F2-FD35-926C-AE8533696987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81" creationId="{BCA113E8-44DF-60DB-FD53-C16EE6586DB6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82" creationId="{D190E897-27A9-A446-DE6F-C1173415D8B0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83" creationId="{60795327-2CF7-243B-43FA-8B3E7D072B44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84" creationId="{513F7CB1-BE0A-9F51-7334-46ABE5519780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85" creationId="{8621D8DC-57A9-5B9E-2CE5-09A2F2F79074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86" creationId="{19A3023A-668F-8022-2741-3ED6A4CC40BF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87" creationId="{1878B888-DC4B-E525-C051-0A2CAA741EE4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89" creationId="{1D813760-411D-24E1-4EAF-C92D1CDF7F6C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90" creationId="{BC057805-1A4B-CEDC-9B61-7339B80B34C7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91" creationId="{A4A1D22F-4466-BB2E-DBE6-8C61019AA9D9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92" creationId="{2BA5D515-2A51-439E-0E4A-F054AEDF7EAD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93" creationId="{06139B3D-90D8-2280-A4DA-F26C2AE690F7}"/>
          </ac:inkMkLst>
        </pc:inkChg>
        <pc:inkChg chg="add mod">
          <ac:chgData name="Michael Kuniega" userId="999f7fd1-0dc3-4cba-81fd-6a42a8d75a98" providerId="ADAL" clId="{2BA1FF2E-3399-4915-A88C-113B3422AC66}" dt="2023-01-15T01:03:42.387" v="1155"/>
          <ac:inkMkLst>
            <pc:docMk/>
            <pc:sldMk cId="2134527737" sldId="276"/>
            <ac:inkMk id="95" creationId="{7DD1C41F-6CAE-31E2-AFF1-7945BC709124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97" creationId="{8DC13FB9-B5F7-18CB-6F5C-114BEDC0C410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98" creationId="{DB54457E-CFEC-9BD2-3BA0-15EBD51C081C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99" creationId="{D948B393-A8C9-D43E-44C1-5A99CB35D0D6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00" creationId="{2C54A1DE-90D7-D05A-F015-DDE0141CD1FA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01" creationId="{79F381DE-8234-7860-BC88-DD2242F7465F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02" creationId="{99F6A44F-2092-9A9E-0FDA-12C0CD465497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03" creationId="{1B95BC85-6AD8-747B-5C7D-C3EC5DAD9D10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04" creationId="{DE22AD32-11F1-8BFE-912E-AEFECC43D6F2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05" creationId="{2830E82E-E225-1E6B-E595-8F62F2007545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06" creationId="{CEE0769D-9663-B548-285A-3AD585B0B9B9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07" creationId="{A37E8821-F88A-228F-C249-CAF1BF924D00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08" creationId="{01A846D2-686D-163E-D3CE-2F93BE7F2B93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10" creationId="{35583E44-9029-94D6-B580-E8041C05B815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11" creationId="{498DEE69-3326-EC7B-652F-9DF0720EF879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13" creationId="{89BE6B31-31F1-4B9F-419D-A4C9F93037EA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14" creationId="{FBDE8036-20CA-86AE-8A5E-3975C5CE391C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15" creationId="{5D0A086D-83DE-B353-5EE2-DE23C651EDFF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16" creationId="{FCE35FC0-089A-305A-AC73-B9F1CF3E9BAA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17" creationId="{A9813CA9-B7E8-DFD0-384A-05669BF5EA04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18" creationId="{346088D1-D652-7EE9-DF19-263EF778AB4D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19" creationId="{F7EE55FB-B9F1-E6EA-D61C-CF05ACF6175F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20" creationId="{608C7894-41D4-F0D0-5922-44EE3153E845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21" creationId="{C1FF8DDC-2D8E-F27E-45E3-CDE2771FBCA0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22" creationId="{6B375BF7-8B51-44D7-0BA0-97053757C060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23" creationId="{03BA985B-059E-2959-FD15-0D7C92AD92CA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24" creationId="{16A6F549-96C4-2969-B343-A85252D6FB43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26" creationId="{8DA580AD-BE6F-2611-7AEF-0467593BA28B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28" creationId="{10E97F81-218C-42D8-CB84-0C8D23923B4D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29" creationId="{18527B90-59C7-852E-EDA2-511509F31890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30" creationId="{80550DA8-BB3A-D01C-B792-FDAF4DCF97D5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31" creationId="{E4E55CD6-036E-0CEA-AB55-3BB4E73B21CF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32" creationId="{B25D7FB6-4C1E-1000-A1E5-F5F4CA42F25A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33" creationId="{B74206E9-0DA7-5345-B7C8-D1634DD36478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35" creationId="{EE2D34D9-CBF1-0EC7-816F-382FBB0C0DBA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36" creationId="{98D6619F-E368-E12D-1FBC-9E2AAFAD1B7B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37" creationId="{1F54462C-BAC0-C218-3026-B98A4798BAAE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38" creationId="{46665FBC-585D-4359-A79A-0893C448B652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40" creationId="{DF7F41FF-1144-F228-0535-359884014FA4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41" creationId="{6D157B6D-D7DC-B35C-40B8-D7CC35133175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42" creationId="{D6165FB7-2FCB-0B6F-87B2-51442F99AB69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43" creationId="{5F0E7854-BCFB-002C-E29F-1ACE5FBD7718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44" creationId="{76E5BD99-DDBD-4CF1-31D8-72B69CE866BB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45" creationId="{481B0F04-3C0A-BDB4-BC45-932BE2FFCA7F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46" creationId="{DD90E3E8-43CD-7954-2021-50315A589143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47" creationId="{F4AC5FD2-FAE7-E925-6733-3803690CAEFC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48" creationId="{FB4EAA67-9C8A-3502-6EE6-CF16BA2D4722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49" creationId="{5D93FEFD-4677-9EA6-0A9D-B9D95CCDAB75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51" creationId="{182E5651-1822-0B18-278C-12DD77F22D65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52" creationId="{1B0D8FA1-EA36-A184-262D-81C6F979D90B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53" creationId="{EE2F6900-0A5B-71EF-C2CF-4B9B4815E4CB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55" creationId="{B5F0CC16-6A9E-23E8-67E1-93D609851C60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56" creationId="{AD1E6611-70A7-D717-30F3-CE8516AC8D2A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57" creationId="{71F91A21-DDF7-9B72-ABFA-357073E2CD11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58" creationId="{6EEC6F1D-8992-CE95-F32F-339C176BCBE5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59" creationId="{D6288E55-5874-1127-9117-92AADCA04F07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60" creationId="{2F29A264-A4D4-4C76-4258-E8856870A22B}"/>
          </ac:inkMkLst>
        </pc:inkChg>
        <pc:inkChg chg="add del mod">
          <ac:chgData name="Michael Kuniega" userId="999f7fd1-0dc3-4cba-81fd-6a42a8d75a98" providerId="ADAL" clId="{2BA1FF2E-3399-4915-A88C-113B3422AC66}" dt="2023-01-15T01:01:57.414" v="1107"/>
          <ac:inkMkLst>
            <pc:docMk/>
            <pc:sldMk cId="2134527737" sldId="276"/>
            <ac:inkMk id="162" creationId="{F217FAD0-4606-7F74-71C2-4C5687FF5B86}"/>
          </ac:inkMkLst>
        </pc:inkChg>
        <pc:inkChg chg="add del mod">
          <ac:chgData name="Michael Kuniega" userId="999f7fd1-0dc3-4cba-81fd-6a42a8d75a98" providerId="ADAL" clId="{2BA1FF2E-3399-4915-A88C-113B3422AC66}" dt="2023-01-15T01:01:57.414" v="1106"/>
          <ac:inkMkLst>
            <pc:docMk/>
            <pc:sldMk cId="2134527737" sldId="276"/>
            <ac:inkMk id="163" creationId="{B21EE7BC-B78F-72C4-C744-FF6E7787C86B}"/>
          </ac:inkMkLst>
        </pc:inkChg>
        <pc:inkChg chg="add del mod">
          <ac:chgData name="Michael Kuniega" userId="999f7fd1-0dc3-4cba-81fd-6a42a8d75a98" providerId="ADAL" clId="{2BA1FF2E-3399-4915-A88C-113B3422AC66}" dt="2023-01-15T01:01:57.421" v="1108"/>
          <ac:inkMkLst>
            <pc:docMk/>
            <pc:sldMk cId="2134527737" sldId="276"/>
            <ac:inkMk id="164" creationId="{8B0F0972-5EE6-9786-79FA-F26EF69555C7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66" creationId="{A356326A-069F-A2A4-48C7-75B2FFB4A4FD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67" creationId="{52D242A1-B834-3895-A9EE-F19A3FE2740B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68" creationId="{8FC326E6-B1FF-C5DE-52E6-2AF4C90C3B4F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70" creationId="{1774CA44-EA49-B645-AE41-1B253E9611D7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71" creationId="{4A9A798B-9092-C738-5BED-95895D53CE21}"/>
          </ac:inkMkLst>
        </pc:inkChg>
        <pc:inkChg chg="add">
          <ac:chgData name="Michael Kuniega" userId="999f7fd1-0dc3-4cba-81fd-6a42a8d75a98" providerId="ADAL" clId="{2BA1FF2E-3399-4915-A88C-113B3422AC66}" dt="2023-01-15T01:02:43.800" v="1116" actId="9405"/>
          <ac:inkMkLst>
            <pc:docMk/>
            <pc:sldMk cId="2134527737" sldId="276"/>
            <ac:inkMk id="173" creationId="{5440CFA3-3066-D1F0-CB03-E20D512CD778}"/>
          </ac:inkMkLst>
        </pc:inkChg>
        <pc:inkChg chg="add">
          <ac:chgData name="Michael Kuniega" userId="999f7fd1-0dc3-4cba-81fd-6a42a8d75a98" providerId="ADAL" clId="{2BA1FF2E-3399-4915-A88C-113B3422AC66}" dt="2023-01-15T01:02:48.812" v="1117" actId="9405"/>
          <ac:inkMkLst>
            <pc:docMk/>
            <pc:sldMk cId="2134527737" sldId="276"/>
            <ac:inkMk id="174" creationId="{4C5C764E-7C80-FFFB-BB0F-ADEDEBEAFB6A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75" creationId="{731FA2DF-9475-5BB2-802D-4222BFF29F56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76" creationId="{35457A3D-D785-210C-14ED-630747076784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77" creationId="{112CABC3-8EC2-4356-F57B-E496AFDEFB94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78" creationId="{B611BA59-A3EC-7076-F676-C86FE00E8821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79" creationId="{867CB3DD-2C88-3D43-0425-3271FD7D6105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80" creationId="{5DFD127B-C5D6-3899-C21C-58DAD4BBFC99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81" creationId="{2485581E-0ACB-2FFA-90BC-04141A7AFEC0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82" creationId="{7F94B8DD-13AB-3353-ADA6-5B94DC2CDEC0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83" creationId="{C17A44BC-D1D8-F80E-252E-3884723F07DA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84" creationId="{57BC16CE-3EC4-ADD6-CD57-5BACB4DBA080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85" creationId="{C50FB892-C98B-7421-2C6C-FA117E4B8478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86" creationId="{5F666CE7-225B-C56A-60DB-A55E30BC04F7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87" creationId="{2033CACF-D91C-C3F2-4D24-15B1067C026C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89" creationId="{9A6B5A7E-233D-91FC-07F0-DC68C75BA2FF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90" creationId="{4ACF3542-781A-BF21-45E7-2906318A5C10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91" creationId="{15AED3E7-6652-2F0A-005F-7ECFB623381A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92" creationId="{6493E393-6661-97A7-9849-0C5FD69B421F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93" creationId="{26D04F04-D8FA-9CC3-ECAB-3837D9F4C3FF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95" creationId="{0F6F042E-3E14-4AB9-D3D3-5B37BF655FCB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96" creationId="{47319ABE-8122-EAC8-730F-1E2DF3CE6166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97" creationId="{750FBF2A-1C3E-9B75-8936-ABE06A9101DC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98" creationId="{305AFE92-8466-CE96-58B0-D34273662886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199" creationId="{B20C9BE5-ED0F-753D-F445-58BA83415844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01" creationId="{8F494D1B-22EF-46B5-DEB3-D72C2138A269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02" creationId="{E53B492E-D13A-E951-B77A-D35667A42C23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03" creationId="{D1D03150-1D88-C8EE-C6E6-BD2C3E903360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04" creationId="{82B9B7C5-18B7-B595-82E7-291672FAB197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05" creationId="{574DA8C7-E1FA-18D0-6AE7-DCE56399EB98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06" creationId="{22E16A8A-9669-A9B0-E17A-F1F05EA7A411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07" creationId="{DDECA787-0FE0-2440-20CC-14A8BFADC9C3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09" creationId="{63CC8C90-CE1E-D9C4-4BDB-31B27004FB99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11" creationId="{539B75B6-A445-DA0E-97C6-64B8D2B358CA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13" creationId="{6801252E-5594-9BB3-F16D-07C2FBB46B01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14" creationId="{F453E1F1-9A2B-235E-1E9C-10A457DBEF95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15" creationId="{53A6C3A8-B45E-8999-13F0-07C8DDE1E01A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16" creationId="{00BC023A-8DE6-7376-C8AA-B706886F633B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17" creationId="{68D1C28A-5268-66EB-8B7F-36A24E611E03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18" creationId="{054DA09E-2162-3D1D-04F4-D47153981C61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19" creationId="{8BD33A5D-4A33-43DF-D4AB-BE5B1C4EA6A8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20" creationId="{1F170B3B-A3B8-AA02-558B-B45A110A2FB5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22" creationId="{2FD4D870-D8A9-A70D-7064-9B67160BC447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23" creationId="{A1D939CA-8953-2968-AEEF-C7621967D9BE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24" creationId="{F8729AC4-EAD3-5A85-D807-699EE0116608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25" creationId="{D3C37BDE-EB2E-F766-A2EE-6DAFDB8D27F0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27" creationId="{BE22FF49-A065-666C-568A-5EE82DAD27B5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28" creationId="{1B3225F4-93D5-A58B-FA6E-44EB133C0DDB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30" creationId="{03C7F8AD-9C60-307C-1A23-87A2C4FF2E56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31" creationId="{388EF0DA-172C-3044-ED0F-D7EE394E484D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32" creationId="{5B27FE92-B2C3-5234-77DF-B3EF9B7A6908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33" creationId="{4820EED6-4517-DA33-6014-107C06BCC06F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34" creationId="{5425E8C6-F7D0-B88D-A190-FB28C4A063A1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36" creationId="{7FA08FEA-9868-FF77-9BE1-F06FE991E49E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37" creationId="{E9DFCD00-58D5-E11C-E2C1-8067451B04CC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38" creationId="{D27D8752-187F-9B3F-8C3B-3C0AB779A133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39" creationId="{22C9F948-6305-ED11-7DE1-02CCAAD8E4C2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40" creationId="{50E07DE3-B72C-15C8-A5DC-17229E1568A6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41" creationId="{D9D19DAB-B10B-4116-CE48-58FCD6ED3032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42" creationId="{889EAF53-B1D3-9B60-E776-3B918DDCB2C7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43" creationId="{DB6492E1-225B-3D1A-957A-C6C2076E98E1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45" creationId="{E0C4FD1F-8E7E-8773-EF22-AFF4D034FBDB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246" creationId="{470D28E4-6162-71AF-D106-D236465F6705}"/>
          </ac:inkMkLst>
        </pc:inkChg>
        <pc:inkChg chg="add del mod">
          <ac:chgData name="Michael Kuniega" userId="999f7fd1-0dc3-4cba-81fd-6a42a8d75a98" providerId="ADAL" clId="{2BA1FF2E-3399-4915-A88C-113B3422AC66}" dt="2023-01-15T01:13:08.921" v="1628"/>
          <ac:inkMkLst>
            <pc:docMk/>
            <pc:sldMk cId="2134527737" sldId="276"/>
            <ac:inkMk id="248" creationId="{56A56CDD-C4E6-31C0-D4F5-8B5C6D467F9A}"/>
          </ac:inkMkLst>
        </pc:inkChg>
        <pc:inkChg chg="add del mod">
          <ac:chgData name="Michael Kuniega" userId="999f7fd1-0dc3-4cba-81fd-6a42a8d75a98" providerId="ADAL" clId="{2BA1FF2E-3399-4915-A88C-113B3422AC66}" dt="2023-01-15T01:13:08.917" v="1626"/>
          <ac:inkMkLst>
            <pc:docMk/>
            <pc:sldMk cId="2134527737" sldId="276"/>
            <ac:inkMk id="249" creationId="{596FB845-1190-5633-0BE1-E1FC1164A8E1}"/>
          </ac:inkMkLst>
        </pc:inkChg>
        <pc:inkChg chg="add del mod">
          <ac:chgData name="Michael Kuniega" userId="999f7fd1-0dc3-4cba-81fd-6a42a8d75a98" providerId="ADAL" clId="{2BA1FF2E-3399-4915-A88C-113B3422AC66}" dt="2023-01-15T01:13:08.907" v="1621"/>
          <ac:inkMkLst>
            <pc:docMk/>
            <pc:sldMk cId="2134527737" sldId="276"/>
            <ac:inkMk id="250" creationId="{810307D9-347E-9990-1485-B06AA1B6BB01}"/>
          </ac:inkMkLst>
        </pc:inkChg>
        <pc:inkChg chg="add del mod">
          <ac:chgData name="Michael Kuniega" userId="999f7fd1-0dc3-4cba-81fd-6a42a8d75a98" providerId="ADAL" clId="{2BA1FF2E-3399-4915-A88C-113B3422AC66}" dt="2023-01-15T01:13:08.923" v="1629"/>
          <ac:inkMkLst>
            <pc:docMk/>
            <pc:sldMk cId="2134527737" sldId="276"/>
            <ac:inkMk id="251" creationId="{FBE41C51-0206-9C10-13DE-079346D89711}"/>
          </ac:inkMkLst>
        </pc:inkChg>
        <pc:inkChg chg="add del mod">
          <ac:chgData name="Michael Kuniega" userId="999f7fd1-0dc3-4cba-81fd-6a42a8d75a98" providerId="ADAL" clId="{2BA1FF2E-3399-4915-A88C-113B3422AC66}" dt="2023-01-15T01:13:08.915" v="1625"/>
          <ac:inkMkLst>
            <pc:docMk/>
            <pc:sldMk cId="2134527737" sldId="276"/>
            <ac:inkMk id="252" creationId="{A2929A2A-4842-0172-D6C9-45177F203D1D}"/>
          </ac:inkMkLst>
        </pc:inkChg>
        <pc:inkChg chg="add del mod">
          <ac:chgData name="Michael Kuniega" userId="999f7fd1-0dc3-4cba-81fd-6a42a8d75a98" providerId="ADAL" clId="{2BA1FF2E-3399-4915-A88C-113B3422AC66}" dt="2023-01-15T01:13:08.914" v="1624"/>
          <ac:inkMkLst>
            <pc:docMk/>
            <pc:sldMk cId="2134527737" sldId="276"/>
            <ac:inkMk id="253" creationId="{FF25137C-7D97-5A52-B6F8-8AC350C9AD7E}"/>
          </ac:inkMkLst>
        </pc:inkChg>
        <pc:inkChg chg="add del mod">
          <ac:chgData name="Michael Kuniega" userId="999f7fd1-0dc3-4cba-81fd-6a42a8d75a98" providerId="ADAL" clId="{2BA1FF2E-3399-4915-A88C-113B3422AC66}" dt="2023-01-15T01:13:08.919" v="1627"/>
          <ac:inkMkLst>
            <pc:docMk/>
            <pc:sldMk cId="2134527737" sldId="276"/>
            <ac:inkMk id="254" creationId="{6F3FA9B5-81AA-0DEA-A020-7D6FED4A95D6}"/>
          </ac:inkMkLst>
        </pc:inkChg>
        <pc:inkChg chg="add del mod">
          <ac:chgData name="Michael Kuniega" userId="999f7fd1-0dc3-4cba-81fd-6a42a8d75a98" providerId="ADAL" clId="{2BA1FF2E-3399-4915-A88C-113B3422AC66}" dt="2023-01-15T01:13:08.912" v="1623"/>
          <ac:inkMkLst>
            <pc:docMk/>
            <pc:sldMk cId="2134527737" sldId="276"/>
            <ac:inkMk id="255" creationId="{8D70D3A2-C2D5-178C-BA83-E8D977677852}"/>
          </ac:inkMkLst>
        </pc:inkChg>
        <pc:inkChg chg="add del mod">
          <ac:chgData name="Michael Kuniega" userId="999f7fd1-0dc3-4cba-81fd-6a42a8d75a98" providerId="ADAL" clId="{2BA1FF2E-3399-4915-A88C-113B3422AC66}" dt="2023-01-15T01:13:11.804" v="1636"/>
          <ac:inkMkLst>
            <pc:docMk/>
            <pc:sldMk cId="2134527737" sldId="276"/>
            <ac:inkMk id="256" creationId="{A212531A-EF4F-7D18-4707-686F1C1BFD7F}"/>
          </ac:inkMkLst>
        </pc:inkChg>
        <pc:inkChg chg="add del mod">
          <ac:chgData name="Michael Kuniega" userId="999f7fd1-0dc3-4cba-81fd-6a42a8d75a98" providerId="ADAL" clId="{2BA1FF2E-3399-4915-A88C-113B3422AC66}" dt="2023-01-15T01:13:11.799" v="1631"/>
          <ac:inkMkLst>
            <pc:docMk/>
            <pc:sldMk cId="2134527737" sldId="276"/>
            <ac:inkMk id="257" creationId="{EE1ADCA6-5042-BA87-6B13-B503E85E6B76}"/>
          </ac:inkMkLst>
        </pc:inkChg>
        <pc:inkChg chg="add del mod">
          <ac:chgData name="Michael Kuniega" userId="999f7fd1-0dc3-4cba-81fd-6a42a8d75a98" providerId="ADAL" clId="{2BA1FF2E-3399-4915-A88C-113B3422AC66}" dt="2023-01-15T01:13:11.802" v="1634"/>
          <ac:inkMkLst>
            <pc:docMk/>
            <pc:sldMk cId="2134527737" sldId="276"/>
            <ac:inkMk id="258" creationId="{6A5B9698-CDBC-9702-53A0-671D1DD947B7}"/>
          </ac:inkMkLst>
        </pc:inkChg>
        <pc:inkChg chg="add del mod">
          <ac:chgData name="Michael Kuniega" userId="999f7fd1-0dc3-4cba-81fd-6a42a8d75a98" providerId="ADAL" clId="{2BA1FF2E-3399-4915-A88C-113B3422AC66}" dt="2023-01-15T01:13:11.800" v="1633"/>
          <ac:inkMkLst>
            <pc:docMk/>
            <pc:sldMk cId="2134527737" sldId="276"/>
            <ac:inkMk id="260" creationId="{58AAF47D-1F5C-1B09-FFB1-BF8B3EB72FD6}"/>
          </ac:inkMkLst>
        </pc:inkChg>
        <pc:inkChg chg="add del mod">
          <ac:chgData name="Michael Kuniega" userId="999f7fd1-0dc3-4cba-81fd-6a42a8d75a98" providerId="ADAL" clId="{2BA1FF2E-3399-4915-A88C-113B3422AC66}" dt="2023-01-15T01:13:11.798" v="1630"/>
          <ac:inkMkLst>
            <pc:docMk/>
            <pc:sldMk cId="2134527737" sldId="276"/>
            <ac:inkMk id="261" creationId="{F8FA0D29-28A6-74EC-75CA-13D31EAD1BD0}"/>
          </ac:inkMkLst>
        </pc:inkChg>
        <pc:inkChg chg="add del mod">
          <ac:chgData name="Michael Kuniega" userId="999f7fd1-0dc3-4cba-81fd-6a42a8d75a98" providerId="ADAL" clId="{2BA1FF2E-3399-4915-A88C-113B3422AC66}" dt="2023-01-15T01:13:11.803" v="1635"/>
          <ac:inkMkLst>
            <pc:docMk/>
            <pc:sldMk cId="2134527737" sldId="276"/>
            <ac:inkMk id="262" creationId="{6CCFA107-B63B-A680-E5E3-006C9DA83CBE}"/>
          </ac:inkMkLst>
        </pc:inkChg>
        <pc:inkChg chg="add del mod">
          <ac:chgData name="Michael Kuniega" userId="999f7fd1-0dc3-4cba-81fd-6a42a8d75a98" providerId="ADAL" clId="{2BA1FF2E-3399-4915-A88C-113B3422AC66}" dt="2023-01-15T01:13:11.804" v="1637"/>
          <ac:inkMkLst>
            <pc:docMk/>
            <pc:sldMk cId="2134527737" sldId="276"/>
            <ac:inkMk id="263" creationId="{A4C06922-95E6-FC78-CA15-D5965510294C}"/>
          </ac:inkMkLst>
        </pc:inkChg>
        <pc:inkChg chg="add del mod">
          <ac:chgData name="Michael Kuniega" userId="999f7fd1-0dc3-4cba-81fd-6a42a8d75a98" providerId="ADAL" clId="{2BA1FF2E-3399-4915-A88C-113B3422AC66}" dt="2023-01-15T01:13:11.800" v="1632"/>
          <ac:inkMkLst>
            <pc:docMk/>
            <pc:sldMk cId="2134527737" sldId="276"/>
            <ac:inkMk id="264" creationId="{06E694A6-1586-32DE-D878-C14984DFBDA1}"/>
          </ac:inkMkLst>
        </pc:inkChg>
        <pc:inkChg chg="add del">
          <ac:chgData name="Michael Kuniega" userId="999f7fd1-0dc3-4cba-81fd-6a42a8d75a98" providerId="ADAL" clId="{2BA1FF2E-3399-4915-A88C-113B3422AC66}" dt="2023-01-15T01:13:08.911" v="1622"/>
          <ac:inkMkLst>
            <pc:docMk/>
            <pc:sldMk cId="2134527737" sldId="276"/>
            <ac:inkMk id="266" creationId="{93A3331A-E732-9693-CF2E-26070BBD7B45}"/>
          </ac:inkMkLst>
        </pc:inkChg>
        <pc:inkChg chg="add">
          <ac:chgData name="Michael Kuniega" userId="999f7fd1-0dc3-4cba-81fd-6a42a8d75a98" providerId="ADAL" clId="{2BA1FF2E-3399-4915-A88C-113B3422AC66}" dt="2023-01-15T01:04:43.775" v="1210" actId="9405"/>
          <ac:inkMkLst>
            <pc:docMk/>
            <pc:sldMk cId="2134527737" sldId="276"/>
            <ac:inkMk id="267" creationId="{392E9880-856B-708C-41B4-D623549CC945}"/>
          </ac:inkMkLst>
        </pc:inkChg>
        <pc:inkChg chg="add mod">
          <ac:chgData name="Michael Kuniega" userId="999f7fd1-0dc3-4cba-81fd-6a42a8d75a98" providerId="ADAL" clId="{2BA1FF2E-3399-4915-A88C-113B3422AC66}" dt="2023-01-15T01:13:53.770" v="1657"/>
          <ac:inkMkLst>
            <pc:docMk/>
            <pc:sldMk cId="2134527737" sldId="276"/>
            <ac:inkMk id="268" creationId="{77D6B95D-9395-A32F-D12C-D8C758AB792A}"/>
          </ac:inkMkLst>
        </pc:inkChg>
        <pc:inkChg chg="add mod">
          <ac:chgData name="Michael Kuniega" userId="999f7fd1-0dc3-4cba-81fd-6a42a8d75a98" providerId="ADAL" clId="{2BA1FF2E-3399-4915-A88C-113B3422AC66}" dt="2023-01-15T01:13:53.770" v="1657"/>
          <ac:inkMkLst>
            <pc:docMk/>
            <pc:sldMk cId="2134527737" sldId="276"/>
            <ac:inkMk id="269" creationId="{E24D4790-DF9E-6AE4-6739-ADD994014FDC}"/>
          </ac:inkMkLst>
        </pc:inkChg>
        <pc:inkChg chg="add del mod">
          <ac:chgData name="Michael Kuniega" userId="999f7fd1-0dc3-4cba-81fd-6a42a8d75a98" providerId="ADAL" clId="{2BA1FF2E-3399-4915-A88C-113B3422AC66}" dt="2023-01-15T01:13:05.004" v="1619"/>
          <ac:inkMkLst>
            <pc:docMk/>
            <pc:sldMk cId="2134527737" sldId="276"/>
            <ac:inkMk id="270" creationId="{E39BCF63-5D3B-114F-D0AF-0BD7652763E7}"/>
          </ac:inkMkLst>
        </pc:inkChg>
        <pc:inkChg chg="add del mod">
          <ac:chgData name="Michael Kuniega" userId="999f7fd1-0dc3-4cba-81fd-6a42a8d75a98" providerId="ADAL" clId="{2BA1FF2E-3399-4915-A88C-113B3422AC66}" dt="2023-01-15T01:13:05.001" v="1617"/>
          <ac:inkMkLst>
            <pc:docMk/>
            <pc:sldMk cId="2134527737" sldId="276"/>
            <ac:inkMk id="271" creationId="{9FEC74BD-C35E-C5D4-F42B-062579C9E12F}"/>
          </ac:inkMkLst>
        </pc:inkChg>
        <pc:inkChg chg="add del mod">
          <ac:chgData name="Michael Kuniega" userId="999f7fd1-0dc3-4cba-81fd-6a42a8d75a98" providerId="ADAL" clId="{2BA1FF2E-3399-4915-A88C-113B3422AC66}" dt="2023-01-15T01:13:04.999" v="1615"/>
          <ac:inkMkLst>
            <pc:docMk/>
            <pc:sldMk cId="2134527737" sldId="276"/>
            <ac:inkMk id="272" creationId="{FF42B3BC-D4BC-9C02-8F01-5F09150AFE3B}"/>
          </ac:inkMkLst>
        </pc:inkChg>
        <pc:inkChg chg="add del mod">
          <ac:chgData name="Michael Kuniega" userId="999f7fd1-0dc3-4cba-81fd-6a42a8d75a98" providerId="ADAL" clId="{2BA1FF2E-3399-4915-A88C-113B3422AC66}" dt="2023-01-15T01:13:04.993" v="1612"/>
          <ac:inkMkLst>
            <pc:docMk/>
            <pc:sldMk cId="2134527737" sldId="276"/>
            <ac:inkMk id="273" creationId="{419DFE4E-3C28-BAF7-0982-14FDA911708B}"/>
          </ac:inkMkLst>
        </pc:inkChg>
        <pc:inkChg chg="add del mod">
          <ac:chgData name="Michael Kuniega" userId="999f7fd1-0dc3-4cba-81fd-6a42a8d75a98" providerId="ADAL" clId="{2BA1FF2E-3399-4915-A88C-113B3422AC66}" dt="2023-01-15T01:13:04.997" v="1614"/>
          <ac:inkMkLst>
            <pc:docMk/>
            <pc:sldMk cId="2134527737" sldId="276"/>
            <ac:inkMk id="274" creationId="{876558FB-8E48-6A73-3098-6F29E50307E0}"/>
          </ac:inkMkLst>
        </pc:inkChg>
        <pc:inkChg chg="add del mod">
          <ac:chgData name="Michael Kuniega" userId="999f7fd1-0dc3-4cba-81fd-6a42a8d75a98" providerId="ADAL" clId="{2BA1FF2E-3399-4915-A88C-113B3422AC66}" dt="2023-01-15T01:13:04.995" v="1613"/>
          <ac:inkMkLst>
            <pc:docMk/>
            <pc:sldMk cId="2134527737" sldId="276"/>
            <ac:inkMk id="275" creationId="{EC82C663-44D0-DDDE-1B7B-F8DFC765CD83}"/>
          </ac:inkMkLst>
        </pc:inkChg>
        <pc:inkChg chg="add del mod">
          <ac:chgData name="Michael Kuniega" userId="999f7fd1-0dc3-4cba-81fd-6a42a8d75a98" providerId="ADAL" clId="{2BA1FF2E-3399-4915-A88C-113B3422AC66}" dt="2023-01-15T01:13:05.006" v="1620"/>
          <ac:inkMkLst>
            <pc:docMk/>
            <pc:sldMk cId="2134527737" sldId="276"/>
            <ac:inkMk id="276" creationId="{9CAECB16-882D-FDCA-9277-E46BA10039DD}"/>
          </ac:inkMkLst>
        </pc:inkChg>
        <pc:inkChg chg="add del mod">
          <ac:chgData name="Michael Kuniega" userId="999f7fd1-0dc3-4cba-81fd-6a42a8d75a98" providerId="ADAL" clId="{2BA1FF2E-3399-4915-A88C-113B3422AC66}" dt="2023-01-15T01:13:05.002" v="1618"/>
          <ac:inkMkLst>
            <pc:docMk/>
            <pc:sldMk cId="2134527737" sldId="276"/>
            <ac:inkMk id="277" creationId="{2290C550-D2BD-859E-2230-0EFDE1D81510}"/>
          </ac:inkMkLst>
        </pc:inkChg>
        <pc:inkChg chg="add del mod">
          <ac:chgData name="Michael Kuniega" userId="999f7fd1-0dc3-4cba-81fd-6a42a8d75a98" providerId="ADAL" clId="{2BA1FF2E-3399-4915-A88C-113B3422AC66}" dt="2023-01-15T01:13:05" v="1616"/>
          <ac:inkMkLst>
            <pc:docMk/>
            <pc:sldMk cId="2134527737" sldId="276"/>
            <ac:inkMk id="278" creationId="{6B40A7D6-9C4D-089A-1E73-37728278E126}"/>
          </ac:inkMkLst>
        </pc:inkChg>
        <pc:inkChg chg="add mod">
          <ac:chgData name="Michael Kuniega" userId="999f7fd1-0dc3-4cba-81fd-6a42a8d75a98" providerId="ADAL" clId="{2BA1FF2E-3399-4915-A88C-113B3422AC66}" dt="2023-01-15T01:13:53.770" v="1657"/>
          <ac:inkMkLst>
            <pc:docMk/>
            <pc:sldMk cId="2134527737" sldId="276"/>
            <ac:inkMk id="279" creationId="{110E7A55-EBBD-A7A1-AA05-A44A85EBE6E8}"/>
          </ac:inkMkLst>
        </pc:inkChg>
        <pc:inkChg chg="add mod">
          <ac:chgData name="Michael Kuniega" userId="999f7fd1-0dc3-4cba-81fd-6a42a8d75a98" providerId="ADAL" clId="{2BA1FF2E-3399-4915-A88C-113B3422AC66}" dt="2023-01-15T01:13:53.770" v="1657"/>
          <ac:inkMkLst>
            <pc:docMk/>
            <pc:sldMk cId="2134527737" sldId="276"/>
            <ac:inkMk id="280" creationId="{3FEDAFD8-1F48-2386-6489-0CCD05D0A79D}"/>
          </ac:inkMkLst>
        </pc:inkChg>
        <pc:inkChg chg="add mod">
          <ac:chgData name="Michael Kuniega" userId="999f7fd1-0dc3-4cba-81fd-6a42a8d75a98" providerId="ADAL" clId="{2BA1FF2E-3399-4915-A88C-113B3422AC66}" dt="2023-01-15T01:13:53.770" v="1657"/>
          <ac:inkMkLst>
            <pc:docMk/>
            <pc:sldMk cId="2134527737" sldId="276"/>
            <ac:inkMk id="281" creationId="{E88AE342-6A3F-FF85-4633-9B0ED66AAA6E}"/>
          </ac:inkMkLst>
        </pc:inkChg>
        <pc:inkChg chg="add mod">
          <ac:chgData name="Michael Kuniega" userId="999f7fd1-0dc3-4cba-81fd-6a42a8d75a98" providerId="ADAL" clId="{2BA1FF2E-3399-4915-A88C-113B3422AC66}" dt="2023-01-15T01:13:53.770" v="1657"/>
          <ac:inkMkLst>
            <pc:docMk/>
            <pc:sldMk cId="2134527737" sldId="276"/>
            <ac:inkMk id="282" creationId="{69E63DD2-2A9E-4D10-F7BE-2BC0869B322B}"/>
          </ac:inkMkLst>
        </pc:inkChg>
        <pc:inkChg chg="add mod">
          <ac:chgData name="Michael Kuniega" userId="999f7fd1-0dc3-4cba-81fd-6a42a8d75a98" providerId="ADAL" clId="{2BA1FF2E-3399-4915-A88C-113B3422AC66}" dt="2023-01-15T01:13:53.770" v="1657"/>
          <ac:inkMkLst>
            <pc:docMk/>
            <pc:sldMk cId="2134527737" sldId="276"/>
            <ac:inkMk id="283" creationId="{BBC6551E-1CD6-12C2-3509-A76B13502772}"/>
          </ac:inkMkLst>
        </pc:inkChg>
        <pc:inkChg chg="add mod">
          <ac:chgData name="Michael Kuniega" userId="999f7fd1-0dc3-4cba-81fd-6a42a8d75a98" providerId="ADAL" clId="{2BA1FF2E-3399-4915-A88C-113B3422AC66}" dt="2023-01-15T01:13:53.770" v="1657"/>
          <ac:inkMkLst>
            <pc:docMk/>
            <pc:sldMk cId="2134527737" sldId="276"/>
            <ac:inkMk id="284" creationId="{C2CFE037-CA57-20A7-8687-2CAF048B9782}"/>
          </ac:inkMkLst>
        </pc:inkChg>
        <pc:inkChg chg="add mod">
          <ac:chgData name="Michael Kuniega" userId="999f7fd1-0dc3-4cba-81fd-6a42a8d75a98" providerId="ADAL" clId="{2BA1FF2E-3399-4915-A88C-113B3422AC66}" dt="2023-01-15T01:13:53.770" v="1657"/>
          <ac:inkMkLst>
            <pc:docMk/>
            <pc:sldMk cId="2134527737" sldId="276"/>
            <ac:inkMk id="285" creationId="{57FF8CDC-B451-906A-FF4A-99287260CCDF}"/>
          </ac:inkMkLst>
        </pc:inkChg>
        <pc:inkChg chg="add mod">
          <ac:chgData name="Michael Kuniega" userId="999f7fd1-0dc3-4cba-81fd-6a42a8d75a98" providerId="ADAL" clId="{2BA1FF2E-3399-4915-A88C-113B3422AC66}" dt="2023-01-15T01:13:53.770" v="1657"/>
          <ac:inkMkLst>
            <pc:docMk/>
            <pc:sldMk cId="2134527737" sldId="276"/>
            <ac:inkMk id="286" creationId="{2D982797-54C8-53B1-C8F9-DD25914E0A05}"/>
          </ac:inkMkLst>
        </pc:inkChg>
        <pc:inkChg chg="add mod">
          <ac:chgData name="Michael Kuniega" userId="999f7fd1-0dc3-4cba-81fd-6a42a8d75a98" providerId="ADAL" clId="{2BA1FF2E-3399-4915-A88C-113B3422AC66}" dt="2023-01-15T01:13:53.770" v="1657"/>
          <ac:inkMkLst>
            <pc:docMk/>
            <pc:sldMk cId="2134527737" sldId="276"/>
            <ac:inkMk id="287" creationId="{99EFAFC9-B0A1-65AD-A549-733D753B536A}"/>
          </ac:inkMkLst>
        </pc:inkChg>
        <pc:inkChg chg="add mod">
          <ac:chgData name="Michael Kuniega" userId="999f7fd1-0dc3-4cba-81fd-6a42a8d75a98" providerId="ADAL" clId="{2BA1FF2E-3399-4915-A88C-113B3422AC66}" dt="2023-01-15T01:13:53.770" v="1657"/>
          <ac:inkMkLst>
            <pc:docMk/>
            <pc:sldMk cId="2134527737" sldId="276"/>
            <ac:inkMk id="288" creationId="{4E7F6CC5-B129-9BBD-8B06-D41B2856C426}"/>
          </ac:inkMkLst>
        </pc:inkChg>
        <pc:inkChg chg="add mod">
          <ac:chgData name="Michael Kuniega" userId="999f7fd1-0dc3-4cba-81fd-6a42a8d75a98" providerId="ADAL" clId="{2BA1FF2E-3399-4915-A88C-113B3422AC66}" dt="2023-01-15T01:13:53.770" v="1657"/>
          <ac:inkMkLst>
            <pc:docMk/>
            <pc:sldMk cId="2134527737" sldId="276"/>
            <ac:inkMk id="289" creationId="{46AEE38F-80F8-B15A-3CE6-81EA8176E68A}"/>
          </ac:inkMkLst>
        </pc:inkChg>
        <pc:inkChg chg="add mod">
          <ac:chgData name="Michael Kuniega" userId="999f7fd1-0dc3-4cba-81fd-6a42a8d75a98" providerId="ADAL" clId="{2BA1FF2E-3399-4915-A88C-113B3422AC66}" dt="2023-01-15T01:13:53.770" v="1657"/>
          <ac:inkMkLst>
            <pc:docMk/>
            <pc:sldMk cId="2134527737" sldId="276"/>
            <ac:inkMk id="290" creationId="{C2508F92-7BB2-DE4A-B1D6-64FDA834A742}"/>
          </ac:inkMkLst>
        </pc:inkChg>
        <pc:inkChg chg="add mod">
          <ac:chgData name="Michael Kuniega" userId="999f7fd1-0dc3-4cba-81fd-6a42a8d75a98" providerId="ADAL" clId="{2BA1FF2E-3399-4915-A88C-113B3422AC66}" dt="2023-01-15T01:13:53.770" v="1657"/>
          <ac:inkMkLst>
            <pc:docMk/>
            <pc:sldMk cId="2134527737" sldId="276"/>
            <ac:inkMk id="291" creationId="{C6623A32-BF74-00AF-B2CB-111481268791}"/>
          </ac:inkMkLst>
        </pc:inkChg>
        <pc:inkChg chg="add mod">
          <ac:chgData name="Michael Kuniega" userId="999f7fd1-0dc3-4cba-81fd-6a42a8d75a98" providerId="ADAL" clId="{2BA1FF2E-3399-4915-A88C-113B3422AC66}" dt="2023-01-15T01:13:53.770" v="1657"/>
          <ac:inkMkLst>
            <pc:docMk/>
            <pc:sldMk cId="2134527737" sldId="276"/>
            <ac:inkMk id="292" creationId="{1923E2B0-B5F2-7948-AD60-16E9136EB0AC}"/>
          </ac:inkMkLst>
        </pc:inkChg>
        <pc:inkChg chg="add mod">
          <ac:chgData name="Michael Kuniega" userId="999f7fd1-0dc3-4cba-81fd-6a42a8d75a98" providerId="ADAL" clId="{2BA1FF2E-3399-4915-A88C-113B3422AC66}" dt="2023-01-15T01:13:53.770" v="1657"/>
          <ac:inkMkLst>
            <pc:docMk/>
            <pc:sldMk cId="2134527737" sldId="276"/>
            <ac:inkMk id="293" creationId="{EF93E15A-7E3D-68A8-9FAA-30684E5DF265}"/>
          </ac:inkMkLst>
        </pc:inkChg>
        <pc:inkChg chg="add mod">
          <ac:chgData name="Michael Kuniega" userId="999f7fd1-0dc3-4cba-81fd-6a42a8d75a98" providerId="ADAL" clId="{2BA1FF2E-3399-4915-A88C-113B3422AC66}" dt="2023-01-15T01:13:53.770" v="1657"/>
          <ac:inkMkLst>
            <pc:docMk/>
            <pc:sldMk cId="2134527737" sldId="276"/>
            <ac:inkMk id="294" creationId="{913C4D70-8D18-A4F1-D48C-686850A2DC1B}"/>
          </ac:inkMkLst>
        </pc:inkChg>
        <pc:inkChg chg="add mod">
          <ac:chgData name="Michael Kuniega" userId="999f7fd1-0dc3-4cba-81fd-6a42a8d75a98" providerId="ADAL" clId="{2BA1FF2E-3399-4915-A88C-113B3422AC66}" dt="2023-01-15T01:13:53.770" v="1657"/>
          <ac:inkMkLst>
            <pc:docMk/>
            <pc:sldMk cId="2134527737" sldId="276"/>
            <ac:inkMk id="295" creationId="{36ED2A65-8D97-6374-A6EC-8E53FEC616BC}"/>
          </ac:inkMkLst>
        </pc:inkChg>
        <pc:inkChg chg="add mod">
          <ac:chgData name="Michael Kuniega" userId="999f7fd1-0dc3-4cba-81fd-6a42a8d75a98" providerId="ADAL" clId="{2BA1FF2E-3399-4915-A88C-113B3422AC66}" dt="2023-01-15T01:13:53.770" v="1657"/>
          <ac:inkMkLst>
            <pc:docMk/>
            <pc:sldMk cId="2134527737" sldId="276"/>
            <ac:inkMk id="296" creationId="{51C1BB7A-363E-8E54-FDEC-F4D8D624B16B}"/>
          </ac:inkMkLst>
        </pc:inkChg>
        <pc:inkChg chg="add mod">
          <ac:chgData name="Michael Kuniega" userId="999f7fd1-0dc3-4cba-81fd-6a42a8d75a98" providerId="ADAL" clId="{2BA1FF2E-3399-4915-A88C-113B3422AC66}" dt="2023-01-15T01:13:53.770" v="1657"/>
          <ac:inkMkLst>
            <pc:docMk/>
            <pc:sldMk cId="2134527737" sldId="276"/>
            <ac:inkMk id="297" creationId="{B24B1F7B-5A55-BDBF-8D33-9A89693C38B1}"/>
          </ac:inkMkLst>
        </pc:inkChg>
        <pc:inkChg chg="add mod">
          <ac:chgData name="Michael Kuniega" userId="999f7fd1-0dc3-4cba-81fd-6a42a8d75a98" providerId="ADAL" clId="{2BA1FF2E-3399-4915-A88C-113B3422AC66}" dt="2023-01-15T01:13:53.770" v="1657"/>
          <ac:inkMkLst>
            <pc:docMk/>
            <pc:sldMk cId="2134527737" sldId="276"/>
            <ac:inkMk id="299" creationId="{6B74B1FD-540E-E153-B115-62805BFDCA32}"/>
          </ac:inkMkLst>
        </pc:inkChg>
        <pc:inkChg chg="add">
          <ac:chgData name="Michael Kuniega" userId="999f7fd1-0dc3-4cba-81fd-6a42a8d75a98" providerId="ADAL" clId="{2BA1FF2E-3399-4915-A88C-113B3422AC66}" dt="2023-01-15T01:13:32.481" v="1638" actId="9405"/>
          <ac:inkMkLst>
            <pc:docMk/>
            <pc:sldMk cId="2134527737" sldId="276"/>
            <ac:inkMk id="301" creationId="{BAFE4555-1110-5CF4-3BEF-0F4BCCB5F27D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302" creationId="{66062008-40AE-A43A-CEBC-3765A52C5C31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303" creationId="{CB9578B0-AC06-B1BD-2FC8-9BA6B2414A94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304" creationId="{139A44CA-5020-5E7E-29AF-01C34A8CFC7E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305" creationId="{8612E602-F987-99A3-C5AA-B4031F644830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306" creationId="{20B84C00-B1D3-26D9-BCD3-32C0E9B877BA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307" creationId="{07E10D47-2FAA-71D6-8607-1160D4CA56DE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309" creationId="{5BB16F68-7A46-5BB0-7C81-6393862969ED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310" creationId="{E512353E-DE3C-D3A9-9FF1-034B6914BF9D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311" creationId="{1D65FC7B-C7CA-61AC-1273-71D707A0EB1D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312" creationId="{1B4E1C53-E3F3-579D-6F66-5B374A7817D6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313" creationId="{7CF6644E-4813-0F6D-0C9A-E0624A66F0FC}"/>
          </ac:inkMkLst>
        </pc:inkChg>
        <pc:inkChg chg="add mod">
          <ac:chgData name="Michael Kuniega" userId="999f7fd1-0dc3-4cba-81fd-6a42a8d75a98" providerId="ADAL" clId="{2BA1FF2E-3399-4915-A88C-113B3422AC66}" dt="2023-01-15T01:13:47.813" v="1652"/>
          <ac:inkMkLst>
            <pc:docMk/>
            <pc:sldMk cId="2134527737" sldId="276"/>
            <ac:inkMk id="314" creationId="{F0ED9A45-31D1-1C32-A2F4-DD26B3404188}"/>
          </ac:inkMkLst>
        </pc:inkChg>
        <pc:inkChg chg="add">
          <ac:chgData name="Michael Kuniega" userId="999f7fd1-0dc3-4cba-81fd-6a42a8d75a98" providerId="ADAL" clId="{2BA1FF2E-3399-4915-A88C-113B3422AC66}" dt="2023-01-15T01:13:49.384" v="1653" actId="9405"/>
          <ac:inkMkLst>
            <pc:docMk/>
            <pc:sldMk cId="2134527737" sldId="276"/>
            <ac:inkMk id="316" creationId="{FBCB36F2-CFEB-D141-FBCA-61FFDF414847}"/>
          </ac:inkMkLst>
        </pc:inkChg>
        <pc:inkChg chg="add mod">
          <ac:chgData name="Michael Kuniega" userId="999f7fd1-0dc3-4cba-81fd-6a42a8d75a98" providerId="ADAL" clId="{2BA1FF2E-3399-4915-A88C-113B3422AC66}" dt="2023-01-15T01:13:53.770" v="1657"/>
          <ac:inkMkLst>
            <pc:docMk/>
            <pc:sldMk cId="2134527737" sldId="276"/>
            <ac:inkMk id="317" creationId="{C877393E-511F-B326-E1EA-515F849A430D}"/>
          </ac:inkMkLst>
        </pc:inkChg>
        <pc:inkChg chg="add mod">
          <ac:chgData name="Michael Kuniega" userId="999f7fd1-0dc3-4cba-81fd-6a42a8d75a98" providerId="ADAL" clId="{2BA1FF2E-3399-4915-A88C-113B3422AC66}" dt="2023-01-15T01:13:53.770" v="1657"/>
          <ac:inkMkLst>
            <pc:docMk/>
            <pc:sldMk cId="2134527737" sldId="276"/>
            <ac:inkMk id="318" creationId="{DC10C7AA-FE66-A025-D8CF-55F493683604}"/>
          </ac:inkMkLst>
        </pc:inkChg>
        <pc:inkChg chg="add mod">
          <ac:chgData name="Michael Kuniega" userId="999f7fd1-0dc3-4cba-81fd-6a42a8d75a98" providerId="ADAL" clId="{2BA1FF2E-3399-4915-A88C-113B3422AC66}" dt="2023-01-15T01:13:53.770" v="1657"/>
          <ac:inkMkLst>
            <pc:docMk/>
            <pc:sldMk cId="2134527737" sldId="276"/>
            <ac:inkMk id="319" creationId="{94C21DB3-0073-F9C3-2198-E875DA1A4694}"/>
          </ac:inkMkLst>
        </pc:inkChg>
      </pc:sldChg>
      <pc:sldChg chg="addSp delSp modSp mod">
        <pc:chgData name="Michael Kuniega" userId="999f7fd1-0dc3-4cba-81fd-6a42a8d75a98" providerId="ADAL" clId="{2BA1FF2E-3399-4915-A88C-113B3422AC66}" dt="2023-01-15T01:12:46.338" v="1611"/>
        <pc:sldMkLst>
          <pc:docMk/>
          <pc:sldMk cId="3213910559" sldId="277"/>
        </pc:sldMkLst>
        <pc:grpChg chg="del mod">
          <ac:chgData name="Michael Kuniega" userId="999f7fd1-0dc3-4cba-81fd-6a42a8d75a98" providerId="ADAL" clId="{2BA1FF2E-3399-4915-A88C-113B3422AC66}" dt="2023-01-15T01:09:33.780" v="1438"/>
          <ac:grpSpMkLst>
            <pc:docMk/>
            <pc:sldMk cId="3213910559" sldId="277"/>
            <ac:grpSpMk id="20" creationId="{AF147DCE-420F-091F-6AA2-9D1714C44950}"/>
          </ac:grpSpMkLst>
        </pc:grpChg>
        <pc:grpChg chg="del mod">
          <ac:chgData name="Michael Kuniega" userId="999f7fd1-0dc3-4cba-81fd-6a42a8d75a98" providerId="ADAL" clId="{2BA1FF2E-3399-4915-A88C-113B3422AC66}" dt="2023-01-15T01:09:33.780" v="1438"/>
          <ac:grpSpMkLst>
            <pc:docMk/>
            <pc:sldMk cId="3213910559" sldId="277"/>
            <ac:grpSpMk id="21" creationId="{6BA1F9E6-0BE4-84D0-1C5A-7FB39567B074}"/>
          </ac:grpSpMkLst>
        </pc:grpChg>
        <pc:grpChg chg="mod">
          <ac:chgData name="Michael Kuniega" userId="999f7fd1-0dc3-4cba-81fd-6a42a8d75a98" providerId="ADAL" clId="{2BA1FF2E-3399-4915-A88C-113B3422AC66}" dt="2023-01-15T01:05:17.150" v="1260"/>
          <ac:grpSpMkLst>
            <pc:docMk/>
            <pc:sldMk cId="3213910559" sldId="277"/>
            <ac:grpSpMk id="22" creationId="{43471DD5-A987-98D5-89A6-B4093D40247C}"/>
          </ac:grpSpMkLst>
        </pc:grpChg>
        <pc:grpChg chg="del mod">
          <ac:chgData name="Michael Kuniega" userId="999f7fd1-0dc3-4cba-81fd-6a42a8d75a98" providerId="ADAL" clId="{2BA1FF2E-3399-4915-A88C-113B3422AC66}" dt="2023-01-15T01:07:11.980" v="1285"/>
          <ac:grpSpMkLst>
            <pc:docMk/>
            <pc:sldMk cId="3213910559" sldId="277"/>
            <ac:grpSpMk id="29" creationId="{CF5A79C2-EADA-7FBE-FFF8-AE380DBE8136}"/>
          </ac:grpSpMkLst>
        </pc:grpChg>
        <pc:grpChg chg="del mod">
          <ac:chgData name="Michael Kuniega" userId="999f7fd1-0dc3-4cba-81fd-6a42a8d75a98" providerId="ADAL" clId="{2BA1FF2E-3399-4915-A88C-113B3422AC66}" dt="2023-01-15T01:07:15.019" v="1290"/>
          <ac:grpSpMkLst>
            <pc:docMk/>
            <pc:sldMk cId="3213910559" sldId="277"/>
            <ac:grpSpMk id="47" creationId="{EA59E18F-C95A-DF23-1630-CA03F27688A9}"/>
          </ac:grpSpMkLst>
        </pc:grpChg>
        <pc:grpChg chg="del mod">
          <ac:chgData name="Michael Kuniega" userId="999f7fd1-0dc3-4cba-81fd-6a42a8d75a98" providerId="ADAL" clId="{2BA1FF2E-3399-4915-A88C-113B3422AC66}" dt="2023-01-15T01:07:11.980" v="1285"/>
          <ac:grpSpMkLst>
            <pc:docMk/>
            <pc:sldMk cId="3213910559" sldId="277"/>
            <ac:grpSpMk id="48" creationId="{E296AA13-C563-979F-48EB-FE66EB43FC6A}"/>
          </ac:grpSpMkLst>
        </pc:grpChg>
        <pc:grpChg chg="del mod">
          <ac:chgData name="Michael Kuniega" userId="999f7fd1-0dc3-4cba-81fd-6a42a8d75a98" providerId="ADAL" clId="{2BA1FF2E-3399-4915-A88C-113B3422AC66}" dt="2023-01-15T01:07:41.084" v="1340"/>
          <ac:grpSpMkLst>
            <pc:docMk/>
            <pc:sldMk cId="3213910559" sldId="277"/>
            <ac:grpSpMk id="49" creationId="{E9226681-ECDD-9C8A-242F-BBFB6BA3C9C7}"/>
          </ac:grpSpMkLst>
        </pc:grpChg>
        <pc:grpChg chg="del mod">
          <ac:chgData name="Michael Kuniega" userId="999f7fd1-0dc3-4cba-81fd-6a42a8d75a98" providerId="ADAL" clId="{2BA1FF2E-3399-4915-A88C-113B3422AC66}" dt="2023-01-15T01:07:18.188" v="1296"/>
          <ac:grpSpMkLst>
            <pc:docMk/>
            <pc:sldMk cId="3213910559" sldId="277"/>
            <ac:grpSpMk id="54" creationId="{DFBD077E-13C4-6AC8-EDB9-888B73E39256}"/>
          </ac:grpSpMkLst>
        </pc:grpChg>
        <pc:grpChg chg="del mod">
          <ac:chgData name="Michael Kuniega" userId="999f7fd1-0dc3-4cba-81fd-6a42a8d75a98" providerId="ADAL" clId="{2BA1FF2E-3399-4915-A88C-113B3422AC66}" dt="2023-01-15T01:07:41.084" v="1340"/>
          <ac:grpSpMkLst>
            <pc:docMk/>
            <pc:sldMk cId="3213910559" sldId="277"/>
            <ac:grpSpMk id="60" creationId="{DF56CB7A-EC1D-6E95-BB88-12D6C15497CD}"/>
          </ac:grpSpMkLst>
        </pc:grpChg>
        <pc:grpChg chg="del mod">
          <ac:chgData name="Michael Kuniega" userId="999f7fd1-0dc3-4cba-81fd-6a42a8d75a98" providerId="ADAL" clId="{2BA1FF2E-3399-4915-A88C-113B3422AC66}" dt="2023-01-15T01:08:22.373" v="1356"/>
          <ac:grpSpMkLst>
            <pc:docMk/>
            <pc:sldMk cId="3213910559" sldId="277"/>
            <ac:grpSpMk id="63" creationId="{83CE4349-6CFA-9567-DD04-EB775213BA46}"/>
          </ac:grpSpMkLst>
        </pc:grpChg>
        <pc:grpChg chg="mod">
          <ac:chgData name="Michael Kuniega" userId="999f7fd1-0dc3-4cba-81fd-6a42a8d75a98" providerId="ADAL" clId="{2BA1FF2E-3399-4915-A88C-113B3422AC66}" dt="2023-01-15T01:07:26.497" v="1314"/>
          <ac:grpSpMkLst>
            <pc:docMk/>
            <pc:sldMk cId="3213910559" sldId="277"/>
            <ac:grpSpMk id="78" creationId="{8C84FCE5-8ADA-18AB-E288-05CFD86F43F0}"/>
          </ac:grpSpMkLst>
        </pc:grpChg>
        <pc:grpChg chg="del mod">
          <ac:chgData name="Michael Kuniega" userId="999f7fd1-0dc3-4cba-81fd-6a42a8d75a98" providerId="ADAL" clId="{2BA1FF2E-3399-4915-A88C-113B3422AC66}" dt="2023-01-15T01:08:22.373" v="1356"/>
          <ac:grpSpMkLst>
            <pc:docMk/>
            <pc:sldMk cId="3213910559" sldId="277"/>
            <ac:grpSpMk id="79" creationId="{1A6C3C6A-1552-19F3-1E39-837E41F40011}"/>
          </ac:grpSpMkLst>
        </pc:grpChg>
        <pc:grpChg chg="del mod">
          <ac:chgData name="Michael Kuniega" userId="999f7fd1-0dc3-4cba-81fd-6a42a8d75a98" providerId="ADAL" clId="{2BA1FF2E-3399-4915-A88C-113B3422AC66}" dt="2023-01-15T01:07:41.084" v="1340"/>
          <ac:grpSpMkLst>
            <pc:docMk/>
            <pc:sldMk cId="3213910559" sldId="277"/>
            <ac:grpSpMk id="83" creationId="{6BE38BB5-79E9-9189-2A9F-2E871F6D7B3A}"/>
          </ac:grpSpMkLst>
        </pc:grpChg>
        <pc:grpChg chg="del mod">
          <ac:chgData name="Michael Kuniega" userId="999f7fd1-0dc3-4cba-81fd-6a42a8d75a98" providerId="ADAL" clId="{2BA1FF2E-3399-4915-A88C-113B3422AC66}" dt="2023-01-15T01:07:41.084" v="1340"/>
          <ac:grpSpMkLst>
            <pc:docMk/>
            <pc:sldMk cId="3213910559" sldId="277"/>
            <ac:grpSpMk id="90" creationId="{684DC803-D593-C568-6B42-AE60B1126285}"/>
          </ac:grpSpMkLst>
        </pc:grpChg>
        <pc:grpChg chg="del mod">
          <ac:chgData name="Michael Kuniega" userId="999f7fd1-0dc3-4cba-81fd-6a42a8d75a98" providerId="ADAL" clId="{2BA1FF2E-3399-4915-A88C-113B3422AC66}" dt="2023-01-15T01:08:22.373" v="1356"/>
          <ac:grpSpMkLst>
            <pc:docMk/>
            <pc:sldMk cId="3213910559" sldId="277"/>
            <ac:grpSpMk id="105" creationId="{5C6675F6-01CB-2FA2-6082-95E2E89083AD}"/>
          </ac:grpSpMkLst>
        </pc:grpChg>
        <pc:grpChg chg="del mod">
          <ac:chgData name="Michael Kuniega" userId="999f7fd1-0dc3-4cba-81fd-6a42a8d75a98" providerId="ADAL" clId="{2BA1FF2E-3399-4915-A88C-113B3422AC66}" dt="2023-01-15T01:08:22.373" v="1356"/>
          <ac:grpSpMkLst>
            <pc:docMk/>
            <pc:sldMk cId="3213910559" sldId="277"/>
            <ac:grpSpMk id="108" creationId="{F167FED7-D11B-F6FE-E726-4ADE34FC2E18}"/>
          </ac:grpSpMkLst>
        </pc:grpChg>
        <pc:grpChg chg="del mod">
          <ac:chgData name="Michael Kuniega" userId="999f7fd1-0dc3-4cba-81fd-6a42a8d75a98" providerId="ADAL" clId="{2BA1FF2E-3399-4915-A88C-113B3422AC66}" dt="2023-01-15T01:09:36.803" v="1441"/>
          <ac:grpSpMkLst>
            <pc:docMk/>
            <pc:sldMk cId="3213910559" sldId="277"/>
            <ac:grpSpMk id="121" creationId="{40F36A25-9307-9A7A-34DD-7CD5908C378B}"/>
          </ac:grpSpMkLst>
        </pc:grpChg>
        <pc:grpChg chg="mod">
          <ac:chgData name="Michael Kuniega" userId="999f7fd1-0dc3-4cba-81fd-6a42a8d75a98" providerId="ADAL" clId="{2BA1FF2E-3399-4915-A88C-113B3422AC66}" dt="2023-01-15T01:08:35.387" v="1361"/>
          <ac:grpSpMkLst>
            <pc:docMk/>
            <pc:sldMk cId="3213910559" sldId="277"/>
            <ac:grpSpMk id="126" creationId="{68BE9EE2-2BE4-890D-8DF4-B7D74A44731E}"/>
          </ac:grpSpMkLst>
        </pc:grpChg>
        <pc:grpChg chg="del mod">
          <ac:chgData name="Michael Kuniega" userId="999f7fd1-0dc3-4cba-81fd-6a42a8d75a98" providerId="ADAL" clId="{2BA1FF2E-3399-4915-A88C-113B3422AC66}" dt="2023-01-15T01:08:43.690" v="1376"/>
          <ac:grpSpMkLst>
            <pc:docMk/>
            <pc:sldMk cId="3213910559" sldId="277"/>
            <ac:grpSpMk id="135" creationId="{567C87B3-2333-ECD5-02A5-E4F7CF49DAF6}"/>
          </ac:grpSpMkLst>
        </pc:grpChg>
        <pc:grpChg chg="del mod">
          <ac:chgData name="Michael Kuniega" userId="999f7fd1-0dc3-4cba-81fd-6a42a8d75a98" providerId="ADAL" clId="{2BA1FF2E-3399-4915-A88C-113B3422AC66}" dt="2023-01-15T01:08:45.113" v="1378"/>
          <ac:grpSpMkLst>
            <pc:docMk/>
            <pc:sldMk cId="3213910559" sldId="277"/>
            <ac:grpSpMk id="141" creationId="{2EDDE1C9-5430-06CB-B1DC-59A957D408EB}"/>
          </ac:grpSpMkLst>
        </pc:grpChg>
        <pc:grpChg chg="del mod">
          <ac:chgData name="Michael Kuniega" userId="999f7fd1-0dc3-4cba-81fd-6a42a8d75a98" providerId="ADAL" clId="{2BA1FF2E-3399-4915-A88C-113B3422AC66}" dt="2023-01-15T01:08:48.615" v="1385"/>
          <ac:grpSpMkLst>
            <pc:docMk/>
            <pc:sldMk cId="3213910559" sldId="277"/>
            <ac:grpSpMk id="143" creationId="{B1B8DDB5-8B0D-DFE0-4AA6-C3DB5BB9F7E2}"/>
          </ac:grpSpMkLst>
        </pc:grpChg>
        <pc:grpChg chg="del mod">
          <ac:chgData name="Michael Kuniega" userId="999f7fd1-0dc3-4cba-81fd-6a42a8d75a98" providerId="ADAL" clId="{2BA1FF2E-3399-4915-A88C-113B3422AC66}" dt="2023-01-15T01:08:50.279" v="1388"/>
          <ac:grpSpMkLst>
            <pc:docMk/>
            <pc:sldMk cId="3213910559" sldId="277"/>
            <ac:grpSpMk id="150" creationId="{63041C2B-D39E-2386-2659-5E0FBD6CB8F9}"/>
          </ac:grpSpMkLst>
        </pc:grpChg>
        <pc:grpChg chg="del mod">
          <ac:chgData name="Michael Kuniega" userId="999f7fd1-0dc3-4cba-81fd-6a42a8d75a98" providerId="ADAL" clId="{2BA1FF2E-3399-4915-A88C-113B3422AC66}" dt="2023-01-15T01:08:56.647" v="1399"/>
          <ac:grpSpMkLst>
            <pc:docMk/>
            <pc:sldMk cId="3213910559" sldId="277"/>
            <ac:grpSpMk id="153" creationId="{ECA0AF0D-FDAF-A433-0894-8A1CB80F5319}"/>
          </ac:grpSpMkLst>
        </pc:grpChg>
        <pc:grpChg chg="del mod">
          <ac:chgData name="Michael Kuniega" userId="999f7fd1-0dc3-4cba-81fd-6a42a8d75a98" providerId="ADAL" clId="{2BA1FF2E-3399-4915-A88C-113B3422AC66}" dt="2023-01-15T01:10:39.442" v="1505"/>
          <ac:grpSpMkLst>
            <pc:docMk/>
            <pc:sldMk cId="3213910559" sldId="277"/>
            <ac:grpSpMk id="164" creationId="{C91EF378-267C-0059-4D87-AD05550EEE64}"/>
          </ac:grpSpMkLst>
        </pc:grpChg>
        <pc:grpChg chg="del mod">
          <ac:chgData name="Michael Kuniega" userId="999f7fd1-0dc3-4cba-81fd-6a42a8d75a98" providerId="ADAL" clId="{2BA1FF2E-3399-4915-A88C-113B3422AC66}" dt="2023-01-15T01:10:03.912" v="1481"/>
          <ac:grpSpMkLst>
            <pc:docMk/>
            <pc:sldMk cId="3213910559" sldId="277"/>
            <ac:grpSpMk id="168" creationId="{D1BEBB7D-C5C3-6C74-8EFA-A812EF2D4B84}"/>
          </ac:grpSpMkLst>
        </pc:grpChg>
        <pc:grpChg chg="del mod">
          <ac:chgData name="Michael Kuniega" userId="999f7fd1-0dc3-4cba-81fd-6a42a8d75a98" providerId="ADAL" clId="{2BA1FF2E-3399-4915-A88C-113B3422AC66}" dt="2023-01-15T01:09:07.633" v="1417"/>
          <ac:grpSpMkLst>
            <pc:docMk/>
            <pc:sldMk cId="3213910559" sldId="277"/>
            <ac:grpSpMk id="180" creationId="{E21D3602-6C5B-FAE4-D22F-9430CD6E306E}"/>
          </ac:grpSpMkLst>
        </pc:grpChg>
        <pc:grpChg chg="del mod">
          <ac:chgData name="Michael Kuniega" userId="999f7fd1-0dc3-4cba-81fd-6a42a8d75a98" providerId="ADAL" clId="{2BA1FF2E-3399-4915-A88C-113B3422AC66}" dt="2023-01-15T01:09:18.665" v="1436"/>
          <ac:grpSpMkLst>
            <pc:docMk/>
            <pc:sldMk cId="3213910559" sldId="277"/>
            <ac:grpSpMk id="182" creationId="{66A86AAD-78B6-79E6-6AC6-56F894EAD06D}"/>
          </ac:grpSpMkLst>
        </pc:grpChg>
        <pc:grpChg chg="del mod">
          <ac:chgData name="Michael Kuniega" userId="999f7fd1-0dc3-4cba-81fd-6a42a8d75a98" providerId="ADAL" clId="{2BA1FF2E-3399-4915-A88C-113B3422AC66}" dt="2023-01-15T01:09:18.665" v="1436"/>
          <ac:grpSpMkLst>
            <pc:docMk/>
            <pc:sldMk cId="3213910559" sldId="277"/>
            <ac:grpSpMk id="187" creationId="{A323D235-2DE8-7F39-F68F-D072B515CF6D}"/>
          </ac:grpSpMkLst>
        </pc:grpChg>
        <pc:grpChg chg="del mod">
          <ac:chgData name="Michael Kuniega" userId="999f7fd1-0dc3-4cba-81fd-6a42a8d75a98" providerId="ADAL" clId="{2BA1FF2E-3399-4915-A88C-113B3422AC66}" dt="2023-01-15T01:10:03.915" v="1486"/>
          <ac:grpSpMkLst>
            <pc:docMk/>
            <pc:sldMk cId="3213910559" sldId="277"/>
            <ac:grpSpMk id="201" creationId="{73803587-E336-B487-32F2-A2CC7FAB5D6E}"/>
          </ac:grpSpMkLst>
        </pc:grpChg>
        <pc:grpChg chg="mod">
          <ac:chgData name="Michael Kuniega" userId="999f7fd1-0dc3-4cba-81fd-6a42a8d75a98" providerId="ADAL" clId="{2BA1FF2E-3399-4915-A88C-113B3422AC66}" dt="2023-01-15T01:09:33.780" v="1438"/>
          <ac:grpSpMkLst>
            <pc:docMk/>
            <pc:sldMk cId="3213910559" sldId="277"/>
            <ac:grpSpMk id="203" creationId="{6674E4C6-A5C3-A694-9327-E97D6316B691}"/>
          </ac:grpSpMkLst>
        </pc:grpChg>
        <pc:grpChg chg="del mod">
          <ac:chgData name="Michael Kuniega" userId="999f7fd1-0dc3-4cba-81fd-6a42a8d75a98" providerId="ADAL" clId="{2BA1FF2E-3399-4915-A88C-113B3422AC66}" dt="2023-01-15T01:09:53.422" v="1451"/>
          <ac:grpSpMkLst>
            <pc:docMk/>
            <pc:sldMk cId="3213910559" sldId="277"/>
            <ac:grpSpMk id="206" creationId="{1790B90D-F268-B055-2609-2687030540C1}"/>
          </ac:grpSpMkLst>
        </pc:grpChg>
        <pc:grpChg chg="mod">
          <ac:chgData name="Michael Kuniega" userId="999f7fd1-0dc3-4cba-81fd-6a42a8d75a98" providerId="ADAL" clId="{2BA1FF2E-3399-4915-A88C-113B3422AC66}" dt="2023-01-15T01:09:53.422" v="1451"/>
          <ac:grpSpMkLst>
            <pc:docMk/>
            <pc:sldMk cId="3213910559" sldId="277"/>
            <ac:grpSpMk id="209" creationId="{A062A23F-C438-2D76-D369-E27352F525D7}"/>
          </ac:grpSpMkLst>
        </pc:grpChg>
        <pc:grpChg chg="del mod">
          <ac:chgData name="Michael Kuniega" userId="999f7fd1-0dc3-4cba-81fd-6a42a8d75a98" providerId="ADAL" clId="{2BA1FF2E-3399-4915-A88C-113B3422AC66}" dt="2023-01-15T01:10:25.353" v="1497"/>
          <ac:grpSpMkLst>
            <pc:docMk/>
            <pc:sldMk cId="3213910559" sldId="277"/>
            <ac:grpSpMk id="215" creationId="{A7DCD313-7857-E572-7B54-1F581CCC838F}"/>
          </ac:grpSpMkLst>
        </pc:grpChg>
        <pc:grpChg chg="mod">
          <ac:chgData name="Michael Kuniega" userId="999f7fd1-0dc3-4cba-81fd-6a42a8d75a98" providerId="ADAL" clId="{2BA1FF2E-3399-4915-A88C-113B3422AC66}" dt="2023-01-15T01:10:25.353" v="1497"/>
          <ac:grpSpMkLst>
            <pc:docMk/>
            <pc:sldMk cId="3213910559" sldId="277"/>
            <ac:grpSpMk id="219" creationId="{8A38DC6A-D3AE-B861-7E31-0B685F6D8577}"/>
          </ac:grpSpMkLst>
        </pc:grpChg>
        <pc:grpChg chg="del mod">
          <ac:chgData name="Michael Kuniega" userId="999f7fd1-0dc3-4cba-81fd-6a42a8d75a98" providerId="ADAL" clId="{2BA1FF2E-3399-4915-A88C-113B3422AC66}" dt="2023-01-15T01:10:39.442" v="1505"/>
          <ac:grpSpMkLst>
            <pc:docMk/>
            <pc:sldMk cId="3213910559" sldId="277"/>
            <ac:grpSpMk id="224" creationId="{AB190A0E-96D7-E8C9-878F-D6234DF36CD1}"/>
          </ac:grpSpMkLst>
        </pc:grpChg>
        <pc:grpChg chg="del mod">
          <ac:chgData name="Michael Kuniega" userId="999f7fd1-0dc3-4cba-81fd-6a42a8d75a98" providerId="ADAL" clId="{2BA1FF2E-3399-4915-A88C-113B3422AC66}" dt="2023-01-15T01:10:42.913" v="1507"/>
          <ac:grpSpMkLst>
            <pc:docMk/>
            <pc:sldMk cId="3213910559" sldId="277"/>
            <ac:grpSpMk id="227" creationId="{35B6E8BD-2118-C1FC-9FB8-0E7E7F06D35D}"/>
          </ac:grpSpMkLst>
        </pc:grpChg>
        <pc:grpChg chg="add del mod">
          <ac:chgData name="Michael Kuniega" userId="999f7fd1-0dc3-4cba-81fd-6a42a8d75a98" providerId="ADAL" clId="{2BA1FF2E-3399-4915-A88C-113B3422AC66}" dt="2023-01-15T01:10:54.147" v="1517"/>
          <ac:grpSpMkLst>
            <pc:docMk/>
            <pc:sldMk cId="3213910559" sldId="277"/>
            <ac:grpSpMk id="229" creationId="{D9A01C26-6869-BDCE-5647-BC9FC4F3C1C2}"/>
          </ac:grpSpMkLst>
        </pc:grpChg>
        <pc:grpChg chg="add del mod">
          <ac:chgData name="Michael Kuniega" userId="999f7fd1-0dc3-4cba-81fd-6a42a8d75a98" providerId="ADAL" clId="{2BA1FF2E-3399-4915-A88C-113B3422AC66}" dt="2023-01-15T01:10:54.147" v="1517"/>
          <ac:grpSpMkLst>
            <pc:docMk/>
            <pc:sldMk cId="3213910559" sldId="277"/>
            <ac:grpSpMk id="233" creationId="{C622E3FD-A7B1-8716-35BD-E66A9F916512}"/>
          </ac:grpSpMkLst>
        </pc:grpChg>
        <pc:grpChg chg="mod">
          <ac:chgData name="Michael Kuniega" userId="999f7fd1-0dc3-4cba-81fd-6a42a8d75a98" providerId="ADAL" clId="{2BA1FF2E-3399-4915-A88C-113B3422AC66}" dt="2023-01-15T01:10:53.203" v="1515"/>
          <ac:grpSpMkLst>
            <pc:docMk/>
            <pc:sldMk cId="3213910559" sldId="277"/>
            <ac:grpSpMk id="235" creationId="{C0039EAC-66BA-8D32-EDA4-20BAF4DF9A2E}"/>
          </ac:grpSpMkLst>
        </pc:grpChg>
        <pc:grpChg chg="mod">
          <ac:chgData name="Michael Kuniega" userId="999f7fd1-0dc3-4cba-81fd-6a42a8d75a98" providerId="ADAL" clId="{2BA1FF2E-3399-4915-A88C-113B3422AC66}" dt="2023-01-15T01:11:05.330" v="1523"/>
          <ac:grpSpMkLst>
            <pc:docMk/>
            <pc:sldMk cId="3213910559" sldId="277"/>
            <ac:grpSpMk id="239" creationId="{EC79C187-EFCC-BF47-62F0-648416DB1A76}"/>
          </ac:grpSpMkLst>
        </pc:grpChg>
        <pc:grpChg chg="del mod">
          <ac:chgData name="Michael Kuniega" userId="999f7fd1-0dc3-4cba-81fd-6a42a8d75a98" providerId="ADAL" clId="{2BA1FF2E-3399-4915-A88C-113B3422AC66}" dt="2023-01-15T01:11:08.197" v="1529"/>
          <ac:grpSpMkLst>
            <pc:docMk/>
            <pc:sldMk cId="3213910559" sldId="277"/>
            <ac:grpSpMk id="242" creationId="{22357E3F-0FD7-442B-307F-3A997EBAF209}"/>
          </ac:grpSpMkLst>
        </pc:grpChg>
        <pc:grpChg chg="del mod">
          <ac:chgData name="Michael Kuniega" userId="999f7fd1-0dc3-4cba-81fd-6a42a8d75a98" providerId="ADAL" clId="{2BA1FF2E-3399-4915-A88C-113B3422AC66}" dt="2023-01-15T01:11:12.079" v="1537"/>
          <ac:grpSpMkLst>
            <pc:docMk/>
            <pc:sldMk cId="3213910559" sldId="277"/>
            <ac:grpSpMk id="245" creationId="{2788DBEF-6B73-19AA-F2E2-99D4CB7A56F8}"/>
          </ac:grpSpMkLst>
        </pc:grpChg>
        <pc:grpChg chg="del mod">
          <ac:chgData name="Michael Kuniega" userId="999f7fd1-0dc3-4cba-81fd-6a42a8d75a98" providerId="ADAL" clId="{2BA1FF2E-3399-4915-A88C-113B3422AC66}" dt="2023-01-15T01:11:58.967" v="1540"/>
          <ac:grpSpMkLst>
            <pc:docMk/>
            <pc:sldMk cId="3213910559" sldId="277"/>
            <ac:grpSpMk id="253" creationId="{A8FFC264-B2E5-B8D0-4B8C-F070CC1F8CB2}"/>
          </ac:grpSpMkLst>
        </pc:grpChg>
        <pc:grpChg chg="mod">
          <ac:chgData name="Michael Kuniega" userId="999f7fd1-0dc3-4cba-81fd-6a42a8d75a98" providerId="ADAL" clId="{2BA1FF2E-3399-4915-A88C-113B3422AC66}" dt="2023-01-15T01:12:01.803" v="1552"/>
          <ac:grpSpMkLst>
            <pc:docMk/>
            <pc:sldMk cId="3213910559" sldId="277"/>
            <ac:grpSpMk id="256" creationId="{8675275A-1476-48D0-76B4-B9C39C9B8DB7}"/>
          </ac:grpSpMkLst>
        </pc:grpChg>
        <pc:grpChg chg="del mod">
          <ac:chgData name="Michael Kuniega" userId="999f7fd1-0dc3-4cba-81fd-6a42a8d75a98" providerId="ADAL" clId="{2BA1FF2E-3399-4915-A88C-113B3422AC66}" dt="2023-01-15T01:12:23.742" v="1578"/>
          <ac:grpSpMkLst>
            <pc:docMk/>
            <pc:sldMk cId="3213910559" sldId="277"/>
            <ac:grpSpMk id="268" creationId="{937BDC9F-3E45-1531-8A38-9C573213315E}"/>
          </ac:grpSpMkLst>
        </pc:grpChg>
        <pc:grpChg chg="del mod">
          <ac:chgData name="Michael Kuniega" userId="999f7fd1-0dc3-4cba-81fd-6a42a8d75a98" providerId="ADAL" clId="{2BA1FF2E-3399-4915-A88C-113B3422AC66}" dt="2023-01-15T01:12:23.742" v="1578"/>
          <ac:grpSpMkLst>
            <pc:docMk/>
            <pc:sldMk cId="3213910559" sldId="277"/>
            <ac:grpSpMk id="278" creationId="{EDB5FC07-A77D-804B-9286-D6D42E534ED1}"/>
          </ac:grpSpMkLst>
        </pc:grpChg>
        <pc:grpChg chg="del mod">
          <ac:chgData name="Michael Kuniega" userId="999f7fd1-0dc3-4cba-81fd-6a42a8d75a98" providerId="ADAL" clId="{2BA1FF2E-3399-4915-A88C-113B3422AC66}" dt="2023-01-15T01:12:24.702" v="1580"/>
          <ac:grpSpMkLst>
            <pc:docMk/>
            <pc:sldMk cId="3213910559" sldId="277"/>
            <ac:grpSpMk id="282" creationId="{08FAFB43-F1A1-EFE3-DAA3-0B459E375B5A}"/>
          </ac:grpSpMkLst>
        </pc:grpChg>
        <pc:grpChg chg="mod">
          <ac:chgData name="Michael Kuniega" userId="999f7fd1-0dc3-4cba-81fd-6a42a8d75a98" providerId="ADAL" clId="{2BA1FF2E-3399-4915-A88C-113B3422AC66}" dt="2023-01-15T01:12:24.702" v="1580"/>
          <ac:grpSpMkLst>
            <pc:docMk/>
            <pc:sldMk cId="3213910559" sldId="277"/>
            <ac:grpSpMk id="284" creationId="{A36AD517-96A4-0D0D-9167-85C72AF1A110}"/>
          </ac:grpSpMkLst>
        </pc:grpChg>
        <pc:grpChg chg="mod">
          <ac:chgData name="Michael Kuniega" userId="999f7fd1-0dc3-4cba-81fd-6a42a8d75a98" providerId="ADAL" clId="{2BA1FF2E-3399-4915-A88C-113B3422AC66}" dt="2023-01-15T01:12:34.962" v="1587"/>
          <ac:grpSpMkLst>
            <pc:docMk/>
            <pc:sldMk cId="3213910559" sldId="277"/>
            <ac:grpSpMk id="290" creationId="{F3800F57-5ED3-7CC3-7CF1-7C36A6188E4E}"/>
          </ac:grpSpMkLst>
        </pc:grpChg>
        <pc:grpChg chg="del mod">
          <ac:chgData name="Michael Kuniega" userId="999f7fd1-0dc3-4cba-81fd-6a42a8d75a98" providerId="ADAL" clId="{2BA1FF2E-3399-4915-A88C-113B3422AC66}" dt="2023-01-15T01:12:46.338" v="1611"/>
          <ac:grpSpMkLst>
            <pc:docMk/>
            <pc:sldMk cId="3213910559" sldId="277"/>
            <ac:grpSpMk id="299" creationId="{5BC32702-CD2D-7B2A-C095-8A22289F59CC}"/>
          </ac:grpSpMkLst>
        </pc:grpChg>
        <pc:grpChg chg="mod">
          <ac:chgData name="Michael Kuniega" userId="999f7fd1-0dc3-4cba-81fd-6a42a8d75a98" providerId="ADAL" clId="{2BA1FF2E-3399-4915-A88C-113B3422AC66}" dt="2023-01-15T01:12:46.338" v="1611"/>
          <ac:grpSpMkLst>
            <pc:docMk/>
            <pc:sldMk cId="3213910559" sldId="277"/>
            <ac:grpSpMk id="314" creationId="{2D80A807-A9A6-69D5-D7E8-53B306FC70CA}"/>
          </ac:grpSpMkLst>
        </pc:grpChg>
        <pc:inkChg chg="add mod">
          <ac:chgData name="Michael Kuniega" userId="999f7fd1-0dc3-4cba-81fd-6a42a8d75a98" providerId="ADAL" clId="{2BA1FF2E-3399-4915-A88C-113B3422AC66}" dt="2023-01-15T01:05:17.150" v="1260"/>
          <ac:inkMkLst>
            <pc:docMk/>
            <pc:sldMk cId="3213910559" sldId="277"/>
            <ac:inkMk id="3" creationId="{7F25644B-C667-EA22-ACC6-E0B7CADC8FE2}"/>
          </ac:inkMkLst>
        </pc:inkChg>
        <pc:inkChg chg="add mod">
          <ac:chgData name="Michael Kuniega" userId="999f7fd1-0dc3-4cba-81fd-6a42a8d75a98" providerId="ADAL" clId="{2BA1FF2E-3399-4915-A88C-113B3422AC66}" dt="2023-01-15T01:05:17.150" v="1260"/>
          <ac:inkMkLst>
            <pc:docMk/>
            <pc:sldMk cId="3213910559" sldId="277"/>
            <ac:inkMk id="4" creationId="{7D302F7F-2271-BF0D-B069-4B31AED58919}"/>
          </ac:inkMkLst>
        </pc:inkChg>
        <pc:inkChg chg="add mod">
          <ac:chgData name="Michael Kuniega" userId="999f7fd1-0dc3-4cba-81fd-6a42a8d75a98" providerId="ADAL" clId="{2BA1FF2E-3399-4915-A88C-113B3422AC66}" dt="2023-01-15T01:09:33.780" v="1438"/>
          <ac:inkMkLst>
            <pc:docMk/>
            <pc:sldMk cId="3213910559" sldId="277"/>
            <ac:inkMk id="5" creationId="{D337B0DE-2E15-D024-9E19-F25E567625DB}"/>
          </ac:inkMkLst>
        </pc:inkChg>
        <pc:inkChg chg="add mod">
          <ac:chgData name="Michael Kuniega" userId="999f7fd1-0dc3-4cba-81fd-6a42a8d75a98" providerId="ADAL" clId="{2BA1FF2E-3399-4915-A88C-113B3422AC66}" dt="2023-01-15T01:09:33.780" v="1438"/>
          <ac:inkMkLst>
            <pc:docMk/>
            <pc:sldMk cId="3213910559" sldId="277"/>
            <ac:inkMk id="6" creationId="{69C5DA01-6DBE-D7A3-BD71-C33CF6B3AA81}"/>
          </ac:inkMkLst>
        </pc:inkChg>
        <pc:inkChg chg="add mod">
          <ac:chgData name="Michael Kuniega" userId="999f7fd1-0dc3-4cba-81fd-6a42a8d75a98" providerId="ADAL" clId="{2BA1FF2E-3399-4915-A88C-113B3422AC66}" dt="2023-01-15T01:09:33.780" v="1438"/>
          <ac:inkMkLst>
            <pc:docMk/>
            <pc:sldMk cId="3213910559" sldId="277"/>
            <ac:inkMk id="8" creationId="{C0B931C6-2345-2483-2C54-90320800CCEC}"/>
          </ac:inkMkLst>
        </pc:inkChg>
        <pc:inkChg chg="add mod">
          <ac:chgData name="Michael Kuniega" userId="999f7fd1-0dc3-4cba-81fd-6a42a8d75a98" providerId="ADAL" clId="{2BA1FF2E-3399-4915-A88C-113B3422AC66}" dt="2023-01-15T01:09:33.780" v="1438"/>
          <ac:inkMkLst>
            <pc:docMk/>
            <pc:sldMk cId="3213910559" sldId="277"/>
            <ac:inkMk id="9" creationId="{E97463E9-4857-E87C-11A0-7A2FAABAABA8}"/>
          </ac:inkMkLst>
        </pc:inkChg>
        <pc:inkChg chg="add mod">
          <ac:chgData name="Michael Kuniega" userId="999f7fd1-0dc3-4cba-81fd-6a42a8d75a98" providerId="ADAL" clId="{2BA1FF2E-3399-4915-A88C-113B3422AC66}" dt="2023-01-15T01:09:33.780" v="1438"/>
          <ac:inkMkLst>
            <pc:docMk/>
            <pc:sldMk cId="3213910559" sldId="277"/>
            <ac:inkMk id="10" creationId="{4048E144-B690-CA10-0D22-B293A4150C63}"/>
          </ac:inkMkLst>
        </pc:inkChg>
        <pc:inkChg chg="add mod">
          <ac:chgData name="Michael Kuniega" userId="999f7fd1-0dc3-4cba-81fd-6a42a8d75a98" providerId="ADAL" clId="{2BA1FF2E-3399-4915-A88C-113B3422AC66}" dt="2023-01-15T01:09:33.780" v="1438"/>
          <ac:inkMkLst>
            <pc:docMk/>
            <pc:sldMk cId="3213910559" sldId="277"/>
            <ac:inkMk id="11" creationId="{02BE620D-A33A-2864-1A9D-15602456DE3E}"/>
          </ac:inkMkLst>
        </pc:inkChg>
        <pc:inkChg chg="add mod">
          <ac:chgData name="Michael Kuniega" userId="999f7fd1-0dc3-4cba-81fd-6a42a8d75a98" providerId="ADAL" clId="{2BA1FF2E-3399-4915-A88C-113B3422AC66}" dt="2023-01-15T01:09:33.780" v="1438"/>
          <ac:inkMkLst>
            <pc:docMk/>
            <pc:sldMk cId="3213910559" sldId="277"/>
            <ac:inkMk id="12" creationId="{7E5F0DBB-ACF5-45C8-AACB-9F25C46CD608}"/>
          </ac:inkMkLst>
        </pc:inkChg>
        <pc:inkChg chg="add mod">
          <ac:chgData name="Michael Kuniega" userId="999f7fd1-0dc3-4cba-81fd-6a42a8d75a98" providerId="ADAL" clId="{2BA1FF2E-3399-4915-A88C-113B3422AC66}" dt="2023-01-15T01:09:33.780" v="1438"/>
          <ac:inkMkLst>
            <pc:docMk/>
            <pc:sldMk cId="3213910559" sldId="277"/>
            <ac:inkMk id="13" creationId="{C7AC4141-94AB-3BEF-87D9-752F86DC6D9B}"/>
          </ac:inkMkLst>
        </pc:inkChg>
        <pc:inkChg chg="add mod">
          <ac:chgData name="Michael Kuniega" userId="999f7fd1-0dc3-4cba-81fd-6a42a8d75a98" providerId="ADAL" clId="{2BA1FF2E-3399-4915-A88C-113B3422AC66}" dt="2023-01-15T01:09:33.780" v="1438"/>
          <ac:inkMkLst>
            <pc:docMk/>
            <pc:sldMk cId="3213910559" sldId="277"/>
            <ac:inkMk id="14" creationId="{9EDB7F4D-73B2-D788-C9CC-63A1BC3F20EE}"/>
          </ac:inkMkLst>
        </pc:inkChg>
        <pc:inkChg chg="add mod">
          <ac:chgData name="Michael Kuniega" userId="999f7fd1-0dc3-4cba-81fd-6a42a8d75a98" providerId="ADAL" clId="{2BA1FF2E-3399-4915-A88C-113B3422AC66}" dt="2023-01-15T01:09:33.780" v="1438"/>
          <ac:inkMkLst>
            <pc:docMk/>
            <pc:sldMk cId="3213910559" sldId="277"/>
            <ac:inkMk id="15" creationId="{6FC075EC-8081-227D-EE34-6C8C50066F87}"/>
          </ac:inkMkLst>
        </pc:inkChg>
        <pc:inkChg chg="add mod">
          <ac:chgData name="Michael Kuniega" userId="999f7fd1-0dc3-4cba-81fd-6a42a8d75a98" providerId="ADAL" clId="{2BA1FF2E-3399-4915-A88C-113B3422AC66}" dt="2023-01-15T01:09:33.780" v="1438"/>
          <ac:inkMkLst>
            <pc:docMk/>
            <pc:sldMk cId="3213910559" sldId="277"/>
            <ac:inkMk id="16" creationId="{FB770141-9F64-C641-2634-F68DD0AD0C1B}"/>
          </ac:inkMkLst>
        </pc:inkChg>
        <pc:inkChg chg="add mod">
          <ac:chgData name="Michael Kuniega" userId="999f7fd1-0dc3-4cba-81fd-6a42a8d75a98" providerId="ADAL" clId="{2BA1FF2E-3399-4915-A88C-113B3422AC66}" dt="2023-01-15T01:09:33.780" v="1438"/>
          <ac:inkMkLst>
            <pc:docMk/>
            <pc:sldMk cId="3213910559" sldId="277"/>
            <ac:inkMk id="17" creationId="{0F2E1EF0-7772-ED19-1809-8B284188816D}"/>
          </ac:inkMkLst>
        </pc:inkChg>
        <pc:inkChg chg="add mod">
          <ac:chgData name="Michael Kuniega" userId="999f7fd1-0dc3-4cba-81fd-6a42a8d75a98" providerId="ADAL" clId="{2BA1FF2E-3399-4915-A88C-113B3422AC66}" dt="2023-01-15T01:09:33.780" v="1438"/>
          <ac:inkMkLst>
            <pc:docMk/>
            <pc:sldMk cId="3213910559" sldId="277"/>
            <ac:inkMk id="18" creationId="{921915AD-64C1-AE46-07E0-B6A169653A90}"/>
          </ac:inkMkLst>
        </pc:inkChg>
        <pc:inkChg chg="add mod">
          <ac:chgData name="Michael Kuniega" userId="999f7fd1-0dc3-4cba-81fd-6a42a8d75a98" providerId="ADAL" clId="{2BA1FF2E-3399-4915-A88C-113B3422AC66}" dt="2023-01-15T01:09:33.780" v="1438"/>
          <ac:inkMkLst>
            <pc:docMk/>
            <pc:sldMk cId="3213910559" sldId="277"/>
            <ac:inkMk id="19" creationId="{EAC3B3AE-304F-FB4F-A590-AC279B5551FB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23" creationId="{77585DAE-856B-2099-CEA3-4A4A65E11FCA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24" creationId="{9F573429-E4AE-8E23-E820-D5290581E9C6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25" creationId="{21013A4F-C264-B9E0-8455-E2C60FA98891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26" creationId="{03729BC2-A0D4-B23B-534D-6C4A1ACAFE19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27" creationId="{D9E1E29B-59A4-CDC6-7DD5-F71956CA7548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28" creationId="{9578D924-8A1E-80F2-1008-8B22B86484B3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30" creationId="{A104FBF3-04BA-089D-DBF9-762213E1123B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31" creationId="{4FE65D22-3A4E-9D79-C775-F14FF0A90CA2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32" creationId="{BF52094F-A4F6-41A3-82A5-54054CED24EB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33" creationId="{E294D369-7321-1003-2858-4A8101A509AA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34" creationId="{A3478C07-AC7F-F921-66C8-B528A56E31E3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35" creationId="{FE7B1B20-A6B8-31B8-2C09-C5696AEB915B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36" creationId="{2CEB3C4D-AE97-E927-FD71-6FB8AE02A1B1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37" creationId="{F1935FDC-4A76-9A90-0997-77F32B9FB2F8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38" creationId="{DAFF95B6-BE96-2E56-F97B-148A7BEBBF50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39" creationId="{4690C9E8-2D26-420F-B6BA-D734C8595A81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40" creationId="{114A5D6A-D762-C900-B039-F43300C9C93B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41" creationId="{652EC4D8-6618-FDE6-8807-4CA7E190C69A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42" creationId="{E425761F-838B-3596-3EEC-6242769E8915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43" creationId="{3DAF937A-EC35-FF49-D707-59D5EE87E088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44" creationId="{CE0DF89A-C390-09C9-6A07-2EAE935095CF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45" creationId="{387265D3-1E97-FDD1-E0D0-8FC0B456E645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46" creationId="{119FFCE8-C041-205A-AD19-5B6C16BAF78F}"/>
          </ac:inkMkLst>
        </pc:inkChg>
        <pc:inkChg chg="add del mod">
          <ac:chgData name="Michael Kuniega" userId="999f7fd1-0dc3-4cba-81fd-6a42a8d75a98" providerId="ADAL" clId="{2BA1FF2E-3399-4915-A88C-113B3422AC66}" dt="2023-01-15T01:09:48.097" v="1448"/>
          <ac:inkMkLst>
            <pc:docMk/>
            <pc:sldMk cId="3213910559" sldId="277"/>
            <ac:inkMk id="50" creationId="{EB923D87-46FA-BD29-2610-6BBDA058721C}"/>
          </ac:inkMkLst>
        </pc:inkChg>
        <pc:inkChg chg="add del mod">
          <ac:chgData name="Michael Kuniega" userId="999f7fd1-0dc3-4cba-81fd-6a42a8d75a98" providerId="ADAL" clId="{2BA1FF2E-3399-4915-A88C-113B3422AC66}" dt="2023-01-15T01:09:48.082" v="1445"/>
          <ac:inkMkLst>
            <pc:docMk/>
            <pc:sldMk cId="3213910559" sldId="277"/>
            <ac:inkMk id="51" creationId="{305CBD6A-2763-6061-B33A-3708BAB66C27}"/>
          </ac:inkMkLst>
        </pc:inkChg>
        <pc:inkChg chg="add del mod">
          <ac:chgData name="Michael Kuniega" userId="999f7fd1-0dc3-4cba-81fd-6a42a8d75a98" providerId="ADAL" clId="{2BA1FF2E-3399-4915-A88C-113B3422AC66}" dt="2023-01-15T01:09:48.089" v="1446"/>
          <ac:inkMkLst>
            <pc:docMk/>
            <pc:sldMk cId="3213910559" sldId="277"/>
            <ac:inkMk id="52" creationId="{4AFAF157-56EC-8A2C-BA59-7C972B224D5C}"/>
          </ac:inkMkLst>
        </pc:inkChg>
        <pc:inkChg chg="add del mod">
          <ac:chgData name="Michael Kuniega" userId="999f7fd1-0dc3-4cba-81fd-6a42a8d75a98" providerId="ADAL" clId="{2BA1FF2E-3399-4915-A88C-113B3422AC66}" dt="2023-01-15T01:09:48.092" v="1447"/>
          <ac:inkMkLst>
            <pc:docMk/>
            <pc:sldMk cId="3213910559" sldId="277"/>
            <ac:inkMk id="53" creationId="{EF0DD8C3-2A31-4250-8F8A-2F4095F21C64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55" creationId="{1803826C-EFCF-6BB3-233E-507D062E778B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56" creationId="{EBEEF6DF-9698-D045-7272-AAFB36B2CFC5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57" creationId="{CA91C7F9-E247-DE49-40C7-C05BD11A2FC9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58" creationId="{4B937369-EC9B-4271-5398-CF45F8E904D4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59" creationId="{53BD84A8-91DD-C75C-EF85-4996B7DAF51E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61" creationId="{975F39DD-F438-E02F-CECE-14096934BDF1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62" creationId="{4A93DCB2-7029-8E91-2DA5-B7FE1FAF1C1F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64" creationId="{FA51D1F6-7A9A-2548-C0C9-D49C20714E0C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65" creationId="{5D09734F-9830-845E-932D-B54B7F4F0B16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66" creationId="{B2C8EC90-4BB7-E3CD-4093-5373A6CC60BC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67" creationId="{4B386067-2CA0-21F9-5891-8A58598534FC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68" creationId="{55ED3035-2CC1-0CB5-B537-26EDEB82BF3D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69" creationId="{450F7812-9183-BC3C-FBBF-052174042082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70" creationId="{EAC6D6CA-9777-F33F-A147-69F4165F30A5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71" creationId="{7CCB1FAE-FFFD-D9DF-2762-F2C00FE86B92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72" creationId="{9026BB25-1315-2506-EEFA-19F7A9847E7D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73" creationId="{8CA17DA5-3438-1828-66A4-88FE4DFF3F44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74" creationId="{875FC894-2DAA-5337-3100-3AD4D772243A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75" creationId="{2F7505CB-A175-2A98-C355-173D4CE48B50}"/>
          </ac:inkMkLst>
        </pc:inkChg>
        <pc:inkChg chg="add mod">
          <ac:chgData name="Michael Kuniega" userId="999f7fd1-0dc3-4cba-81fd-6a42a8d75a98" providerId="ADAL" clId="{2BA1FF2E-3399-4915-A88C-113B3422AC66}" dt="2023-01-15T01:07:26.497" v="1314"/>
          <ac:inkMkLst>
            <pc:docMk/>
            <pc:sldMk cId="3213910559" sldId="277"/>
            <ac:inkMk id="76" creationId="{553EEC39-0505-C8AB-75DD-CAE5C1F9E98E}"/>
          </ac:inkMkLst>
        </pc:inkChg>
        <pc:inkChg chg="add mod">
          <ac:chgData name="Michael Kuniega" userId="999f7fd1-0dc3-4cba-81fd-6a42a8d75a98" providerId="ADAL" clId="{2BA1FF2E-3399-4915-A88C-113B3422AC66}" dt="2023-01-15T01:07:26.497" v="1314"/>
          <ac:inkMkLst>
            <pc:docMk/>
            <pc:sldMk cId="3213910559" sldId="277"/>
            <ac:inkMk id="77" creationId="{92A6AF4D-28EA-F6C1-3F11-34EE7FBCEB33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80" creationId="{6E0A3827-5A6A-0A1D-D340-0D7C28C32DF7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81" creationId="{D525E77B-178E-CFE4-57A2-3D8805295256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82" creationId="{F91CADEB-522A-CFF6-38B1-857ECFB8FB00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84" creationId="{8800D6B4-2B74-CD71-6404-2F00C9A3A5B1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85" creationId="{B783AECE-0BBF-5ED2-0EDD-679301F603A0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86" creationId="{8566E088-D5C3-8289-D9E9-EFE8030B843E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87" creationId="{C1AC03AD-3AF1-3E57-28DE-B844C6684DB0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88" creationId="{F413069E-B2FC-04BD-57B6-9BA938055584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89" creationId="{4A67CD00-FCF6-B5FD-7217-FCC4CFA32C4E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91" creationId="{784C1F88-F14A-899B-F149-4AB81D084B12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92" creationId="{D4049DFC-2CA6-34D8-2B20-1F9B25C967BA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93" creationId="{8BCCE1FC-7DCB-06B9-1F3C-0A7495A84DB8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94" creationId="{25C0B065-DCBB-2309-7092-5D45E6A38F0F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95" creationId="{AA36A37A-3016-8352-66C5-1A484CE93CD6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96" creationId="{969A2DC7-4019-1CEE-EC78-AE0D890A2CE8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97" creationId="{8F9B8E1C-7BFA-E2C8-266F-B75B4CF820AA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98" creationId="{509BB93B-148B-014C-4DD0-D8E4481CDA64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99" creationId="{37AEF5B5-4586-6FD4-60E4-C697321B3EC1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100" creationId="{4FC7ECC6-8D3C-273D-31CB-3040CC75408F}"/>
          </ac:inkMkLst>
        </pc:inkChg>
        <pc:inkChg chg="add del mod">
          <ac:chgData name="Michael Kuniega" userId="999f7fd1-0dc3-4cba-81fd-6a42a8d75a98" providerId="ADAL" clId="{2BA1FF2E-3399-4915-A88C-113B3422AC66}" dt="2023-01-15T01:09:44.405" v="1442"/>
          <ac:inkMkLst>
            <pc:docMk/>
            <pc:sldMk cId="3213910559" sldId="277"/>
            <ac:inkMk id="101" creationId="{12F971FE-138E-06B6-F27A-7FC562210B16}"/>
          </ac:inkMkLst>
        </pc:inkChg>
        <pc:inkChg chg="add del mod">
          <ac:chgData name="Michael Kuniega" userId="999f7fd1-0dc3-4cba-81fd-6a42a8d75a98" providerId="ADAL" clId="{2BA1FF2E-3399-4915-A88C-113B3422AC66}" dt="2023-01-15T01:09:44.414" v="1444"/>
          <ac:inkMkLst>
            <pc:docMk/>
            <pc:sldMk cId="3213910559" sldId="277"/>
            <ac:inkMk id="102" creationId="{96AB1E33-7DE9-29E6-09F5-DD171DE385E0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103" creationId="{2DE88D25-1985-1A78-9833-D54217D86DA3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104" creationId="{D8FA65E0-862B-BC92-6147-E03718B38402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106" creationId="{276E6040-3C39-BD39-208E-EEF6D49F0EB1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107" creationId="{AE398FC1-BF6C-A1AF-6696-6610C5C12D7A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109" creationId="{08BDDEFC-CACF-E740-3FCB-C5C7E0982DB9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110" creationId="{50636C2D-4A43-6FCD-639E-5494EF00B7BC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111" creationId="{A9A2F407-29A7-4C56-40C6-DE0B5954421F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112" creationId="{6DB5C9DC-BE9E-BAD9-171A-CC446DDC60F1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113" creationId="{930DC9B0-058A-8C30-9C98-A8C9DF35DB4C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114" creationId="{F498CDE8-182D-DBF2-1DDB-608857CD3973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115" creationId="{34CEF311-0D02-2BB4-E0F1-C0506BEF89D8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116" creationId="{BDB610C5-4AEE-5E0F-74EA-96E3413FA7E5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117" creationId="{B45D98B2-9296-FA15-D127-4392C52B513E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118" creationId="{5E974932-6C64-CF13-08D2-865B7DD568CA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119" creationId="{5E101FE3-02BD-8804-FDE3-5EB8B6A0CCDC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120" creationId="{769569C7-A3EB-3356-A0DB-A2EA7652EB44}"/>
          </ac:inkMkLst>
        </pc:inkChg>
        <pc:inkChg chg="add del">
          <ac:chgData name="Michael Kuniega" userId="999f7fd1-0dc3-4cba-81fd-6a42a8d75a98" providerId="ADAL" clId="{2BA1FF2E-3399-4915-A88C-113B3422AC66}" dt="2023-01-15T01:09:44.410" v="1443"/>
          <ac:inkMkLst>
            <pc:docMk/>
            <pc:sldMk cId="3213910559" sldId="277"/>
            <ac:inkMk id="122" creationId="{0744EE00-C21C-B7D0-C207-F3DD8052A2BA}"/>
          </ac:inkMkLst>
        </pc:inkChg>
        <pc:inkChg chg="add">
          <ac:chgData name="Michael Kuniega" userId="999f7fd1-0dc3-4cba-81fd-6a42a8d75a98" providerId="ADAL" clId="{2BA1FF2E-3399-4915-A88C-113B3422AC66}" dt="2023-01-15T01:08:31.706" v="1358" actId="9405"/>
          <ac:inkMkLst>
            <pc:docMk/>
            <pc:sldMk cId="3213910559" sldId="277"/>
            <ac:inkMk id="123" creationId="{8AAE07BE-9634-0023-F542-81AC718B5CB2}"/>
          </ac:inkMkLst>
        </pc:inkChg>
        <pc:inkChg chg="add mod">
          <ac:chgData name="Michael Kuniega" userId="999f7fd1-0dc3-4cba-81fd-6a42a8d75a98" providerId="ADAL" clId="{2BA1FF2E-3399-4915-A88C-113B3422AC66}" dt="2023-01-15T01:08:35.387" v="1361"/>
          <ac:inkMkLst>
            <pc:docMk/>
            <pc:sldMk cId="3213910559" sldId="277"/>
            <ac:inkMk id="124" creationId="{677D89E8-9223-45D0-B304-172FBD97FE6C}"/>
          </ac:inkMkLst>
        </pc:inkChg>
        <pc:inkChg chg="add mod">
          <ac:chgData name="Michael Kuniega" userId="999f7fd1-0dc3-4cba-81fd-6a42a8d75a98" providerId="ADAL" clId="{2BA1FF2E-3399-4915-A88C-113B3422AC66}" dt="2023-01-15T01:08:35.387" v="1361"/>
          <ac:inkMkLst>
            <pc:docMk/>
            <pc:sldMk cId="3213910559" sldId="277"/>
            <ac:inkMk id="125" creationId="{CD976C78-807D-C020-9F7F-03B0ED45B179}"/>
          </ac:inkMkLst>
        </pc:inkChg>
        <pc:inkChg chg="add mod">
          <ac:chgData name="Michael Kuniega" userId="999f7fd1-0dc3-4cba-81fd-6a42a8d75a98" providerId="ADAL" clId="{2BA1FF2E-3399-4915-A88C-113B3422AC66}" dt="2023-01-15T01:10:42.913" v="1507"/>
          <ac:inkMkLst>
            <pc:docMk/>
            <pc:sldMk cId="3213910559" sldId="277"/>
            <ac:inkMk id="127" creationId="{7A673D7D-2D76-B712-3AB9-0B2E72CD2216}"/>
          </ac:inkMkLst>
        </pc:inkChg>
        <pc:inkChg chg="add mod">
          <ac:chgData name="Michael Kuniega" userId="999f7fd1-0dc3-4cba-81fd-6a42a8d75a98" providerId="ADAL" clId="{2BA1FF2E-3399-4915-A88C-113B3422AC66}" dt="2023-01-15T01:10:42.913" v="1507"/>
          <ac:inkMkLst>
            <pc:docMk/>
            <pc:sldMk cId="3213910559" sldId="277"/>
            <ac:inkMk id="128" creationId="{DD607E1B-9A27-29C9-B10C-CB7AADA9A0DA}"/>
          </ac:inkMkLst>
        </pc:inkChg>
        <pc:inkChg chg="add mod">
          <ac:chgData name="Michael Kuniega" userId="999f7fd1-0dc3-4cba-81fd-6a42a8d75a98" providerId="ADAL" clId="{2BA1FF2E-3399-4915-A88C-113B3422AC66}" dt="2023-01-15T01:10:42.913" v="1507"/>
          <ac:inkMkLst>
            <pc:docMk/>
            <pc:sldMk cId="3213910559" sldId="277"/>
            <ac:inkMk id="129" creationId="{515F647B-B1CF-6CFF-C104-BC8C3046E3FC}"/>
          </ac:inkMkLst>
        </pc:inkChg>
        <pc:inkChg chg="add mod">
          <ac:chgData name="Michael Kuniega" userId="999f7fd1-0dc3-4cba-81fd-6a42a8d75a98" providerId="ADAL" clId="{2BA1FF2E-3399-4915-A88C-113B3422AC66}" dt="2023-01-15T01:10:42.913" v="1507"/>
          <ac:inkMkLst>
            <pc:docMk/>
            <pc:sldMk cId="3213910559" sldId="277"/>
            <ac:inkMk id="130" creationId="{2F61B57F-3B25-D3CB-E91D-BA8A945B5789}"/>
          </ac:inkMkLst>
        </pc:inkChg>
        <pc:inkChg chg="add mod">
          <ac:chgData name="Michael Kuniega" userId="999f7fd1-0dc3-4cba-81fd-6a42a8d75a98" providerId="ADAL" clId="{2BA1FF2E-3399-4915-A88C-113B3422AC66}" dt="2023-01-15T01:10:42.913" v="1507"/>
          <ac:inkMkLst>
            <pc:docMk/>
            <pc:sldMk cId="3213910559" sldId="277"/>
            <ac:inkMk id="131" creationId="{2CB86E71-F63D-8DE3-ACD8-769E4610A643}"/>
          </ac:inkMkLst>
        </pc:inkChg>
        <pc:inkChg chg="add mod">
          <ac:chgData name="Michael Kuniega" userId="999f7fd1-0dc3-4cba-81fd-6a42a8d75a98" providerId="ADAL" clId="{2BA1FF2E-3399-4915-A88C-113B3422AC66}" dt="2023-01-15T01:10:42.913" v="1507"/>
          <ac:inkMkLst>
            <pc:docMk/>
            <pc:sldMk cId="3213910559" sldId="277"/>
            <ac:inkMk id="132" creationId="{6D510607-6CF1-F80D-C927-B7A4A34B1B7A}"/>
          </ac:inkMkLst>
        </pc:inkChg>
        <pc:inkChg chg="add mod">
          <ac:chgData name="Michael Kuniega" userId="999f7fd1-0dc3-4cba-81fd-6a42a8d75a98" providerId="ADAL" clId="{2BA1FF2E-3399-4915-A88C-113B3422AC66}" dt="2023-01-15T01:10:42.913" v="1507"/>
          <ac:inkMkLst>
            <pc:docMk/>
            <pc:sldMk cId="3213910559" sldId="277"/>
            <ac:inkMk id="133" creationId="{773FDB03-FF4C-B964-CD38-F32767C0A150}"/>
          </ac:inkMkLst>
        </pc:inkChg>
        <pc:inkChg chg="add mod">
          <ac:chgData name="Michael Kuniega" userId="999f7fd1-0dc3-4cba-81fd-6a42a8d75a98" providerId="ADAL" clId="{2BA1FF2E-3399-4915-A88C-113B3422AC66}" dt="2023-01-15T01:10:42.913" v="1507"/>
          <ac:inkMkLst>
            <pc:docMk/>
            <pc:sldMk cId="3213910559" sldId="277"/>
            <ac:inkMk id="134" creationId="{B581DA00-E69A-2107-4230-B801E3E07F2D}"/>
          </ac:inkMkLst>
        </pc:inkChg>
        <pc:inkChg chg="add del mod">
          <ac:chgData name="Michael Kuniega" userId="999f7fd1-0dc3-4cba-81fd-6a42a8d75a98" providerId="ADAL" clId="{2BA1FF2E-3399-4915-A88C-113B3422AC66}" dt="2023-01-15T01:09:58.052" v="1455"/>
          <ac:inkMkLst>
            <pc:docMk/>
            <pc:sldMk cId="3213910559" sldId="277"/>
            <ac:inkMk id="136" creationId="{368EDAA3-AAF7-D9CC-F924-5328B4FD561D}"/>
          </ac:inkMkLst>
        </pc:inkChg>
        <pc:inkChg chg="add del mod">
          <ac:chgData name="Michael Kuniega" userId="999f7fd1-0dc3-4cba-81fd-6a42a8d75a98" providerId="ADAL" clId="{2BA1FF2E-3399-4915-A88C-113B3422AC66}" dt="2023-01-15T01:09:58.051" v="1454"/>
          <ac:inkMkLst>
            <pc:docMk/>
            <pc:sldMk cId="3213910559" sldId="277"/>
            <ac:inkMk id="137" creationId="{CF839073-1C0F-4523-3640-6684ED45935A}"/>
          </ac:inkMkLst>
        </pc:inkChg>
        <pc:inkChg chg="add del mod">
          <ac:chgData name="Michael Kuniega" userId="999f7fd1-0dc3-4cba-81fd-6a42a8d75a98" providerId="ADAL" clId="{2BA1FF2E-3399-4915-A88C-113B3422AC66}" dt="2023-01-15T01:09:58.048" v="1452"/>
          <ac:inkMkLst>
            <pc:docMk/>
            <pc:sldMk cId="3213910559" sldId="277"/>
            <ac:inkMk id="138" creationId="{9B9AD4DB-CD08-B68C-CC6F-5460F48C2F42}"/>
          </ac:inkMkLst>
        </pc:inkChg>
        <pc:inkChg chg="add del mod">
          <ac:chgData name="Michael Kuniega" userId="999f7fd1-0dc3-4cba-81fd-6a42a8d75a98" providerId="ADAL" clId="{2BA1FF2E-3399-4915-A88C-113B3422AC66}" dt="2023-01-15T01:09:58.049" v="1453"/>
          <ac:inkMkLst>
            <pc:docMk/>
            <pc:sldMk cId="3213910559" sldId="277"/>
            <ac:inkMk id="139" creationId="{98DD9979-4853-D7CD-9ECC-C62197849D41}"/>
          </ac:inkMkLst>
        </pc:inkChg>
        <pc:inkChg chg="add mod">
          <ac:chgData name="Michael Kuniega" userId="999f7fd1-0dc3-4cba-81fd-6a42a8d75a98" providerId="ADAL" clId="{2BA1FF2E-3399-4915-A88C-113B3422AC66}" dt="2023-01-15T01:10:42.913" v="1507"/>
          <ac:inkMkLst>
            <pc:docMk/>
            <pc:sldMk cId="3213910559" sldId="277"/>
            <ac:inkMk id="140" creationId="{540F2F5E-39E2-8807-04BF-BB1EE254C5F0}"/>
          </ac:inkMkLst>
        </pc:inkChg>
        <pc:inkChg chg="add mod">
          <ac:chgData name="Michael Kuniega" userId="999f7fd1-0dc3-4cba-81fd-6a42a8d75a98" providerId="ADAL" clId="{2BA1FF2E-3399-4915-A88C-113B3422AC66}" dt="2023-01-15T01:10:54.147" v="1517"/>
          <ac:inkMkLst>
            <pc:docMk/>
            <pc:sldMk cId="3213910559" sldId="277"/>
            <ac:inkMk id="142" creationId="{F575F601-04E9-EB78-951A-F5DE2CD05C0D}"/>
          </ac:inkMkLst>
        </pc:inkChg>
        <pc:inkChg chg="add mod">
          <ac:chgData name="Michael Kuniega" userId="999f7fd1-0dc3-4cba-81fd-6a42a8d75a98" providerId="ADAL" clId="{2BA1FF2E-3399-4915-A88C-113B3422AC66}" dt="2023-01-15T01:10:54.147" v="1517"/>
          <ac:inkMkLst>
            <pc:docMk/>
            <pc:sldMk cId="3213910559" sldId="277"/>
            <ac:inkMk id="144" creationId="{4355F5DC-165C-7D18-6A2B-38EEEE081524}"/>
          </ac:inkMkLst>
        </pc:inkChg>
        <pc:inkChg chg="add mod">
          <ac:chgData name="Michael Kuniega" userId="999f7fd1-0dc3-4cba-81fd-6a42a8d75a98" providerId="ADAL" clId="{2BA1FF2E-3399-4915-A88C-113B3422AC66}" dt="2023-01-15T01:10:54.147" v="1517"/>
          <ac:inkMkLst>
            <pc:docMk/>
            <pc:sldMk cId="3213910559" sldId="277"/>
            <ac:inkMk id="145" creationId="{F895BA06-8935-DD8C-3DA2-9538DB2E82A5}"/>
          </ac:inkMkLst>
        </pc:inkChg>
        <pc:inkChg chg="add mod">
          <ac:chgData name="Michael Kuniega" userId="999f7fd1-0dc3-4cba-81fd-6a42a8d75a98" providerId="ADAL" clId="{2BA1FF2E-3399-4915-A88C-113B3422AC66}" dt="2023-01-15T01:10:54.147" v="1517"/>
          <ac:inkMkLst>
            <pc:docMk/>
            <pc:sldMk cId="3213910559" sldId="277"/>
            <ac:inkMk id="146" creationId="{555937E7-1BCC-A3DF-99F6-99DBF725B373}"/>
          </ac:inkMkLst>
        </pc:inkChg>
        <pc:inkChg chg="add mod">
          <ac:chgData name="Michael Kuniega" userId="999f7fd1-0dc3-4cba-81fd-6a42a8d75a98" providerId="ADAL" clId="{2BA1FF2E-3399-4915-A88C-113B3422AC66}" dt="2023-01-15T01:10:54.147" v="1517"/>
          <ac:inkMkLst>
            <pc:docMk/>
            <pc:sldMk cId="3213910559" sldId="277"/>
            <ac:inkMk id="147" creationId="{3956BD6F-9D83-0810-B5F1-C0E39F5CD523}"/>
          </ac:inkMkLst>
        </pc:inkChg>
        <pc:inkChg chg="add mod">
          <ac:chgData name="Michael Kuniega" userId="999f7fd1-0dc3-4cba-81fd-6a42a8d75a98" providerId="ADAL" clId="{2BA1FF2E-3399-4915-A88C-113B3422AC66}" dt="2023-01-15T01:10:54.147" v="1517"/>
          <ac:inkMkLst>
            <pc:docMk/>
            <pc:sldMk cId="3213910559" sldId="277"/>
            <ac:inkMk id="148" creationId="{6A2EA792-8E60-913E-C278-9E8E1206DFC1}"/>
          </ac:inkMkLst>
        </pc:inkChg>
        <pc:inkChg chg="add mod">
          <ac:chgData name="Michael Kuniega" userId="999f7fd1-0dc3-4cba-81fd-6a42a8d75a98" providerId="ADAL" clId="{2BA1FF2E-3399-4915-A88C-113B3422AC66}" dt="2023-01-15T01:10:54.147" v="1517"/>
          <ac:inkMkLst>
            <pc:docMk/>
            <pc:sldMk cId="3213910559" sldId="277"/>
            <ac:inkMk id="149" creationId="{D68A5507-6349-20AC-8FC2-AD818AC42B53}"/>
          </ac:inkMkLst>
        </pc:inkChg>
        <pc:inkChg chg="add mod">
          <ac:chgData name="Michael Kuniega" userId="999f7fd1-0dc3-4cba-81fd-6a42a8d75a98" providerId="ADAL" clId="{2BA1FF2E-3399-4915-A88C-113B3422AC66}" dt="2023-01-15T01:10:54.147" v="1517"/>
          <ac:inkMkLst>
            <pc:docMk/>
            <pc:sldMk cId="3213910559" sldId="277"/>
            <ac:inkMk id="151" creationId="{90BF8271-76F4-2059-E97B-49D0CAB43E9A}"/>
          </ac:inkMkLst>
        </pc:inkChg>
        <pc:inkChg chg="add mod">
          <ac:chgData name="Michael Kuniega" userId="999f7fd1-0dc3-4cba-81fd-6a42a8d75a98" providerId="ADAL" clId="{2BA1FF2E-3399-4915-A88C-113B3422AC66}" dt="2023-01-15T01:10:54.147" v="1517"/>
          <ac:inkMkLst>
            <pc:docMk/>
            <pc:sldMk cId="3213910559" sldId="277"/>
            <ac:inkMk id="152" creationId="{CB02F4B5-4E1D-EF98-FA12-C388EFD23E06}"/>
          </ac:inkMkLst>
        </pc:inkChg>
        <pc:inkChg chg="add mod">
          <ac:chgData name="Michael Kuniega" userId="999f7fd1-0dc3-4cba-81fd-6a42a8d75a98" providerId="ADAL" clId="{2BA1FF2E-3399-4915-A88C-113B3422AC66}" dt="2023-01-15T01:10:54.147" v="1517"/>
          <ac:inkMkLst>
            <pc:docMk/>
            <pc:sldMk cId="3213910559" sldId="277"/>
            <ac:inkMk id="154" creationId="{428D46C9-2570-8433-D421-CEFFA34AA942}"/>
          </ac:inkMkLst>
        </pc:inkChg>
        <pc:inkChg chg="add mod">
          <ac:chgData name="Michael Kuniega" userId="999f7fd1-0dc3-4cba-81fd-6a42a8d75a98" providerId="ADAL" clId="{2BA1FF2E-3399-4915-A88C-113B3422AC66}" dt="2023-01-15T01:10:54.147" v="1517"/>
          <ac:inkMkLst>
            <pc:docMk/>
            <pc:sldMk cId="3213910559" sldId="277"/>
            <ac:inkMk id="155" creationId="{DBE069C1-09E5-2C3C-DD33-DFA023E7BC62}"/>
          </ac:inkMkLst>
        </pc:inkChg>
        <pc:inkChg chg="add mod">
          <ac:chgData name="Michael Kuniega" userId="999f7fd1-0dc3-4cba-81fd-6a42a8d75a98" providerId="ADAL" clId="{2BA1FF2E-3399-4915-A88C-113B3422AC66}" dt="2023-01-15T01:10:54.147" v="1517"/>
          <ac:inkMkLst>
            <pc:docMk/>
            <pc:sldMk cId="3213910559" sldId="277"/>
            <ac:inkMk id="156" creationId="{DFB7D1E4-2478-7F83-83F5-98B88EC33B52}"/>
          </ac:inkMkLst>
        </pc:inkChg>
        <pc:inkChg chg="add mod">
          <ac:chgData name="Michael Kuniega" userId="999f7fd1-0dc3-4cba-81fd-6a42a8d75a98" providerId="ADAL" clId="{2BA1FF2E-3399-4915-A88C-113B3422AC66}" dt="2023-01-15T01:10:54.147" v="1517"/>
          <ac:inkMkLst>
            <pc:docMk/>
            <pc:sldMk cId="3213910559" sldId="277"/>
            <ac:inkMk id="157" creationId="{E7C06BE4-2721-46F5-42A9-F2F7262F9233}"/>
          </ac:inkMkLst>
        </pc:inkChg>
        <pc:inkChg chg="add mod">
          <ac:chgData name="Michael Kuniega" userId="999f7fd1-0dc3-4cba-81fd-6a42a8d75a98" providerId="ADAL" clId="{2BA1FF2E-3399-4915-A88C-113B3422AC66}" dt="2023-01-15T01:10:54.147" v="1517"/>
          <ac:inkMkLst>
            <pc:docMk/>
            <pc:sldMk cId="3213910559" sldId="277"/>
            <ac:inkMk id="158" creationId="{E389EA0F-FF19-E073-E61B-4E192CC20B06}"/>
          </ac:inkMkLst>
        </pc:inkChg>
        <pc:inkChg chg="add mod">
          <ac:chgData name="Michael Kuniega" userId="999f7fd1-0dc3-4cba-81fd-6a42a8d75a98" providerId="ADAL" clId="{2BA1FF2E-3399-4915-A88C-113B3422AC66}" dt="2023-01-15T01:10:54.147" v="1517"/>
          <ac:inkMkLst>
            <pc:docMk/>
            <pc:sldMk cId="3213910559" sldId="277"/>
            <ac:inkMk id="159" creationId="{F1EE89FC-D867-2C06-5FF0-0CBA6E7AE5A7}"/>
          </ac:inkMkLst>
        </pc:inkChg>
        <pc:inkChg chg="add mod">
          <ac:chgData name="Michael Kuniega" userId="999f7fd1-0dc3-4cba-81fd-6a42a8d75a98" providerId="ADAL" clId="{2BA1FF2E-3399-4915-A88C-113B3422AC66}" dt="2023-01-15T01:10:54.147" v="1517"/>
          <ac:inkMkLst>
            <pc:docMk/>
            <pc:sldMk cId="3213910559" sldId="277"/>
            <ac:inkMk id="160" creationId="{C2DE48C4-8CEC-1BAC-E4B6-0E21513F33E0}"/>
          </ac:inkMkLst>
        </pc:inkChg>
        <pc:inkChg chg="add mod">
          <ac:chgData name="Michael Kuniega" userId="999f7fd1-0dc3-4cba-81fd-6a42a8d75a98" providerId="ADAL" clId="{2BA1FF2E-3399-4915-A88C-113B3422AC66}" dt="2023-01-15T01:10:54.147" v="1517"/>
          <ac:inkMkLst>
            <pc:docMk/>
            <pc:sldMk cId="3213910559" sldId="277"/>
            <ac:inkMk id="161" creationId="{A6F60131-E80F-12DE-932E-71622417BCA4}"/>
          </ac:inkMkLst>
        </pc:inkChg>
        <pc:inkChg chg="add mod">
          <ac:chgData name="Michael Kuniega" userId="999f7fd1-0dc3-4cba-81fd-6a42a8d75a98" providerId="ADAL" clId="{2BA1FF2E-3399-4915-A88C-113B3422AC66}" dt="2023-01-15T01:10:54.147" v="1517"/>
          <ac:inkMkLst>
            <pc:docMk/>
            <pc:sldMk cId="3213910559" sldId="277"/>
            <ac:inkMk id="162" creationId="{E11DAAEB-DD03-5A2E-BAE8-EB1838F968A2}"/>
          </ac:inkMkLst>
        </pc:inkChg>
        <pc:inkChg chg="add mod">
          <ac:chgData name="Michael Kuniega" userId="999f7fd1-0dc3-4cba-81fd-6a42a8d75a98" providerId="ADAL" clId="{2BA1FF2E-3399-4915-A88C-113B3422AC66}" dt="2023-01-15T01:10:54.147" v="1517"/>
          <ac:inkMkLst>
            <pc:docMk/>
            <pc:sldMk cId="3213910559" sldId="277"/>
            <ac:inkMk id="163" creationId="{BDD2EF22-1D79-29D8-B5B1-09080192BB17}"/>
          </ac:inkMkLst>
        </pc:inkChg>
        <pc:inkChg chg="add del mod">
          <ac:chgData name="Michael Kuniega" userId="999f7fd1-0dc3-4cba-81fd-6a42a8d75a98" providerId="ADAL" clId="{2BA1FF2E-3399-4915-A88C-113B3422AC66}" dt="2023-01-15T01:10:03.912" v="1481"/>
          <ac:inkMkLst>
            <pc:docMk/>
            <pc:sldMk cId="3213910559" sldId="277"/>
            <ac:inkMk id="165" creationId="{F3EA2889-1456-43FA-5E53-76061F9551B9}"/>
          </ac:inkMkLst>
        </pc:inkChg>
        <pc:inkChg chg="add del mod">
          <ac:chgData name="Michael Kuniega" userId="999f7fd1-0dc3-4cba-81fd-6a42a8d75a98" providerId="ADAL" clId="{2BA1FF2E-3399-4915-A88C-113B3422AC66}" dt="2023-01-15T01:10:03.912" v="1484"/>
          <ac:inkMkLst>
            <pc:docMk/>
            <pc:sldMk cId="3213910559" sldId="277"/>
            <ac:inkMk id="166" creationId="{CFAAE17C-CA55-1C2D-1C6B-F223EDBA5A57}"/>
          </ac:inkMkLst>
        </pc:inkChg>
        <pc:inkChg chg="add del mod">
          <ac:chgData name="Michael Kuniega" userId="999f7fd1-0dc3-4cba-81fd-6a42a8d75a98" providerId="ADAL" clId="{2BA1FF2E-3399-4915-A88C-113B3422AC66}" dt="2023-01-15T01:10:03.900" v="1469"/>
          <ac:inkMkLst>
            <pc:docMk/>
            <pc:sldMk cId="3213910559" sldId="277"/>
            <ac:inkMk id="167" creationId="{DEE8C94B-3073-1C68-958D-C76F76C82B0A}"/>
          </ac:inkMkLst>
        </pc:inkChg>
        <pc:inkChg chg="add del mod">
          <ac:chgData name="Michael Kuniega" userId="999f7fd1-0dc3-4cba-81fd-6a42a8d75a98" providerId="ADAL" clId="{2BA1FF2E-3399-4915-A88C-113B3422AC66}" dt="2023-01-15T01:10:03.915" v="1486"/>
          <ac:inkMkLst>
            <pc:docMk/>
            <pc:sldMk cId="3213910559" sldId="277"/>
            <ac:inkMk id="169" creationId="{AF7F7776-3E0D-BBE1-00F1-FBD5D33DFAC7}"/>
          </ac:inkMkLst>
        </pc:inkChg>
        <pc:inkChg chg="add del mod">
          <ac:chgData name="Michael Kuniega" userId="999f7fd1-0dc3-4cba-81fd-6a42a8d75a98" providerId="ADAL" clId="{2BA1FF2E-3399-4915-A88C-113B3422AC66}" dt="2023-01-15T01:10:03.912" v="1483"/>
          <ac:inkMkLst>
            <pc:docMk/>
            <pc:sldMk cId="3213910559" sldId="277"/>
            <ac:inkMk id="170" creationId="{E2A63608-F6EB-D20A-989B-D3E383D0C6C3}"/>
          </ac:inkMkLst>
        </pc:inkChg>
        <pc:inkChg chg="add del mod">
          <ac:chgData name="Michael Kuniega" userId="999f7fd1-0dc3-4cba-81fd-6a42a8d75a98" providerId="ADAL" clId="{2BA1FF2E-3399-4915-A88C-113B3422AC66}" dt="2023-01-15T01:10:03.895" v="1464"/>
          <ac:inkMkLst>
            <pc:docMk/>
            <pc:sldMk cId="3213910559" sldId="277"/>
            <ac:inkMk id="171" creationId="{673D76AC-6531-93AE-7C51-89876903FCAA}"/>
          </ac:inkMkLst>
        </pc:inkChg>
        <pc:inkChg chg="add del mod">
          <ac:chgData name="Michael Kuniega" userId="999f7fd1-0dc3-4cba-81fd-6a42a8d75a98" providerId="ADAL" clId="{2BA1FF2E-3399-4915-A88C-113B3422AC66}" dt="2023-01-15T01:10:03.910" v="1479"/>
          <ac:inkMkLst>
            <pc:docMk/>
            <pc:sldMk cId="3213910559" sldId="277"/>
            <ac:inkMk id="172" creationId="{6FC7A3A9-BCDC-C2A9-5C45-430BEE092A50}"/>
          </ac:inkMkLst>
        </pc:inkChg>
        <pc:inkChg chg="add del mod">
          <ac:chgData name="Michael Kuniega" userId="999f7fd1-0dc3-4cba-81fd-6a42a8d75a98" providerId="ADAL" clId="{2BA1FF2E-3399-4915-A88C-113B3422AC66}" dt="2023-01-15T01:10:03.908" v="1476"/>
          <ac:inkMkLst>
            <pc:docMk/>
            <pc:sldMk cId="3213910559" sldId="277"/>
            <ac:inkMk id="173" creationId="{326C8200-F525-776F-CD87-5FD79B510BCD}"/>
          </ac:inkMkLst>
        </pc:inkChg>
        <pc:inkChg chg="add del mod">
          <ac:chgData name="Michael Kuniega" userId="999f7fd1-0dc3-4cba-81fd-6a42a8d75a98" providerId="ADAL" clId="{2BA1FF2E-3399-4915-A88C-113B3422AC66}" dt="2023-01-15T01:10:03.898" v="1466"/>
          <ac:inkMkLst>
            <pc:docMk/>
            <pc:sldMk cId="3213910559" sldId="277"/>
            <ac:inkMk id="174" creationId="{433DB030-D098-FAE0-2AE1-6E0155076298}"/>
          </ac:inkMkLst>
        </pc:inkChg>
        <pc:inkChg chg="add del mod">
          <ac:chgData name="Michael Kuniega" userId="999f7fd1-0dc3-4cba-81fd-6a42a8d75a98" providerId="ADAL" clId="{2BA1FF2E-3399-4915-A88C-113B3422AC66}" dt="2023-01-15T01:10:03.893" v="1462"/>
          <ac:inkMkLst>
            <pc:docMk/>
            <pc:sldMk cId="3213910559" sldId="277"/>
            <ac:inkMk id="175" creationId="{C8007A12-7C84-9151-CD05-8E292E98B2BA}"/>
          </ac:inkMkLst>
        </pc:inkChg>
        <pc:inkChg chg="add del mod">
          <ac:chgData name="Michael Kuniega" userId="999f7fd1-0dc3-4cba-81fd-6a42a8d75a98" providerId="ADAL" clId="{2BA1FF2E-3399-4915-A88C-113B3422AC66}" dt="2023-01-15T01:10:03.910" v="1478"/>
          <ac:inkMkLst>
            <pc:docMk/>
            <pc:sldMk cId="3213910559" sldId="277"/>
            <ac:inkMk id="176" creationId="{2D347CB3-19D4-DDC1-6D61-2719C1F0C7F1}"/>
          </ac:inkMkLst>
        </pc:inkChg>
        <pc:inkChg chg="add del mod">
          <ac:chgData name="Michael Kuniega" userId="999f7fd1-0dc3-4cba-81fd-6a42a8d75a98" providerId="ADAL" clId="{2BA1FF2E-3399-4915-A88C-113B3422AC66}" dt="2023-01-15T01:10:03.890" v="1459"/>
          <ac:inkMkLst>
            <pc:docMk/>
            <pc:sldMk cId="3213910559" sldId="277"/>
            <ac:inkMk id="177" creationId="{51EC859F-CD42-702F-E1E5-25B6828B7E5A}"/>
          </ac:inkMkLst>
        </pc:inkChg>
        <pc:inkChg chg="add del mod">
          <ac:chgData name="Michael Kuniega" userId="999f7fd1-0dc3-4cba-81fd-6a42a8d75a98" providerId="ADAL" clId="{2BA1FF2E-3399-4915-A88C-113B3422AC66}" dt="2023-01-15T01:10:03.904" v="1473"/>
          <ac:inkMkLst>
            <pc:docMk/>
            <pc:sldMk cId="3213910559" sldId="277"/>
            <ac:inkMk id="178" creationId="{70DC8CEB-1E6B-48F1-4680-BEC292F746E2}"/>
          </ac:inkMkLst>
        </pc:inkChg>
        <pc:inkChg chg="add del mod">
          <ac:chgData name="Michael Kuniega" userId="999f7fd1-0dc3-4cba-81fd-6a42a8d75a98" providerId="ADAL" clId="{2BA1FF2E-3399-4915-A88C-113B3422AC66}" dt="2023-01-15T01:10:03.886" v="1457"/>
          <ac:inkMkLst>
            <pc:docMk/>
            <pc:sldMk cId="3213910559" sldId="277"/>
            <ac:inkMk id="179" creationId="{80CF53D8-F41C-3697-B76E-D91999734EF6}"/>
          </ac:inkMkLst>
        </pc:inkChg>
        <pc:inkChg chg="add del mod">
          <ac:chgData name="Michael Kuniega" userId="999f7fd1-0dc3-4cba-81fd-6a42a8d75a98" providerId="ADAL" clId="{2BA1FF2E-3399-4915-A88C-113B3422AC66}" dt="2023-01-15T01:10:03.902" v="1471"/>
          <ac:inkMkLst>
            <pc:docMk/>
            <pc:sldMk cId="3213910559" sldId="277"/>
            <ac:inkMk id="181" creationId="{63260CF4-D480-FB66-810B-6B20090CE1B6}"/>
          </ac:inkMkLst>
        </pc:inkChg>
        <pc:inkChg chg="add del mod">
          <ac:chgData name="Michael Kuniega" userId="999f7fd1-0dc3-4cba-81fd-6a42a8d75a98" providerId="ADAL" clId="{2BA1FF2E-3399-4915-A88C-113B3422AC66}" dt="2023-01-15T01:10:03.899" v="1467"/>
          <ac:inkMkLst>
            <pc:docMk/>
            <pc:sldMk cId="3213910559" sldId="277"/>
            <ac:inkMk id="183" creationId="{2EDED30A-9908-3F8D-A265-C451FBCECB96}"/>
          </ac:inkMkLst>
        </pc:inkChg>
        <pc:inkChg chg="add del mod">
          <ac:chgData name="Michael Kuniega" userId="999f7fd1-0dc3-4cba-81fd-6a42a8d75a98" providerId="ADAL" clId="{2BA1FF2E-3399-4915-A88C-113B3422AC66}" dt="2023-01-15T01:10:03.897" v="1465"/>
          <ac:inkMkLst>
            <pc:docMk/>
            <pc:sldMk cId="3213910559" sldId="277"/>
            <ac:inkMk id="184" creationId="{4F4F88B8-AE06-2363-C785-57BA6A28D635}"/>
          </ac:inkMkLst>
        </pc:inkChg>
        <pc:inkChg chg="add del mod">
          <ac:chgData name="Michael Kuniega" userId="999f7fd1-0dc3-4cba-81fd-6a42a8d75a98" providerId="ADAL" clId="{2BA1FF2E-3399-4915-A88C-113B3422AC66}" dt="2023-01-15T01:10:03.892" v="1461"/>
          <ac:inkMkLst>
            <pc:docMk/>
            <pc:sldMk cId="3213910559" sldId="277"/>
            <ac:inkMk id="185" creationId="{51C55390-92D2-9E2C-A910-43469D6AC9F7}"/>
          </ac:inkMkLst>
        </pc:inkChg>
        <pc:inkChg chg="add del mod">
          <ac:chgData name="Michael Kuniega" userId="999f7fd1-0dc3-4cba-81fd-6a42a8d75a98" providerId="ADAL" clId="{2BA1FF2E-3399-4915-A88C-113B3422AC66}" dt="2023-01-15T01:10:03.905" v="1474"/>
          <ac:inkMkLst>
            <pc:docMk/>
            <pc:sldMk cId="3213910559" sldId="277"/>
            <ac:inkMk id="186" creationId="{2F863FEB-9533-2066-3047-A22228B318E1}"/>
          </ac:inkMkLst>
        </pc:inkChg>
        <pc:inkChg chg="add del mod">
          <ac:chgData name="Michael Kuniega" userId="999f7fd1-0dc3-4cba-81fd-6a42a8d75a98" providerId="ADAL" clId="{2BA1FF2E-3399-4915-A88C-113B3422AC66}" dt="2023-01-15T01:10:03.909" v="1477"/>
          <ac:inkMkLst>
            <pc:docMk/>
            <pc:sldMk cId="3213910559" sldId="277"/>
            <ac:inkMk id="188" creationId="{A96F566A-920C-54A4-7D50-351E618180DC}"/>
          </ac:inkMkLst>
        </pc:inkChg>
        <pc:inkChg chg="add del mod">
          <ac:chgData name="Michael Kuniega" userId="999f7fd1-0dc3-4cba-81fd-6a42a8d75a98" providerId="ADAL" clId="{2BA1FF2E-3399-4915-A88C-113B3422AC66}" dt="2023-01-15T01:10:03.888" v="1458"/>
          <ac:inkMkLst>
            <pc:docMk/>
            <pc:sldMk cId="3213910559" sldId="277"/>
            <ac:inkMk id="189" creationId="{C3AD249B-1EC6-E3B2-760F-9753F89D0FB5}"/>
          </ac:inkMkLst>
        </pc:inkChg>
        <pc:inkChg chg="add del mod">
          <ac:chgData name="Michael Kuniega" userId="999f7fd1-0dc3-4cba-81fd-6a42a8d75a98" providerId="ADAL" clId="{2BA1FF2E-3399-4915-A88C-113B3422AC66}" dt="2023-01-15T01:10:03.912" v="1482"/>
          <ac:inkMkLst>
            <pc:docMk/>
            <pc:sldMk cId="3213910559" sldId="277"/>
            <ac:inkMk id="190" creationId="{24BD140A-6160-DFBB-CD53-5CF9566B0AAD}"/>
          </ac:inkMkLst>
        </pc:inkChg>
        <pc:inkChg chg="add del mod">
          <ac:chgData name="Michael Kuniega" userId="999f7fd1-0dc3-4cba-81fd-6a42a8d75a98" providerId="ADAL" clId="{2BA1FF2E-3399-4915-A88C-113B3422AC66}" dt="2023-01-15T01:10:03.901" v="1470"/>
          <ac:inkMkLst>
            <pc:docMk/>
            <pc:sldMk cId="3213910559" sldId="277"/>
            <ac:inkMk id="191" creationId="{7B3F5312-24EA-08A9-7CE3-FE0433480C64}"/>
          </ac:inkMkLst>
        </pc:inkChg>
        <pc:inkChg chg="add del mod">
          <ac:chgData name="Michael Kuniega" userId="999f7fd1-0dc3-4cba-81fd-6a42a8d75a98" providerId="ADAL" clId="{2BA1FF2E-3399-4915-A88C-113B3422AC66}" dt="2023-01-15T01:10:03.885" v="1456"/>
          <ac:inkMkLst>
            <pc:docMk/>
            <pc:sldMk cId="3213910559" sldId="277"/>
            <ac:inkMk id="192" creationId="{01716220-0884-86EC-E54E-700AF1C2212E}"/>
          </ac:inkMkLst>
        </pc:inkChg>
        <pc:inkChg chg="add del mod">
          <ac:chgData name="Michael Kuniega" userId="999f7fd1-0dc3-4cba-81fd-6a42a8d75a98" providerId="ADAL" clId="{2BA1FF2E-3399-4915-A88C-113B3422AC66}" dt="2023-01-15T01:10:03.894" v="1463"/>
          <ac:inkMkLst>
            <pc:docMk/>
            <pc:sldMk cId="3213910559" sldId="277"/>
            <ac:inkMk id="193" creationId="{4F158ACA-AAF5-7508-4F20-216A8CCF886B}"/>
          </ac:inkMkLst>
        </pc:inkChg>
        <pc:inkChg chg="add del mod">
          <ac:chgData name="Michael Kuniega" userId="999f7fd1-0dc3-4cba-81fd-6a42a8d75a98" providerId="ADAL" clId="{2BA1FF2E-3399-4915-A88C-113B3422AC66}" dt="2023-01-15T01:10:03.912" v="1485"/>
          <ac:inkMkLst>
            <pc:docMk/>
            <pc:sldMk cId="3213910559" sldId="277"/>
            <ac:inkMk id="194" creationId="{0F0BE980-A4B9-EE58-03D2-79B75C0FB664}"/>
          </ac:inkMkLst>
        </pc:inkChg>
        <pc:inkChg chg="add del mod">
          <ac:chgData name="Michael Kuniega" userId="999f7fd1-0dc3-4cba-81fd-6a42a8d75a98" providerId="ADAL" clId="{2BA1FF2E-3399-4915-A88C-113B3422AC66}" dt="2023-01-15T01:10:03.911" v="1480"/>
          <ac:inkMkLst>
            <pc:docMk/>
            <pc:sldMk cId="3213910559" sldId="277"/>
            <ac:inkMk id="195" creationId="{BCA653E9-6CF8-DFD1-5C9D-0683BB29103E}"/>
          </ac:inkMkLst>
        </pc:inkChg>
        <pc:inkChg chg="add del mod">
          <ac:chgData name="Michael Kuniega" userId="999f7fd1-0dc3-4cba-81fd-6a42a8d75a98" providerId="ADAL" clId="{2BA1FF2E-3399-4915-A88C-113B3422AC66}" dt="2023-01-15T01:10:03.890" v="1460"/>
          <ac:inkMkLst>
            <pc:docMk/>
            <pc:sldMk cId="3213910559" sldId="277"/>
            <ac:inkMk id="196" creationId="{078514C8-362F-AE24-A9CE-125FBE20FD8A}"/>
          </ac:inkMkLst>
        </pc:inkChg>
        <pc:inkChg chg="add del mod">
          <ac:chgData name="Michael Kuniega" userId="999f7fd1-0dc3-4cba-81fd-6a42a8d75a98" providerId="ADAL" clId="{2BA1FF2E-3399-4915-A88C-113B3422AC66}" dt="2023-01-15T01:10:03.907" v="1475"/>
          <ac:inkMkLst>
            <pc:docMk/>
            <pc:sldMk cId="3213910559" sldId="277"/>
            <ac:inkMk id="197" creationId="{95D30130-9DAB-31E8-6A07-C7BEE993B76F}"/>
          </ac:inkMkLst>
        </pc:inkChg>
        <pc:inkChg chg="add del mod">
          <ac:chgData name="Michael Kuniega" userId="999f7fd1-0dc3-4cba-81fd-6a42a8d75a98" providerId="ADAL" clId="{2BA1FF2E-3399-4915-A88C-113B3422AC66}" dt="2023-01-15T01:10:03.915" v="1487"/>
          <ac:inkMkLst>
            <pc:docMk/>
            <pc:sldMk cId="3213910559" sldId="277"/>
            <ac:inkMk id="198" creationId="{3816BC8A-AB7D-5CD2-BDAD-51C438AA331A}"/>
          </ac:inkMkLst>
        </pc:inkChg>
        <pc:inkChg chg="add del mod">
          <ac:chgData name="Michael Kuniega" userId="999f7fd1-0dc3-4cba-81fd-6a42a8d75a98" providerId="ADAL" clId="{2BA1FF2E-3399-4915-A88C-113B3422AC66}" dt="2023-01-15T01:10:03.899" v="1468"/>
          <ac:inkMkLst>
            <pc:docMk/>
            <pc:sldMk cId="3213910559" sldId="277"/>
            <ac:inkMk id="199" creationId="{06BF4CAF-6A02-2176-CDFD-B6212361461A}"/>
          </ac:inkMkLst>
        </pc:inkChg>
        <pc:inkChg chg="add del mod">
          <ac:chgData name="Michael Kuniega" userId="999f7fd1-0dc3-4cba-81fd-6a42a8d75a98" providerId="ADAL" clId="{2BA1FF2E-3399-4915-A88C-113B3422AC66}" dt="2023-01-15T01:10:03.903" v="1472"/>
          <ac:inkMkLst>
            <pc:docMk/>
            <pc:sldMk cId="3213910559" sldId="277"/>
            <ac:inkMk id="200" creationId="{D9E933F8-7E35-E17B-29AB-1C066D5577B3}"/>
          </ac:inkMkLst>
        </pc:inkChg>
        <pc:inkChg chg="add mod">
          <ac:chgData name="Michael Kuniega" userId="999f7fd1-0dc3-4cba-81fd-6a42a8d75a98" providerId="ADAL" clId="{2BA1FF2E-3399-4915-A88C-113B3422AC66}" dt="2023-01-15T01:09:33.780" v="1438"/>
          <ac:inkMkLst>
            <pc:docMk/>
            <pc:sldMk cId="3213910559" sldId="277"/>
            <ac:inkMk id="202" creationId="{73EB42AB-3CD5-F4D7-5E7E-C3D2CCE6E97C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204" creationId="{2234D7DD-788E-E87E-609E-0F11613AD3F0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205" creationId="{82F6C413-6770-E675-F5E1-38E309A52F6D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207" creationId="{4927CA57-4DD4-D26C-65AC-105767370151}"/>
          </ac:inkMkLst>
        </pc:inkChg>
        <pc:inkChg chg="add mod">
          <ac:chgData name="Michael Kuniega" userId="999f7fd1-0dc3-4cba-81fd-6a42a8d75a98" providerId="ADAL" clId="{2BA1FF2E-3399-4915-A88C-113B3422AC66}" dt="2023-01-15T01:09:53.422" v="1451"/>
          <ac:inkMkLst>
            <pc:docMk/>
            <pc:sldMk cId="3213910559" sldId="277"/>
            <ac:inkMk id="208" creationId="{F8CC6382-AE94-1CD4-F714-77679EC64AE7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210" creationId="{A45DD94E-4294-41B1-7736-C38A3E968860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211" creationId="{A9408F15-C538-B1C0-F7AF-81B6FE4172DA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212" creationId="{8245B6D8-2538-5AC1-294A-3CDAE82782F8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213" creationId="{1C42FD48-6BB9-E4BF-BFD6-DEE6730B7A75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214" creationId="{7B461F13-82FF-CD93-721A-93C348F6658D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216" creationId="{E438098C-E238-AECC-A18C-C6E7B04DCB33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217" creationId="{A3C2201B-9A02-04D5-5116-AF33123E6A73}"/>
          </ac:inkMkLst>
        </pc:inkChg>
        <pc:inkChg chg="add mod">
          <ac:chgData name="Michael Kuniega" userId="999f7fd1-0dc3-4cba-81fd-6a42a8d75a98" providerId="ADAL" clId="{2BA1FF2E-3399-4915-A88C-113B3422AC66}" dt="2023-01-15T01:10:25.353" v="1497"/>
          <ac:inkMkLst>
            <pc:docMk/>
            <pc:sldMk cId="3213910559" sldId="277"/>
            <ac:inkMk id="218" creationId="{FEE46261-0989-EDE1-5976-BF03A880EE1A}"/>
          </ac:inkMkLst>
        </pc:inkChg>
        <pc:inkChg chg="add">
          <ac:chgData name="Michael Kuniega" userId="999f7fd1-0dc3-4cba-81fd-6a42a8d75a98" providerId="ADAL" clId="{2BA1FF2E-3399-4915-A88C-113B3422AC66}" dt="2023-01-15T01:10:32.376" v="1498" actId="9405"/>
          <ac:inkMkLst>
            <pc:docMk/>
            <pc:sldMk cId="3213910559" sldId="277"/>
            <ac:inkMk id="220" creationId="{F3BEA7CD-1790-9E1C-6C18-8BCBA5F7B663}"/>
          </ac:inkMkLst>
        </pc:inkChg>
        <pc:inkChg chg="add mod">
          <ac:chgData name="Michael Kuniega" userId="999f7fd1-0dc3-4cba-81fd-6a42a8d75a98" providerId="ADAL" clId="{2BA1FF2E-3399-4915-A88C-113B3422AC66}" dt="2023-01-15T01:10:42.913" v="1507"/>
          <ac:inkMkLst>
            <pc:docMk/>
            <pc:sldMk cId="3213910559" sldId="277"/>
            <ac:inkMk id="221" creationId="{5C8F76AE-A418-97B2-5DA0-38B42C7D88B7}"/>
          </ac:inkMkLst>
        </pc:inkChg>
        <pc:inkChg chg="add mod">
          <ac:chgData name="Michael Kuniega" userId="999f7fd1-0dc3-4cba-81fd-6a42a8d75a98" providerId="ADAL" clId="{2BA1FF2E-3399-4915-A88C-113B3422AC66}" dt="2023-01-15T01:10:42.913" v="1507"/>
          <ac:inkMkLst>
            <pc:docMk/>
            <pc:sldMk cId="3213910559" sldId="277"/>
            <ac:inkMk id="222" creationId="{4666E606-F55E-70E1-5E15-BE73B68454B3}"/>
          </ac:inkMkLst>
        </pc:inkChg>
        <pc:inkChg chg="add mod">
          <ac:chgData name="Michael Kuniega" userId="999f7fd1-0dc3-4cba-81fd-6a42a8d75a98" providerId="ADAL" clId="{2BA1FF2E-3399-4915-A88C-113B3422AC66}" dt="2023-01-15T01:10:42.913" v="1507"/>
          <ac:inkMkLst>
            <pc:docMk/>
            <pc:sldMk cId="3213910559" sldId="277"/>
            <ac:inkMk id="223" creationId="{12BE4068-2334-2672-6A05-3906E435B75A}"/>
          </ac:inkMkLst>
        </pc:inkChg>
        <pc:inkChg chg="add mod">
          <ac:chgData name="Michael Kuniega" userId="999f7fd1-0dc3-4cba-81fd-6a42a8d75a98" providerId="ADAL" clId="{2BA1FF2E-3399-4915-A88C-113B3422AC66}" dt="2023-01-15T01:10:42.913" v="1507"/>
          <ac:inkMkLst>
            <pc:docMk/>
            <pc:sldMk cId="3213910559" sldId="277"/>
            <ac:inkMk id="225" creationId="{FB968D62-9789-5B4D-A044-D22FA78AD19B}"/>
          </ac:inkMkLst>
        </pc:inkChg>
        <pc:inkChg chg="add mod">
          <ac:chgData name="Michael Kuniega" userId="999f7fd1-0dc3-4cba-81fd-6a42a8d75a98" providerId="ADAL" clId="{2BA1FF2E-3399-4915-A88C-113B3422AC66}" dt="2023-01-15T01:10:42.913" v="1507"/>
          <ac:inkMkLst>
            <pc:docMk/>
            <pc:sldMk cId="3213910559" sldId="277"/>
            <ac:inkMk id="226" creationId="{D0EA8185-9DEE-20C2-58E9-E3A5CA59650A}"/>
          </ac:inkMkLst>
        </pc:inkChg>
        <pc:inkChg chg="add mod">
          <ac:chgData name="Michael Kuniega" userId="999f7fd1-0dc3-4cba-81fd-6a42a8d75a98" providerId="ADAL" clId="{2BA1FF2E-3399-4915-A88C-113B3422AC66}" dt="2023-01-15T01:10:54.147" v="1517"/>
          <ac:inkMkLst>
            <pc:docMk/>
            <pc:sldMk cId="3213910559" sldId="277"/>
            <ac:inkMk id="228" creationId="{8F9FEB73-50B4-736F-2CE6-4C9022824CFA}"/>
          </ac:inkMkLst>
        </pc:inkChg>
        <pc:inkChg chg="add del mod">
          <ac:chgData name="Michael Kuniega" userId="999f7fd1-0dc3-4cba-81fd-6a42a8d75a98" providerId="ADAL" clId="{2BA1FF2E-3399-4915-A88C-113B3422AC66}" dt="2023-01-15T01:10:56.266" v="1519" actId="9405"/>
          <ac:inkMkLst>
            <pc:docMk/>
            <pc:sldMk cId="3213910559" sldId="277"/>
            <ac:inkMk id="230" creationId="{ADA094F0-5A4B-5BAA-3387-DEF419AE6235}"/>
          </ac:inkMkLst>
        </pc:inkChg>
        <pc:inkChg chg="add del mod">
          <ac:chgData name="Michael Kuniega" userId="999f7fd1-0dc3-4cba-81fd-6a42a8d75a98" providerId="ADAL" clId="{2BA1FF2E-3399-4915-A88C-113B3422AC66}" dt="2023-01-15T01:10:54.755" v="1518" actId="9405"/>
          <ac:inkMkLst>
            <pc:docMk/>
            <pc:sldMk cId="3213910559" sldId="277"/>
            <ac:inkMk id="231" creationId="{4E18BAEE-63FC-7DE5-1E41-5A71E2946F2E}"/>
          </ac:inkMkLst>
        </pc:inkChg>
        <pc:inkChg chg="add del mod">
          <ac:chgData name="Michael Kuniega" userId="999f7fd1-0dc3-4cba-81fd-6a42a8d75a98" providerId="ADAL" clId="{2BA1FF2E-3399-4915-A88C-113B3422AC66}" dt="2023-01-15T01:10:54.147" v="1517"/>
          <ac:inkMkLst>
            <pc:docMk/>
            <pc:sldMk cId="3213910559" sldId="277"/>
            <ac:inkMk id="232" creationId="{3BACA5CD-3A73-9B83-7FA0-767436C2BD06}"/>
          </ac:inkMkLst>
        </pc:inkChg>
        <pc:inkChg chg="add del mod">
          <ac:chgData name="Michael Kuniega" userId="999f7fd1-0dc3-4cba-81fd-6a42a8d75a98" providerId="ADAL" clId="{2BA1FF2E-3399-4915-A88C-113B3422AC66}" dt="2023-01-15T01:10:53.203" v="1515"/>
          <ac:inkMkLst>
            <pc:docMk/>
            <pc:sldMk cId="3213910559" sldId="277"/>
            <ac:inkMk id="234" creationId="{965B17BE-1A1C-2AAE-9229-1739204903D5}"/>
          </ac:inkMkLst>
        </pc:inkChg>
        <pc:inkChg chg="add mod">
          <ac:chgData name="Michael Kuniega" userId="999f7fd1-0dc3-4cba-81fd-6a42a8d75a98" providerId="ADAL" clId="{2BA1FF2E-3399-4915-A88C-113B3422AC66}" dt="2023-01-15T01:11:05.330" v="1523"/>
          <ac:inkMkLst>
            <pc:docMk/>
            <pc:sldMk cId="3213910559" sldId="277"/>
            <ac:inkMk id="236" creationId="{6DEF2720-7913-B842-91E7-A7099796E718}"/>
          </ac:inkMkLst>
        </pc:inkChg>
        <pc:inkChg chg="add mod">
          <ac:chgData name="Michael Kuniega" userId="999f7fd1-0dc3-4cba-81fd-6a42a8d75a98" providerId="ADAL" clId="{2BA1FF2E-3399-4915-A88C-113B3422AC66}" dt="2023-01-15T01:11:05.330" v="1523"/>
          <ac:inkMkLst>
            <pc:docMk/>
            <pc:sldMk cId="3213910559" sldId="277"/>
            <ac:inkMk id="237" creationId="{6C33D5BA-A31C-618C-364E-B6D7CE448B67}"/>
          </ac:inkMkLst>
        </pc:inkChg>
        <pc:inkChg chg="add mod">
          <ac:chgData name="Michael Kuniega" userId="999f7fd1-0dc3-4cba-81fd-6a42a8d75a98" providerId="ADAL" clId="{2BA1FF2E-3399-4915-A88C-113B3422AC66}" dt="2023-01-15T01:12:01.803" v="1552"/>
          <ac:inkMkLst>
            <pc:docMk/>
            <pc:sldMk cId="3213910559" sldId="277"/>
            <ac:inkMk id="238" creationId="{B007BF38-BE5E-5257-189A-E5308839581C}"/>
          </ac:inkMkLst>
        </pc:inkChg>
        <pc:inkChg chg="add del mod">
          <ac:chgData name="Michael Kuniega" userId="999f7fd1-0dc3-4cba-81fd-6a42a8d75a98" providerId="ADAL" clId="{2BA1FF2E-3399-4915-A88C-113B3422AC66}" dt="2023-01-15T01:12:01.796" v="1541"/>
          <ac:inkMkLst>
            <pc:docMk/>
            <pc:sldMk cId="3213910559" sldId="277"/>
            <ac:inkMk id="240" creationId="{F1CD95FB-A371-6693-4A8C-9B4578BB2B40}"/>
          </ac:inkMkLst>
        </pc:inkChg>
        <pc:inkChg chg="add del mod">
          <ac:chgData name="Michael Kuniega" userId="999f7fd1-0dc3-4cba-81fd-6a42a8d75a98" providerId="ADAL" clId="{2BA1FF2E-3399-4915-A88C-113B3422AC66}" dt="2023-01-15T01:12:01.798" v="1543"/>
          <ac:inkMkLst>
            <pc:docMk/>
            <pc:sldMk cId="3213910559" sldId="277"/>
            <ac:inkMk id="241" creationId="{23FB6FDE-8E34-7568-1285-36F885E230EE}"/>
          </ac:inkMkLst>
        </pc:inkChg>
        <pc:inkChg chg="add del mod">
          <ac:chgData name="Michael Kuniega" userId="999f7fd1-0dc3-4cba-81fd-6a42a8d75a98" providerId="ADAL" clId="{2BA1FF2E-3399-4915-A88C-113B3422AC66}" dt="2023-01-15T01:12:01.800" v="1546"/>
          <ac:inkMkLst>
            <pc:docMk/>
            <pc:sldMk cId="3213910559" sldId="277"/>
            <ac:inkMk id="243" creationId="{45121AD8-96C2-F13F-D856-267E7636DC56}"/>
          </ac:inkMkLst>
        </pc:inkChg>
        <pc:inkChg chg="add mod">
          <ac:chgData name="Michael Kuniega" userId="999f7fd1-0dc3-4cba-81fd-6a42a8d75a98" providerId="ADAL" clId="{2BA1FF2E-3399-4915-A88C-113B3422AC66}" dt="2023-01-15T01:12:01.803" v="1552"/>
          <ac:inkMkLst>
            <pc:docMk/>
            <pc:sldMk cId="3213910559" sldId="277"/>
            <ac:inkMk id="244" creationId="{F075DE67-536E-F978-6D2D-FA08EEB0FC12}"/>
          </ac:inkMkLst>
        </pc:inkChg>
        <pc:inkChg chg="add del mod">
          <ac:chgData name="Michael Kuniega" userId="999f7fd1-0dc3-4cba-81fd-6a42a8d75a98" providerId="ADAL" clId="{2BA1FF2E-3399-4915-A88C-113B3422AC66}" dt="2023-01-15T01:12:01.799" v="1545"/>
          <ac:inkMkLst>
            <pc:docMk/>
            <pc:sldMk cId="3213910559" sldId="277"/>
            <ac:inkMk id="246" creationId="{F28B22C0-6F95-36A3-2512-03A9FA4772D6}"/>
          </ac:inkMkLst>
        </pc:inkChg>
        <pc:inkChg chg="add del mod">
          <ac:chgData name="Michael Kuniega" userId="999f7fd1-0dc3-4cba-81fd-6a42a8d75a98" providerId="ADAL" clId="{2BA1FF2E-3399-4915-A88C-113B3422AC66}" dt="2023-01-15T01:12:01.799" v="1544"/>
          <ac:inkMkLst>
            <pc:docMk/>
            <pc:sldMk cId="3213910559" sldId="277"/>
            <ac:inkMk id="247" creationId="{DD5383E3-C370-3826-B4C6-50EC7C28E598}"/>
          </ac:inkMkLst>
        </pc:inkChg>
        <pc:inkChg chg="add del mod">
          <ac:chgData name="Michael Kuniega" userId="999f7fd1-0dc3-4cba-81fd-6a42a8d75a98" providerId="ADAL" clId="{2BA1FF2E-3399-4915-A88C-113B3422AC66}" dt="2023-01-15T01:12:01.802" v="1549"/>
          <ac:inkMkLst>
            <pc:docMk/>
            <pc:sldMk cId="3213910559" sldId="277"/>
            <ac:inkMk id="248" creationId="{BB218061-9A18-FA35-48C1-C8D0FC23F2DA}"/>
          </ac:inkMkLst>
        </pc:inkChg>
        <pc:inkChg chg="add del mod">
          <ac:chgData name="Michael Kuniega" userId="999f7fd1-0dc3-4cba-81fd-6a42a8d75a98" providerId="ADAL" clId="{2BA1FF2E-3399-4915-A88C-113B3422AC66}" dt="2023-01-15T01:12:01.801" v="1547"/>
          <ac:inkMkLst>
            <pc:docMk/>
            <pc:sldMk cId="3213910559" sldId="277"/>
            <ac:inkMk id="249" creationId="{3AE75D79-36CE-4C64-0DF4-0EFBD3B4555E}"/>
          </ac:inkMkLst>
        </pc:inkChg>
        <pc:inkChg chg="add del mod">
          <ac:chgData name="Michael Kuniega" userId="999f7fd1-0dc3-4cba-81fd-6a42a8d75a98" providerId="ADAL" clId="{2BA1FF2E-3399-4915-A88C-113B3422AC66}" dt="2023-01-15T01:12:01.796" v="1542"/>
          <ac:inkMkLst>
            <pc:docMk/>
            <pc:sldMk cId="3213910559" sldId="277"/>
            <ac:inkMk id="250" creationId="{B22F02D4-F5C9-ED41-A75E-06C7D3C7C972}"/>
          </ac:inkMkLst>
        </pc:inkChg>
        <pc:inkChg chg="add del mod">
          <ac:chgData name="Michael Kuniega" userId="999f7fd1-0dc3-4cba-81fd-6a42a8d75a98" providerId="ADAL" clId="{2BA1FF2E-3399-4915-A88C-113B3422AC66}" dt="2023-01-15T01:12:01.803" v="1552"/>
          <ac:inkMkLst>
            <pc:docMk/>
            <pc:sldMk cId="3213910559" sldId="277"/>
            <ac:inkMk id="251" creationId="{EA58BCA4-2ECD-DC86-F449-23AFAD93377A}"/>
          </ac:inkMkLst>
        </pc:inkChg>
        <pc:inkChg chg="add del mod">
          <ac:chgData name="Michael Kuniega" userId="999f7fd1-0dc3-4cba-81fd-6a42a8d75a98" providerId="ADAL" clId="{2BA1FF2E-3399-4915-A88C-113B3422AC66}" dt="2023-01-15T01:12:01.801" v="1548"/>
          <ac:inkMkLst>
            <pc:docMk/>
            <pc:sldMk cId="3213910559" sldId="277"/>
            <ac:inkMk id="252" creationId="{4F6D80DD-31E2-2B79-8B65-E2D2FC25526E}"/>
          </ac:inkMkLst>
        </pc:inkChg>
        <pc:inkChg chg="add del mod">
          <ac:chgData name="Michael Kuniega" userId="999f7fd1-0dc3-4cba-81fd-6a42a8d75a98" providerId="ADAL" clId="{2BA1FF2E-3399-4915-A88C-113B3422AC66}" dt="2023-01-15T01:12:01.802" v="1550"/>
          <ac:inkMkLst>
            <pc:docMk/>
            <pc:sldMk cId="3213910559" sldId="277"/>
            <ac:inkMk id="254" creationId="{C6D9DD44-04B2-BCF2-2652-5BA24C043701}"/>
          </ac:inkMkLst>
        </pc:inkChg>
        <pc:inkChg chg="add del mod">
          <ac:chgData name="Michael Kuniega" userId="999f7fd1-0dc3-4cba-81fd-6a42a8d75a98" providerId="ADAL" clId="{2BA1FF2E-3399-4915-A88C-113B3422AC66}" dt="2023-01-15T01:12:01.803" v="1551"/>
          <ac:inkMkLst>
            <pc:docMk/>
            <pc:sldMk cId="3213910559" sldId="277"/>
            <ac:inkMk id="255" creationId="{A16FF984-C21B-9DD3-3A8A-B28509EF39DB}"/>
          </ac:inkMkLst>
        </pc:inkChg>
        <pc:inkChg chg="add mod">
          <ac:chgData name="Michael Kuniega" userId="999f7fd1-0dc3-4cba-81fd-6a42a8d75a98" providerId="ADAL" clId="{2BA1FF2E-3399-4915-A88C-113B3422AC66}" dt="2023-01-15T01:12:24.702" v="1580"/>
          <ac:inkMkLst>
            <pc:docMk/>
            <pc:sldMk cId="3213910559" sldId="277"/>
            <ac:inkMk id="257" creationId="{2B3516E7-310B-2E6B-D2F3-271EBEA4EEDD}"/>
          </ac:inkMkLst>
        </pc:inkChg>
        <pc:inkChg chg="add mod">
          <ac:chgData name="Michael Kuniega" userId="999f7fd1-0dc3-4cba-81fd-6a42a8d75a98" providerId="ADAL" clId="{2BA1FF2E-3399-4915-A88C-113B3422AC66}" dt="2023-01-15T01:12:24.702" v="1580"/>
          <ac:inkMkLst>
            <pc:docMk/>
            <pc:sldMk cId="3213910559" sldId="277"/>
            <ac:inkMk id="258" creationId="{CE27FE7B-61DD-E893-1696-16DFDD08B174}"/>
          </ac:inkMkLst>
        </pc:inkChg>
        <pc:inkChg chg="add mod">
          <ac:chgData name="Michael Kuniega" userId="999f7fd1-0dc3-4cba-81fd-6a42a8d75a98" providerId="ADAL" clId="{2BA1FF2E-3399-4915-A88C-113B3422AC66}" dt="2023-01-15T01:12:24.702" v="1580"/>
          <ac:inkMkLst>
            <pc:docMk/>
            <pc:sldMk cId="3213910559" sldId="277"/>
            <ac:inkMk id="259" creationId="{C1654D3D-6D4C-36EF-DE08-6A8CD57A7442}"/>
          </ac:inkMkLst>
        </pc:inkChg>
        <pc:inkChg chg="add mod">
          <ac:chgData name="Michael Kuniega" userId="999f7fd1-0dc3-4cba-81fd-6a42a8d75a98" providerId="ADAL" clId="{2BA1FF2E-3399-4915-A88C-113B3422AC66}" dt="2023-01-15T01:12:24.702" v="1580"/>
          <ac:inkMkLst>
            <pc:docMk/>
            <pc:sldMk cId="3213910559" sldId="277"/>
            <ac:inkMk id="260" creationId="{40FEC64A-10DF-D9A7-2C8E-681023DEEE3F}"/>
          </ac:inkMkLst>
        </pc:inkChg>
        <pc:inkChg chg="add mod">
          <ac:chgData name="Michael Kuniega" userId="999f7fd1-0dc3-4cba-81fd-6a42a8d75a98" providerId="ADAL" clId="{2BA1FF2E-3399-4915-A88C-113B3422AC66}" dt="2023-01-15T01:12:24.702" v="1580"/>
          <ac:inkMkLst>
            <pc:docMk/>
            <pc:sldMk cId="3213910559" sldId="277"/>
            <ac:inkMk id="261" creationId="{8E09DA0F-2C0C-5FE5-DF6E-554DEB9E491E}"/>
          </ac:inkMkLst>
        </pc:inkChg>
        <pc:inkChg chg="add mod">
          <ac:chgData name="Michael Kuniega" userId="999f7fd1-0dc3-4cba-81fd-6a42a8d75a98" providerId="ADAL" clId="{2BA1FF2E-3399-4915-A88C-113B3422AC66}" dt="2023-01-15T01:12:24.702" v="1580"/>
          <ac:inkMkLst>
            <pc:docMk/>
            <pc:sldMk cId="3213910559" sldId="277"/>
            <ac:inkMk id="262" creationId="{91B031DE-ACA6-ECA2-3227-6F16823F1B40}"/>
          </ac:inkMkLst>
        </pc:inkChg>
        <pc:inkChg chg="add mod">
          <ac:chgData name="Michael Kuniega" userId="999f7fd1-0dc3-4cba-81fd-6a42a8d75a98" providerId="ADAL" clId="{2BA1FF2E-3399-4915-A88C-113B3422AC66}" dt="2023-01-15T01:12:24.702" v="1580"/>
          <ac:inkMkLst>
            <pc:docMk/>
            <pc:sldMk cId="3213910559" sldId="277"/>
            <ac:inkMk id="263" creationId="{51165095-73AF-425E-E122-F8F19AA3DBE7}"/>
          </ac:inkMkLst>
        </pc:inkChg>
        <pc:inkChg chg="add mod">
          <ac:chgData name="Michael Kuniega" userId="999f7fd1-0dc3-4cba-81fd-6a42a8d75a98" providerId="ADAL" clId="{2BA1FF2E-3399-4915-A88C-113B3422AC66}" dt="2023-01-15T01:12:24.702" v="1580"/>
          <ac:inkMkLst>
            <pc:docMk/>
            <pc:sldMk cId="3213910559" sldId="277"/>
            <ac:inkMk id="264" creationId="{912FFE1F-A8A4-24B9-5CC8-310712DA03F4}"/>
          </ac:inkMkLst>
        </pc:inkChg>
        <pc:inkChg chg="add mod">
          <ac:chgData name="Michael Kuniega" userId="999f7fd1-0dc3-4cba-81fd-6a42a8d75a98" providerId="ADAL" clId="{2BA1FF2E-3399-4915-A88C-113B3422AC66}" dt="2023-01-15T01:12:24.702" v="1580"/>
          <ac:inkMkLst>
            <pc:docMk/>
            <pc:sldMk cId="3213910559" sldId="277"/>
            <ac:inkMk id="265" creationId="{C0F37B90-CDEC-9753-75E5-EE2747BCCCCC}"/>
          </ac:inkMkLst>
        </pc:inkChg>
        <pc:inkChg chg="add mod">
          <ac:chgData name="Michael Kuniega" userId="999f7fd1-0dc3-4cba-81fd-6a42a8d75a98" providerId="ADAL" clId="{2BA1FF2E-3399-4915-A88C-113B3422AC66}" dt="2023-01-15T01:12:24.702" v="1580"/>
          <ac:inkMkLst>
            <pc:docMk/>
            <pc:sldMk cId="3213910559" sldId="277"/>
            <ac:inkMk id="266" creationId="{F1C4B330-01B3-3BCC-F61C-230DD4F86797}"/>
          </ac:inkMkLst>
        </pc:inkChg>
        <pc:inkChg chg="add mod">
          <ac:chgData name="Michael Kuniega" userId="999f7fd1-0dc3-4cba-81fd-6a42a8d75a98" providerId="ADAL" clId="{2BA1FF2E-3399-4915-A88C-113B3422AC66}" dt="2023-01-15T01:12:24.702" v="1580"/>
          <ac:inkMkLst>
            <pc:docMk/>
            <pc:sldMk cId="3213910559" sldId="277"/>
            <ac:inkMk id="267" creationId="{A0094ACC-1445-9961-714A-709E4C376DDC}"/>
          </ac:inkMkLst>
        </pc:inkChg>
        <pc:inkChg chg="add mod">
          <ac:chgData name="Michael Kuniega" userId="999f7fd1-0dc3-4cba-81fd-6a42a8d75a98" providerId="ADAL" clId="{2BA1FF2E-3399-4915-A88C-113B3422AC66}" dt="2023-01-15T01:12:24.702" v="1580"/>
          <ac:inkMkLst>
            <pc:docMk/>
            <pc:sldMk cId="3213910559" sldId="277"/>
            <ac:inkMk id="269" creationId="{8B7CE8B1-8317-D93F-3551-C54F2E571299}"/>
          </ac:inkMkLst>
        </pc:inkChg>
        <pc:inkChg chg="add mod">
          <ac:chgData name="Michael Kuniega" userId="999f7fd1-0dc3-4cba-81fd-6a42a8d75a98" providerId="ADAL" clId="{2BA1FF2E-3399-4915-A88C-113B3422AC66}" dt="2023-01-15T01:12:24.702" v="1580"/>
          <ac:inkMkLst>
            <pc:docMk/>
            <pc:sldMk cId="3213910559" sldId="277"/>
            <ac:inkMk id="270" creationId="{63ADDF13-E562-FD2B-1E0D-5213050BC4A4}"/>
          </ac:inkMkLst>
        </pc:inkChg>
        <pc:inkChg chg="add mod">
          <ac:chgData name="Michael Kuniega" userId="999f7fd1-0dc3-4cba-81fd-6a42a8d75a98" providerId="ADAL" clId="{2BA1FF2E-3399-4915-A88C-113B3422AC66}" dt="2023-01-15T01:12:24.702" v="1580"/>
          <ac:inkMkLst>
            <pc:docMk/>
            <pc:sldMk cId="3213910559" sldId="277"/>
            <ac:inkMk id="271" creationId="{AE85C3B2-070B-6359-07DD-51831B6C6000}"/>
          </ac:inkMkLst>
        </pc:inkChg>
        <pc:inkChg chg="add mod">
          <ac:chgData name="Michael Kuniega" userId="999f7fd1-0dc3-4cba-81fd-6a42a8d75a98" providerId="ADAL" clId="{2BA1FF2E-3399-4915-A88C-113B3422AC66}" dt="2023-01-15T01:12:24.702" v="1580"/>
          <ac:inkMkLst>
            <pc:docMk/>
            <pc:sldMk cId="3213910559" sldId="277"/>
            <ac:inkMk id="272" creationId="{E4245E65-5871-805C-B9B0-66103FFCA0B0}"/>
          </ac:inkMkLst>
        </pc:inkChg>
        <pc:inkChg chg="add mod">
          <ac:chgData name="Michael Kuniega" userId="999f7fd1-0dc3-4cba-81fd-6a42a8d75a98" providerId="ADAL" clId="{2BA1FF2E-3399-4915-A88C-113B3422AC66}" dt="2023-01-15T01:12:24.702" v="1580"/>
          <ac:inkMkLst>
            <pc:docMk/>
            <pc:sldMk cId="3213910559" sldId="277"/>
            <ac:inkMk id="273" creationId="{11AABF46-A65F-DEDA-035C-8D75BFA889F3}"/>
          </ac:inkMkLst>
        </pc:inkChg>
        <pc:inkChg chg="add mod">
          <ac:chgData name="Michael Kuniega" userId="999f7fd1-0dc3-4cba-81fd-6a42a8d75a98" providerId="ADAL" clId="{2BA1FF2E-3399-4915-A88C-113B3422AC66}" dt="2023-01-15T01:12:24.702" v="1580"/>
          <ac:inkMkLst>
            <pc:docMk/>
            <pc:sldMk cId="3213910559" sldId="277"/>
            <ac:inkMk id="274" creationId="{0D3ACDE6-378E-1119-EF6E-FC5C89C15987}"/>
          </ac:inkMkLst>
        </pc:inkChg>
        <pc:inkChg chg="add mod">
          <ac:chgData name="Michael Kuniega" userId="999f7fd1-0dc3-4cba-81fd-6a42a8d75a98" providerId="ADAL" clId="{2BA1FF2E-3399-4915-A88C-113B3422AC66}" dt="2023-01-15T01:12:24.702" v="1580"/>
          <ac:inkMkLst>
            <pc:docMk/>
            <pc:sldMk cId="3213910559" sldId="277"/>
            <ac:inkMk id="275" creationId="{E5466815-6315-75EA-A6CE-AC29C81245FD}"/>
          </ac:inkMkLst>
        </pc:inkChg>
        <pc:inkChg chg="add mod">
          <ac:chgData name="Michael Kuniega" userId="999f7fd1-0dc3-4cba-81fd-6a42a8d75a98" providerId="ADAL" clId="{2BA1FF2E-3399-4915-A88C-113B3422AC66}" dt="2023-01-15T01:12:24.702" v="1580"/>
          <ac:inkMkLst>
            <pc:docMk/>
            <pc:sldMk cId="3213910559" sldId="277"/>
            <ac:inkMk id="276" creationId="{813D15E7-7381-85DE-30B1-EE9BE174D942}"/>
          </ac:inkMkLst>
        </pc:inkChg>
        <pc:inkChg chg="add mod">
          <ac:chgData name="Michael Kuniega" userId="999f7fd1-0dc3-4cba-81fd-6a42a8d75a98" providerId="ADAL" clId="{2BA1FF2E-3399-4915-A88C-113B3422AC66}" dt="2023-01-15T01:12:24.702" v="1580"/>
          <ac:inkMkLst>
            <pc:docMk/>
            <pc:sldMk cId="3213910559" sldId="277"/>
            <ac:inkMk id="277" creationId="{C71B53BD-08A6-1990-8CCD-7BE0E810444C}"/>
          </ac:inkMkLst>
        </pc:inkChg>
        <pc:inkChg chg="add mod">
          <ac:chgData name="Michael Kuniega" userId="999f7fd1-0dc3-4cba-81fd-6a42a8d75a98" providerId="ADAL" clId="{2BA1FF2E-3399-4915-A88C-113B3422AC66}" dt="2023-01-15T01:12:24.702" v="1580"/>
          <ac:inkMkLst>
            <pc:docMk/>
            <pc:sldMk cId="3213910559" sldId="277"/>
            <ac:inkMk id="279" creationId="{E0DD3656-0934-C933-01B4-6DE1589DB20E}"/>
          </ac:inkMkLst>
        </pc:inkChg>
        <pc:inkChg chg="add mod">
          <ac:chgData name="Michael Kuniega" userId="999f7fd1-0dc3-4cba-81fd-6a42a8d75a98" providerId="ADAL" clId="{2BA1FF2E-3399-4915-A88C-113B3422AC66}" dt="2023-01-15T01:12:24.702" v="1580"/>
          <ac:inkMkLst>
            <pc:docMk/>
            <pc:sldMk cId="3213910559" sldId="277"/>
            <ac:inkMk id="280" creationId="{8D41D7F7-8AA9-CC00-DF42-5E0D520830C5}"/>
          </ac:inkMkLst>
        </pc:inkChg>
        <pc:inkChg chg="add mod">
          <ac:chgData name="Michael Kuniega" userId="999f7fd1-0dc3-4cba-81fd-6a42a8d75a98" providerId="ADAL" clId="{2BA1FF2E-3399-4915-A88C-113B3422AC66}" dt="2023-01-15T01:12:24.702" v="1580"/>
          <ac:inkMkLst>
            <pc:docMk/>
            <pc:sldMk cId="3213910559" sldId="277"/>
            <ac:inkMk id="281" creationId="{DE32C9A2-CDBC-43B0-598E-2BDDE9C4BC12}"/>
          </ac:inkMkLst>
        </pc:inkChg>
        <pc:inkChg chg="add mod">
          <ac:chgData name="Michael Kuniega" userId="999f7fd1-0dc3-4cba-81fd-6a42a8d75a98" providerId="ADAL" clId="{2BA1FF2E-3399-4915-A88C-113B3422AC66}" dt="2023-01-15T01:12:24.702" v="1580"/>
          <ac:inkMkLst>
            <pc:docMk/>
            <pc:sldMk cId="3213910559" sldId="277"/>
            <ac:inkMk id="283" creationId="{16BD133B-1FD2-9811-7D46-46F6B5ABBC7C}"/>
          </ac:inkMkLst>
        </pc:inkChg>
        <pc:inkChg chg="add del">
          <ac:chgData name="Michael Kuniega" userId="999f7fd1-0dc3-4cba-81fd-6a42a8d75a98" providerId="ADAL" clId="{2BA1FF2E-3399-4915-A88C-113B3422AC66}" dt="2023-01-15T01:12:29.469" v="1582" actId="9405"/>
          <ac:inkMkLst>
            <pc:docMk/>
            <pc:sldMk cId="3213910559" sldId="277"/>
            <ac:inkMk id="285" creationId="{7A02C345-8478-7C1A-15D1-D1C14F22621A}"/>
          </ac:inkMkLst>
        </pc:inkChg>
        <pc:inkChg chg="add">
          <ac:chgData name="Michael Kuniega" userId="999f7fd1-0dc3-4cba-81fd-6a42a8d75a98" providerId="ADAL" clId="{2BA1FF2E-3399-4915-A88C-113B3422AC66}" dt="2023-01-15T01:12:31.322" v="1583" actId="9405"/>
          <ac:inkMkLst>
            <pc:docMk/>
            <pc:sldMk cId="3213910559" sldId="277"/>
            <ac:inkMk id="286" creationId="{A5B5C5F5-2573-236B-6893-DA2CAE560A24}"/>
          </ac:inkMkLst>
        </pc:inkChg>
        <pc:inkChg chg="add">
          <ac:chgData name="Michael Kuniega" userId="999f7fd1-0dc3-4cba-81fd-6a42a8d75a98" providerId="ADAL" clId="{2BA1FF2E-3399-4915-A88C-113B3422AC66}" dt="2023-01-15T01:12:32.299" v="1584" actId="9405"/>
          <ac:inkMkLst>
            <pc:docMk/>
            <pc:sldMk cId="3213910559" sldId="277"/>
            <ac:inkMk id="287" creationId="{42EB4B72-5942-149D-3A9D-7E09E7284214}"/>
          </ac:inkMkLst>
        </pc:inkChg>
        <pc:inkChg chg="add mod">
          <ac:chgData name="Michael Kuniega" userId="999f7fd1-0dc3-4cba-81fd-6a42a8d75a98" providerId="ADAL" clId="{2BA1FF2E-3399-4915-A88C-113B3422AC66}" dt="2023-01-15T01:12:34.962" v="1587"/>
          <ac:inkMkLst>
            <pc:docMk/>
            <pc:sldMk cId="3213910559" sldId="277"/>
            <ac:inkMk id="288" creationId="{DD961173-5FA7-3E33-9047-960E3E2F8D7B}"/>
          </ac:inkMkLst>
        </pc:inkChg>
        <pc:inkChg chg="add mod">
          <ac:chgData name="Michael Kuniega" userId="999f7fd1-0dc3-4cba-81fd-6a42a8d75a98" providerId="ADAL" clId="{2BA1FF2E-3399-4915-A88C-113B3422AC66}" dt="2023-01-15T01:12:34.962" v="1587"/>
          <ac:inkMkLst>
            <pc:docMk/>
            <pc:sldMk cId="3213910559" sldId="277"/>
            <ac:inkMk id="289" creationId="{D6FC9750-03F9-142F-0F5A-2E58A6BC0923}"/>
          </ac:inkMkLst>
        </pc:inkChg>
        <pc:inkChg chg="add mod">
          <ac:chgData name="Michael Kuniega" userId="999f7fd1-0dc3-4cba-81fd-6a42a8d75a98" providerId="ADAL" clId="{2BA1FF2E-3399-4915-A88C-113B3422AC66}" dt="2023-01-15T01:12:46.338" v="1611"/>
          <ac:inkMkLst>
            <pc:docMk/>
            <pc:sldMk cId="3213910559" sldId="277"/>
            <ac:inkMk id="291" creationId="{2C3240A4-4D6A-FFDA-8D32-2FEC2CFAE145}"/>
          </ac:inkMkLst>
        </pc:inkChg>
        <pc:inkChg chg="add mod">
          <ac:chgData name="Michael Kuniega" userId="999f7fd1-0dc3-4cba-81fd-6a42a8d75a98" providerId="ADAL" clId="{2BA1FF2E-3399-4915-A88C-113B3422AC66}" dt="2023-01-15T01:12:46.338" v="1611"/>
          <ac:inkMkLst>
            <pc:docMk/>
            <pc:sldMk cId="3213910559" sldId="277"/>
            <ac:inkMk id="292" creationId="{BE68F910-37BA-CEF8-BB8F-F958648D4664}"/>
          </ac:inkMkLst>
        </pc:inkChg>
        <pc:inkChg chg="add mod">
          <ac:chgData name="Michael Kuniega" userId="999f7fd1-0dc3-4cba-81fd-6a42a8d75a98" providerId="ADAL" clId="{2BA1FF2E-3399-4915-A88C-113B3422AC66}" dt="2023-01-15T01:12:46.338" v="1611"/>
          <ac:inkMkLst>
            <pc:docMk/>
            <pc:sldMk cId="3213910559" sldId="277"/>
            <ac:inkMk id="293" creationId="{622DC6DA-9A32-12E9-2491-67B7439B536F}"/>
          </ac:inkMkLst>
        </pc:inkChg>
        <pc:inkChg chg="add mod">
          <ac:chgData name="Michael Kuniega" userId="999f7fd1-0dc3-4cba-81fd-6a42a8d75a98" providerId="ADAL" clId="{2BA1FF2E-3399-4915-A88C-113B3422AC66}" dt="2023-01-15T01:12:46.338" v="1611"/>
          <ac:inkMkLst>
            <pc:docMk/>
            <pc:sldMk cId="3213910559" sldId="277"/>
            <ac:inkMk id="294" creationId="{BD29EC91-799E-CCBD-EB54-8164922EDFBB}"/>
          </ac:inkMkLst>
        </pc:inkChg>
        <pc:inkChg chg="add mod">
          <ac:chgData name="Michael Kuniega" userId="999f7fd1-0dc3-4cba-81fd-6a42a8d75a98" providerId="ADAL" clId="{2BA1FF2E-3399-4915-A88C-113B3422AC66}" dt="2023-01-15T01:12:46.338" v="1611"/>
          <ac:inkMkLst>
            <pc:docMk/>
            <pc:sldMk cId="3213910559" sldId="277"/>
            <ac:inkMk id="295" creationId="{D29699DC-CB8B-6864-F834-7ADCEA249349}"/>
          </ac:inkMkLst>
        </pc:inkChg>
        <pc:inkChg chg="add mod">
          <ac:chgData name="Michael Kuniega" userId="999f7fd1-0dc3-4cba-81fd-6a42a8d75a98" providerId="ADAL" clId="{2BA1FF2E-3399-4915-A88C-113B3422AC66}" dt="2023-01-15T01:12:46.338" v="1611"/>
          <ac:inkMkLst>
            <pc:docMk/>
            <pc:sldMk cId="3213910559" sldId="277"/>
            <ac:inkMk id="296" creationId="{37F07C73-6C07-A71F-DC89-4E428C816075}"/>
          </ac:inkMkLst>
        </pc:inkChg>
        <pc:inkChg chg="add mod">
          <ac:chgData name="Michael Kuniega" userId="999f7fd1-0dc3-4cba-81fd-6a42a8d75a98" providerId="ADAL" clId="{2BA1FF2E-3399-4915-A88C-113B3422AC66}" dt="2023-01-15T01:12:46.338" v="1611"/>
          <ac:inkMkLst>
            <pc:docMk/>
            <pc:sldMk cId="3213910559" sldId="277"/>
            <ac:inkMk id="297" creationId="{ECC4990C-B463-B44B-E616-B2D6D8847466}"/>
          </ac:inkMkLst>
        </pc:inkChg>
        <pc:inkChg chg="add mod">
          <ac:chgData name="Michael Kuniega" userId="999f7fd1-0dc3-4cba-81fd-6a42a8d75a98" providerId="ADAL" clId="{2BA1FF2E-3399-4915-A88C-113B3422AC66}" dt="2023-01-15T01:12:46.338" v="1611"/>
          <ac:inkMkLst>
            <pc:docMk/>
            <pc:sldMk cId="3213910559" sldId="277"/>
            <ac:inkMk id="298" creationId="{5F7F5A33-C2C0-8E88-E285-C52F01928BD8}"/>
          </ac:inkMkLst>
        </pc:inkChg>
        <pc:inkChg chg="add mod">
          <ac:chgData name="Michael Kuniega" userId="999f7fd1-0dc3-4cba-81fd-6a42a8d75a98" providerId="ADAL" clId="{2BA1FF2E-3399-4915-A88C-113B3422AC66}" dt="2023-01-15T01:12:46.338" v="1611"/>
          <ac:inkMkLst>
            <pc:docMk/>
            <pc:sldMk cId="3213910559" sldId="277"/>
            <ac:inkMk id="300" creationId="{70651F29-CE88-829D-DCA6-8B6550C5F54D}"/>
          </ac:inkMkLst>
        </pc:inkChg>
        <pc:inkChg chg="add mod">
          <ac:chgData name="Michael Kuniega" userId="999f7fd1-0dc3-4cba-81fd-6a42a8d75a98" providerId="ADAL" clId="{2BA1FF2E-3399-4915-A88C-113B3422AC66}" dt="2023-01-15T01:12:46.338" v="1611"/>
          <ac:inkMkLst>
            <pc:docMk/>
            <pc:sldMk cId="3213910559" sldId="277"/>
            <ac:inkMk id="301" creationId="{D29BF6C5-4FD3-B1E0-71C7-362E2251A5DD}"/>
          </ac:inkMkLst>
        </pc:inkChg>
        <pc:inkChg chg="add mod">
          <ac:chgData name="Michael Kuniega" userId="999f7fd1-0dc3-4cba-81fd-6a42a8d75a98" providerId="ADAL" clId="{2BA1FF2E-3399-4915-A88C-113B3422AC66}" dt="2023-01-15T01:12:46.338" v="1611"/>
          <ac:inkMkLst>
            <pc:docMk/>
            <pc:sldMk cId="3213910559" sldId="277"/>
            <ac:inkMk id="302" creationId="{48C29D15-4632-E7E0-1150-F9EFE670C62F}"/>
          </ac:inkMkLst>
        </pc:inkChg>
        <pc:inkChg chg="add mod">
          <ac:chgData name="Michael Kuniega" userId="999f7fd1-0dc3-4cba-81fd-6a42a8d75a98" providerId="ADAL" clId="{2BA1FF2E-3399-4915-A88C-113B3422AC66}" dt="2023-01-15T01:12:46.338" v="1611"/>
          <ac:inkMkLst>
            <pc:docMk/>
            <pc:sldMk cId="3213910559" sldId="277"/>
            <ac:inkMk id="303" creationId="{C07407EE-503E-FD4B-77AD-491839CEA0AB}"/>
          </ac:inkMkLst>
        </pc:inkChg>
        <pc:inkChg chg="add mod">
          <ac:chgData name="Michael Kuniega" userId="999f7fd1-0dc3-4cba-81fd-6a42a8d75a98" providerId="ADAL" clId="{2BA1FF2E-3399-4915-A88C-113B3422AC66}" dt="2023-01-15T01:12:46.338" v="1611"/>
          <ac:inkMkLst>
            <pc:docMk/>
            <pc:sldMk cId="3213910559" sldId="277"/>
            <ac:inkMk id="304" creationId="{9E11E876-313F-EB59-C60B-B41796D9EFE4}"/>
          </ac:inkMkLst>
        </pc:inkChg>
        <pc:inkChg chg="add mod">
          <ac:chgData name="Michael Kuniega" userId="999f7fd1-0dc3-4cba-81fd-6a42a8d75a98" providerId="ADAL" clId="{2BA1FF2E-3399-4915-A88C-113B3422AC66}" dt="2023-01-15T01:12:46.338" v="1611"/>
          <ac:inkMkLst>
            <pc:docMk/>
            <pc:sldMk cId="3213910559" sldId="277"/>
            <ac:inkMk id="305" creationId="{39AB77E2-E395-307D-8043-4B4C92CB9767}"/>
          </ac:inkMkLst>
        </pc:inkChg>
        <pc:inkChg chg="add mod">
          <ac:chgData name="Michael Kuniega" userId="999f7fd1-0dc3-4cba-81fd-6a42a8d75a98" providerId="ADAL" clId="{2BA1FF2E-3399-4915-A88C-113B3422AC66}" dt="2023-01-15T01:12:46.338" v="1611"/>
          <ac:inkMkLst>
            <pc:docMk/>
            <pc:sldMk cId="3213910559" sldId="277"/>
            <ac:inkMk id="306" creationId="{9C141EBB-486B-6153-9EF9-1F1797CF99FC}"/>
          </ac:inkMkLst>
        </pc:inkChg>
        <pc:inkChg chg="add mod">
          <ac:chgData name="Michael Kuniega" userId="999f7fd1-0dc3-4cba-81fd-6a42a8d75a98" providerId="ADAL" clId="{2BA1FF2E-3399-4915-A88C-113B3422AC66}" dt="2023-01-15T01:12:46.338" v="1611"/>
          <ac:inkMkLst>
            <pc:docMk/>
            <pc:sldMk cId="3213910559" sldId="277"/>
            <ac:inkMk id="307" creationId="{D98893F9-4E8F-18D3-0551-400EA5CC193F}"/>
          </ac:inkMkLst>
        </pc:inkChg>
        <pc:inkChg chg="add mod">
          <ac:chgData name="Michael Kuniega" userId="999f7fd1-0dc3-4cba-81fd-6a42a8d75a98" providerId="ADAL" clId="{2BA1FF2E-3399-4915-A88C-113B3422AC66}" dt="2023-01-15T01:12:46.338" v="1611"/>
          <ac:inkMkLst>
            <pc:docMk/>
            <pc:sldMk cId="3213910559" sldId="277"/>
            <ac:inkMk id="308" creationId="{09A1FF84-728B-DA08-FF96-68400F87DB69}"/>
          </ac:inkMkLst>
        </pc:inkChg>
        <pc:inkChg chg="add mod">
          <ac:chgData name="Michael Kuniega" userId="999f7fd1-0dc3-4cba-81fd-6a42a8d75a98" providerId="ADAL" clId="{2BA1FF2E-3399-4915-A88C-113B3422AC66}" dt="2023-01-15T01:12:46.338" v="1611"/>
          <ac:inkMkLst>
            <pc:docMk/>
            <pc:sldMk cId="3213910559" sldId="277"/>
            <ac:inkMk id="309" creationId="{9DF239C0-2F6E-7D41-BC18-F84B1F1E7C51}"/>
          </ac:inkMkLst>
        </pc:inkChg>
        <pc:inkChg chg="add mod">
          <ac:chgData name="Michael Kuniega" userId="999f7fd1-0dc3-4cba-81fd-6a42a8d75a98" providerId="ADAL" clId="{2BA1FF2E-3399-4915-A88C-113B3422AC66}" dt="2023-01-15T01:12:46.338" v="1611"/>
          <ac:inkMkLst>
            <pc:docMk/>
            <pc:sldMk cId="3213910559" sldId="277"/>
            <ac:inkMk id="310" creationId="{5DC7B4F5-14FC-531D-5184-198B835C4D13}"/>
          </ac:inkMkLst>
        </pc:inkChg>
        <pc:inkChg chg="add mod">
          <ac:chgData name="Michael Kuniega" userId="999f7fd1-0dc3-4cba-81fd-6a42a8d75a98" providerId="ADAL" clId="{2BA1FF2E-3399-4915-A88C-113B3422AC66}" dt="2023-01-15T01:12:46.338" v="1611"/>
          <ac:inkMkLst>
            <pc:docMk/>
            <pc:sldMk cId="3213910559" sldId="277"/>
            <ac:inkMk id="311" creationId="{09F96F3F-D698-CF24-5A53-E85019D337EF}"/>
          </ac:inkMkLst>
        </pc:inkChg>
        <pc:inkChg chg="add mod">
          <ac:chgData name="Michael Kuniega" userId="999f7fd1-0dc3-4cba-81fd-6a42a8d75a98" providerId="ADAL" clId="{2BA1FF2E-3399-4915-A88C-113B3422AC66}" dt="2023-01-15T01:12:46.338" v="1611"/>
          <ac:inkMkLst>
            <pc:docMk/>
            <pc:sldMk cId="3213910559" sldId="277"/>
            <ac:inkMk id="312" creationId="{F6026EF8-1CB5-B1CC-6EA9-9B1CB040104A}"/>
          </ac:inkMkLst>
        </pc:inkChg>
        <pc:inkChg chg="add mod">
          <ac:chgData name="Michael Kuniega" userId="999f7fd1-0dc3-4cba-81fd-6a42a8d75a98" providerId="ADAL" clId="{2BA1FF2E-3399-4915-A88C-113B3422AC66}" dt="2023-01-15T01:12:46.338" v="1611"/>
          <ac:inkMkLst>
            <pc:docMk/>
            <pc:sldMk cId="3213910559" sldId="277"/>
            <ac:inkMk id="313" creationId="{05F2CBDB-8B8F-7308-3D1B-5AAB66758094}"/>
          </ac:inkMkLst>
        </pc:inkChg>
      </pc:sldChg>
      <pc:sldChg chg="addSp delSp modSp mod">
        <pc:chgData name="Michael Kuniega" userId="999f7fd1-0dc3-4cba-81fd-6a42a8d75a98" providerId="ADAL" clId="{2BA1FF2E-3399-4915-A88C-113B3422AC66}" dt="2023-01-15T01:17:29.846" v="1747"/>
        <pc:sldMkLst>
          <pc:docMk/>
          <pc:sldMk cId="692079717" sldId="279"/>
        </pc:sldMkLst>
        <pc:grpChg chg="del mod">
          <ac:chgData name="Michael Kuniega" userId="999f7fd1-0dc3-4cba-81fd-6a42a8d75a98" providerId="ADAL" clId="{2BA1FF2E-3399-4915-A88C-113B3422AC66}" dt="2023-01-15T01:16:32.756" v="1675"/>
          <ac:grpSpMkLst>
            <pc:docMk/>
            <pc:sldMk cId="692079717" sldId="279"/>
            <ac:grpSpMk id="30" creationId="{5DC54B35-FFF9-7430-469B-90CD20D2A1B1}"/>
          </ac:grpSpMkLst>
        </pc:grpChg>
        <pc:grpChg chg="mod">
          <ac:chgData name="Michael Kuniega" userId="999f7fd1-0dc3-4cba-81fd-6a42a8d75a98" providerId="ADAL" clId="{2BA1FF2E-3399-4915-A88C-113B3422AC66}" dt="2023-01-15T01:16:27.470" v="1666"/>
          <ac:grpSpMkLst>
            <pc:docMk/>
            <pc:sldMk cId="692079717" sldId="279"/>
            <ac:grpSpMk id="31" creationId="{BF4D35E8-7A2B-1156-D221-4D9D7E689AAF}"/>
          </ac:grpSpMkLst>
        </pc:grpChg>
        <pc:grpChg chg="mod">
          <ac:chgData name="Michael Kuniega" userId="999f7fd1-0dc3-4cba-81fd-6a42a8d75a98" providerId="ADAL" clId="{2BA1FF2E-3399-4915-A88C-113B3422AC66}" dt="2023-01-15T01:16:32.756" v="1675"/>
          <ac:grpSpMkLst>
            <pc:docMk/>
            <pc:sldMk cId="692079717" sldId="279"/>
            <ac:grpSpMk id="40" creationId="{8B7BE461-D8C7-A1C7-36FD-B48006D6996D}"/>
          </ac:grpSpMkLst>
        </pc:grpChg>
        <pc:grpChg chg="mod">
          <ac:chgData name="Michael Kuniega" userId="999f7fd1-0dc3-4cba-81fd-6a42a8d75a98" providerId="ADAL" clId="{2BA1FF2E-3399-4915-A88C-113B3422AC66}" dt="2023-01-15T01:16:38.685" v="1685"/>
          <ac:grpSpMkLst>
            <pc:docMk/>
            <pc:sldMk cId="692079717" sldId="279"/>
            <ac:grpSpMk id="50" creationId="{E310979F-F377-2C68-8F56-829CDDA7175C}"/>
          </ac:grpSpMkLst>
        </pc:grpChg>
        <pc:grpChg chg="mod">
          <ac:chgData name="Michael Kuniega" userId="999f7fd1-0dc3-4cba-81fd-6a42a8d75a98" providerId="ADAL" clId="{2BA1FF2E-3399-4915-A88C-113B3422AC66}" dt="2023-01-15T01:17:12.476" v="1718"/>
          <ac:grpSpMkLst>
            <pc:docMk/>
            <pc:sldMk cId="692079717" sldId="279"/>
            <ac:grpSpMk id="83" creationId="{D332137C-E0B1-575E-BC2E-8D5D6057727E}"/>
          </ac:grpSpMkLst>
        </pc:grpChg>
        <pc:grpChg chg="del mod">
          <ac:chgData name="Michael Kuniega" userId="999f7fd1-0dc3-4cba-81fd-6a42a8d75a98" providerId="ADAL" clId="{2BA1FF2E-3399-4915-A88C-113B3422AC66}" dt="2023-01-15T01:17:12.476" v="1718"/>
          <ac:grpSpMkLst>
            <pc:docMk/>
            <pc:sldMk cId="692079717" sldId="279"/>
            <ac:grpSpMk id="84" creationId="{9A6285AE-54BE-F697-F096-0E28E6BF3499}"/>
          </ac:grpSpMkLst>
        </pc:grpChg>
        <pc:grpChg chg="mod">
          <ac:chgData name="Michael Kuniega" userId="999f7fd1-0dc3-4cba-81fd-6a42a8d75a98" providerId="ADAL" clId="{2BA1FF2E-3399-4915-A88C-113B3422AC66}" dt="2023-01-15T01:17:12.476" v="1718"/>
          <ac:grpSpMkLst>
            <pc:docMk/>
            <pc:sldMk cId="692079717" sldId="279"/>
            <ac:grpSpMk id="85" creationId="{49A1F146-4DD8-B679-FEE7-7796113F33AF}"/>
          </ac:grpSpMkLst>
        </pc:grpChg>
        <pc:grpChg chg="mod">
          <ac:chgData name="Michael Kuniega" userId="999f7fd1-0dc3-4cba-81fd-6a42a8d75a98" providerId="ADAL" clId="{2BA1FF2E-3399-4915-A88C-113B3422AC66}" dt="2023-01-15T01:17:29.846" v="1747"/>
          <ac:grpSpMkLst>
            <pc:docMk/>
            <pc:sldMk cId="692079717" sldId="279"/>
            <ac:grpSpMk id="114" creationId="{50D5365A-ED6E-BFE4-180E-19A88746B928}"/>
          </ac:grpSpMkLst>
        </pc:grpChg>
        <pc:grpChg chg="mod">
          <ac:chgData name="Michael Kuniega" userId="999f7fd1-0dc3-4cba-81fd-6a42a8d75a98" providerId="ADAL" clId="{2BA1FF2E-3399-4915-A88C-113B3422AC66}" dt="2023-01-15T01:17:29.846" v="1747"/>
          <ac:grpSpMkLst>
            <pc:docMk/>
            <pc:sldMk cId="692079717" sldId="279"/>
            <ac:grpSpMk id="115" creationId="{1CF1BA37-0073-901B-511B-DA43D58E611D}"/>
          </ac:grpSpMkLst>
        </pc:grpChg>
        <pc:grpChg chg="mod">
          <ac:chgData name="Michael Kuniega" userId="999f7fd1-0dc3-4cba-81fd-6a42a8d75a98" providerId="ADAL" clId="{2BA1FF2E-3399-4915-A88C-113B3422AC66}" dt="2023-01-15T01:17:29.846" v="1747"/>
          <ac:grpSpMkLst>
            <pc:docMk/>
            <pc:sldMk cId="692079717" sldId="279"/>
            <ac:grpSpMk id="116" creationId="{37E6B0E9-AA68-EF02-59C5-253F2A2B46A4}"/>
          </ac:grpSpMkLst>
        </pc:grpChg>
        <pc:inkChg chg="add mod">
          <ac:chgData name="Michael Kuniega" userId="999f7fd1-0dc3-4cba-81fd-6a42a8d75a98" providerId="ADAL" clId="{2BA1FF2E-3399-4915-A88C-113B3422AC66}" dt="2023-01-15T01:16:27.470" v="1666"/>
          <ac:inkMkLst>
            <pc:docMk/>
            <pc:sldMk cId="692079717" sldId="279"/>
            <ac:inkMk id="22" creationId="{88096D60-1D35-7400-174A-717717B4184B}"/>
          </ac:inkMkLst>
        </pc:inkChg>
        <pc:inkChg chg="add mod">
          <ac:chgData name="Michael Kuniega" userId="999f7fd1-0dc3-4cba-81fd-6a42a8d75a98" providerId="ADAL" clId="{2BA1FF2E-3399-4915-A88C-113B3422AC66}" dt="2023-01-15T01:16:27.470" v="1666"/>
          <ac:inkMkLst>
            <pc:docMk/>
            <pc:sldMk cId="692079717" sldId="279"/>
            <ac:inkMk id="23" creationId="{D99793BE-9E7D-E35C-C096-2F6C5F2BDEA6}"/>
          </ac:inkMkLst>
        </pc:inkChg>
        <pc:inkChg chg="add mod">
          <ac:chgData name="Michael Kuniega" userId="999f7fd1-0dc3-4cba-81fd-6a42a8d75a98" providerId="ADAL" clId="{2BA1FF2E-3399-4915-A88C-113B3422AC66}" dt="2023-01-15T01:16:27.470" v="1666"/>
          <ac:inkMkLst>
            <pc:docMk/>
            <pc:sldMk cId="692079717" sldId="279"/>
            <ac:inkMk id="24" creationId="{8388C5A4-C135-15BA-3C08-1935027B8356}"/>
          </ac:inkMkLst>
        </pc:inkChg>
        <pc:inkChg chg="add mod">
          <ac:chgData name="Michael Kuniega" userId="999f7fd1-0dc3-4cba-81fd-6a42a8d75a98" providerId="ADAL" clId="{2BA1FF2E-3399-4915-A88C-113B3422AC66}" dt="2023-01-15T01:16:27.470" v="1666"/>
          <ac:inkMkLst>
            <pc:docMk/>
            <pc:sldMk cId="692079717" sldId="279"/>
            <ac:inkMk id="25" creationId="{DA27DA9B-E1C6-FA41-6112-F7D589C3C9DD}"/>
          </ac:inkMkLst>
        </pc:inkChg>
        <pc:inkChg chg="add mod">
          <ac:chgData name="Michael Kuniega" userId="999f7fd1-0dc3-4cba-81fd-6a42a8d75a98" providerId="ADAL" clId="{2BA1FF2E-3399-4915-A88C-113B3422AC66}" dt="2023-01-15T01:16:27.470" v="1666"/>
          <ac:inkMkLst>
            <pc:docMk/>
            <pc:sldMk cId="692079717" sldId="279"/>
            <ac:inkMk id="26" creationId="{99EA81AF-01C1-D4DC-84F5-53ED1F703332}"/>
          </ac:inkMkLst>
        </pc:inkChg>
        <pc:inkChg chg="add mod">
          <ac:chgData name="Michael Kuniega" userId="999f7fd1-0dc3-4cba-81fd-6a42a8d75a98" providerId="ADAL" clId="{2BA1FF2E-3399-4915-A88C-113B3422AC66}" dt="2023-01-15T01:16:32.756" v="1675"/>
          <ac:inkMkLst>
            <pc:docMk/>
            <pc:sldMk cId="692079717" sldId="279"/>
            <ac:inkMk id="27" creationId="{566F141A-ADE3-1025-099B-514FE1A93F5D}"/>
          </ac:inkMkLst>
        </pc:inkChg>
        <pc:inkChg chg="add mod">
          <ac:chgData name="Michael Kuniega" userId="999f7fd1-0dc3-4cba-81fd-6a42a8d75a98" providerId="ADAL" clId="{2BA1FF2E-3399-4915-A88C-113B3422AC66}" dt="2023-01-15T01:16:32.756" v="1675"/>
          <ac:inkMkLst>
            <pc:docMk/>
            <pc:sldMk cId="692079717" sldId="279"/>
            <ac:inkMk id="28" creationId="{13699C2E-C4BD-90FA-6048-4F39EB0D4B77}"/>
          </ac:inkMkLst>
        </pc:inkChg>
        <pc:inkChg chg="add mod">
          <ac:chgData name="Michael Kuniega" userId="999f7fd1-0dc3-4cba-81fd-6a42a8d75a98" providerId="ADAL" clId="{2BA1FF2E-3399-4915-A88C-113B3422AC66}" dt="2023-01-15T01:16:32.756" v="1675"/>
          <ac:inkMkLst>
            <pc:docMk/>
            <pc:sldMk cId="692079717" sldId="279"/>
            <ac:inkMk id="29" creationId="{636413F5-B587-A869-6413-4FB0D08E4FF2}"/>
          </ac:inkMkLst>
        </pc:inkChg>
        <pc:inkChg chg="add mod">
          <ac:chgData name="Michael Kuniega" userId="999f7fd1-0dc3-4cba-81fd-6a42a8d75a98" providerId="ADAL" clId="{2BA1FF2E-3399-4915-A88C-113B3422AC66}" dt="2023-01-15T01:16:32.756" v="1675"/>
          <ac:inkMkLst>
            <pc:docMk/>
            <pc:sldMk cId="692079717" sldId="279"/>
            <ac:inkMk id="32" creationId="{32C85A6E-0FF4-BF72-3E2E-8CF597017014}"/>
          </ac:inkMkLst>
        </pc:inkChg>
        <pc:inkChg chg="add mod">
          <ac:chgData name="Michael Kuniega" userId="999f7fd1-0dc3-4cba-81fd-6a42a8d75a98" providerId="ADAL" clId="{2BA1FF2E-3399-4915-A88C-113B3422AC66}" dt="2023-01-15T01:16:32.756" v="1675"/>
          <ac:inkMkLst>
            <pc:docMk/>
            <pc:sldMk cId="692079717" sldId="279"/>
            <ac:inkMk id="33" creationId="{DE8A62BC-8CF9-9A71-1B78-4C57499CF958}"/>
          </ac:inkMkLst>
        </pc:inkChg>
        <pc:inkChg chg="add mod">
          <ac:chgData name="Michael Kuniega" userId="999f7fd1-0dc3-4cba-81fd-6a42a8d75a98" providerId="ADAL" clId="{2BA1FF2E-3399-4915-A88C-113B3422AC66}" dt="2023-01-15T01:16:32.756" v="1675"/>
          <ac:inkMkLst>
            <pc:docMk/>
            <pc:sldMk cId="692079717" sldId="279"/>
            <ac:inkMk id="34" creationId="{0694F8D1-6669-1C41-80F3-233F6EB0A4C0}"/>
          </ac:inkMkLst>
        </pc:inkChg>
        <pc:inkChg chg="add mod">
          <ac:chgData name="Michael Kuniega" userId="999f7fd1-0dc3-4cba-81fd-6a42a8d75a98" providerId="ADAL" clId="{2BA1FF2E-3399-4915-A88C-113B3422AC66}" dt="2023-01-15T01:16:32.756" v="1675"/>
          <ac:inkMkLst>
            <pc:docMk/>
            <pc:sldMk cId="692079717" sldId="279"/>
            <ac:inkMk id="35" creationId="{A676B171-0A4F-FC9D-4B02-51B335AD776D}"/>
          </ac:inkMkLst>
        </pc:inkChg>
        <pc:inkChg chg="add mod">
          <ac:chgData name="Michael Kuniega" userId="999f7fd1-0dc3-4cba-81fd-6a42a8d75a98" providerId="ADAL" clId="{2BA1FF2E-3399-4915-A88C-113B3422AC66}" dt="2023-01-15T01:16:32.756" v="1675"/>
          <ac:inkMkLst>
            <pc:docMk/>
            <pc:sldMk cId="692079717" sldId="279"/>
            <ac:inkMk id="36" creationId="{529B68B1-ABBB-92F2-B0FE-AE1B33A1204B}"/>
          </ac:inkMkLst>
        </pc:inkChg>
        <pc:inkChg chg="add mod">
          <ac:chgData name="Michael Kuniega" userId="999f7fd1-0dc3-4cba-81fd-6a42a8d75a98" providerId="ADAL" clId="{2BA1FF2E-3399-4915-A88C-113B3422AC66}" dt="2023-01-15T01:16:32.756" v="1675"/>
          <ac:inkMkLst>
            <pc:docMk/>
            <pc:sldMk cId="692079717" sldId="279"/>
            <ac:inkMk id="37" creationId="{DDD2F646-E679-81D3-5D02-A69AA6446292}"/>
          </ac:inkMkLst>
        </pc:inkChg>
        <pc:inkChg chg="add mod">
          <ac:chgData name="Michael Kuniega" userId="999f7fd1-0dc3-4cba-81fd-6a42a8d75a98" providerId="ADAL" clId="{2BA1FF2E-3399-4915-A88C-113B3422AC66}" dt="2023-01-15T01:16:32.756" v="1675"/>
          <ac:inkMkLst>
            <pc:docMk/>
            <pc:sldMk cId="692079717" sldId="279"/>
            <ac:inkMk id="38" creationId="{57B117E8-F146-68FC-600C-587114F066F5}"/>
          </ac:inkMkLst>
        </pc:inkChg>
        <pc:inkChg chg="add mod">
          <ac:chgData name="Michael Kuniega" userId="999f7fd1-0dc3-4cba-81fd-6a42a8d75a98" providerId="ADAL" clId="{2BA1FF2E-3399-4915-A88C-113B3422AC66}" dt="2023-01-15T01:16:32.756" v="1675"/>
          <ac:inkMkLst>
            <pc:docMk/>
            <pc:sldMk cId="692079717" sldId="279"/>
            <ac:inkMk id="39" creationId="{0DCC8380-04D4-9D77-0386-5CD1F55D98B3}"/>
          </ac:inkMkLst>
        </pc:inkChg>
        <pc:inkChg chg="add mod">
          <ac:chgData name="Michael Kuniega" userId="999f7fd1-0dc3-4cba-81fd-6a42a8d75a98" providerId="ADAL" clId="{2BA1FF2E-3399-4915-A88C-113B3422AC66}" dt="2023-01-15T01:16:38.685" v="1685"/>
          <ac:inkMkLst>
            <pc:docMk/>
            <pc:sldMk cId="692079717" sldId="279"/>
            <ac:inkMk id="41" creationId="{EA5E74B4-CEB2-D129-9A91-5501FCB5C628}"/>
          </ac:inkMkLst>
        </pc:inkChg>
        <pc:inkChg chg="add mod">
          <ac:chgData name="Michael Kuniega" userId="999f7fd1-0dc3-4cba-81fd-6a42a8d75a98" providerId="ADAL" clId="{2BA1FF2E-3399-4915-A88C-113B3422AC66}" dt="2023-01-15T01:16:38.685" v="1685"/>
          <ac:inkMkLst>
            <pc:docMk/>
            <pc:sldMk cId="692079717" sldId="279"/>
            <ac:inkMk id="42" creationId="{99DEC26E-D9EE-CFC5-A08B-F16DF47D7453}"/>
          </ac:inkMkLst>
        </pc:inkChg>
        <pc:inkChg chg="add mod">
          <ac:chgData name="Michael Kuniega" userId="999f7fd1-0dc3-4cba-81fd-6a42a8d75a98" providerId="ADAL" clId="{2BA1FF2E-3399-4915-A88C-113B3422AC66}" dt="2023-01-15T01:16:38.685" v="1685"/>
          <ac:inkMkLst>
            <pc:docMk/>
            <pc:sldMk cId="692079717" sldId="279"/>
            <ac:inkMk id="43" creationId="{1B084B18-8620-A5BA-1CBD-0A9DF26410A4}"/>
          </ac:inkMkLst>
        </pc:inkChg>
        <pc:inkChg chg="add mod">
          <ac:chgData name="Michael Kuniega" userId="999f7fd1-0dc3-4cba-81fd-6a42a8d75a98" providerId="ADAL" clId="{2BA1FF2E-3399-4915-A88C-113B3422AC66}" dt="2023-01-15T01:16:38.685" v="1685"/>
          <ac:inkMkLst>
            <pc:docMk/>
            <pc:sldMk cId="692079717" sldId="279"/>
            <ac:inkMk id="44" creationId="{D3FD10F4-96DD-2EE0-FAFB-26E7C308F19C}"/>
          </ac:inkMkLst>
        </pc:inkChg>
        <pc:inkChg chg="add mod">
          <ac:chgData name="Michael Kuniega" userId="999f7fd1-0dc3-4cba-81fd-6a42a8d75a98" providerId="ADAL" clId="{2BA1FF2E-3399-4915-A88C-113B3422AC66}" dt="2023-01-15T01:16:38.685" v="1685"/>
          <ac:inkMkLst>
            <pc:docMk/>
            <pc:sldMk cId="692079717" sldId="279"/>
            <ac:inkMk id="45" creationId="{98BD0395-624D-5FCB-5760-6C51DC739009}"/>
          </ac:inkMkLst>
        </pc:inkChg>
        <pc:inkChg chg="add mod">
          <ac:chgData name="Michael Kuniega" userId="999f7fd1-0dc3-4cba-81fd-6a42a8d75a98" providerId="ADAL" clId="{2BA1FF2E-3399-4915-A88C-113B3422AC66}" dt="2023-01-15T01:16:38.685" v="1685"/>
          <ac:inkMkLst>
            <pc:docMk/>
            <pc:sldMk cId="692079717" sldId="279"/>
            <ac:inkMk id="46" creationId="{AEF213CE-9422-A75B-489E-C26605EF81CA}"/>
          </ac:inkMkLst>
        </pc:inkChg>
        <pc:inkChg chg="add mod">
          <ac:chgData name="Michael Kuniega" userId="999f7fd1-0dc3-4cba-81fd-6a42a8d75a98" providerId="ADAL" clId="{2BA1FF2E-3399-4915-A88C-113B3422AC66}" dt="2023-01-15T01:16:38.685" v="1685"/>
          <ac:inkMkLst>
            <pc:docMk/>
            <pc:sldMk cId="692079717" sldId="279"/>
            <ac:inkMk id="47" creationId="{F1ECBDB1-72BF-C1C6-7E39-C3D1A9A59E4E}"/>
          </ac:inkMkLst>
        </pc:inkChg>
        <pc:inkChg chg="add mod">
          <ac:chgData name="Michael Kuniega" userId="999f7fd1-0dc3-4cba-81fd-6a42a8d75a98" providerId="ADAL" clId="{2BA1FF2E-3399-4915-A88C-113B3422AC66}" dt="2023-01-15T01:16:38.685" v="1685"/>
          <ac:inkMkLst>
            <pc:docMk/>
            <pc:sldMk cId="692079717" sldId="279"/>
            <ac:inkMk id="48" creationId="{B0190912-766C-53B7-BFC0-3A2494FE72E3}"/>
          </ac:inkMkLst>
        </pc:inkChg>
        <pc:inkChg chg="add mod">
          <ac:chgData name="Michael Kuniega" userId="999f7fd1-0dc3-4cba-81fd-6a42a8d75a98" providerId="ADAL" clId="{2BA1FF2E-3399-4915-A88C-113B3422AC66}" dt="2023-01-15T01:16:38.685" v="1685"/>
          <ac:inkMkLst>
            <pc:docMk/>
            <pc:sldMk cId="692079717" sldId="279"/>
            <ac:inkMk id="49" creationId="{C3E561F9-58D1-A550-2917-9C140E2C50B2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51" creationId="{EE5DBF62-6F40-1AB2-1C92-6350B49E0934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52" creationId="{D9C9FA1E-2142-8B86-6FCE-93CEB9E64052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53" creationId="{3D8DBA9B-2B75-6CCE-FD02-21651F71608E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54" creationId="{4F90AAA1-1A16-4D95-354A-E2B9DB6A6CA6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55" creationId="{12A319B2-BDB3-64C0-C491-2692E816D7B0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56" creationId="{49866436-4AEF-AEC3-B6DD-7BC9F6F77156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57" creationId="{DEEE83A5-08E7-2A69-7AD7-A0919CF30990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58" creationId="{160D7D18-67EB-C2FF-45A8-563932DE7F11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59" creationId="{ACBE94BB-234B-BEA1-CAF3-CF32561729E8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60" creationId="{4648A9A4-38FB-0BE7-28D1-0B63A19A7765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61" creationId="{63A94E82-7927-5D1B-5CEA-F725B5173D60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62" creationId="{56800D58-B876-94D9-538A-83BE2BD8015F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63" creationId="{6380EEB8-F7D4-E84F-69CD-0B92DE4939B3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64" creationId="{597B9C58-CF36-5823-745A-05D7907BA399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65" creationId="{06C4B6B7-7344-EC7E-7C00-02F247FD0E70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66" creationId="{FC0C1246-B100-1BEC-DBB6-16C2930A6EB8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67" creationId="{A9C91B3E-74F3-AAD6-5812-01E45C40F9D6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68" creationId="{BDAD490F-4EC5-7563-921C-3DFB1DE5AD57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69" creationId="{B1B23150-AED3-EA9F-3C69-F2F702FC109E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70" creationId="{F4009298-3E62-30FA-4EF4-DDD41635609B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71" creationId="{E42D8107-295E-F752-3438-325777446285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72" creationId="{141D3234-B5B6-0EE8-C5D4-73BF0C13C91A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73" creationId="{F74180D5-3E3D-01E9-CBE3-25306FDD5857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74" creationId="{315C7B5A-EF4A-4340-C19F-67C95D6F2681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75" creationId="{F7C8D4F5-6E96-B3AC-C01B-1846571C5419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76" creationId="{68F22B62-FA45-7DE4-7B20-848114C8E8A5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77" creationId="{66E59C3C-3751-748E-9BC3-36042BB560FE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78" creationId="{C87F8F67-BAE0-CF20-1D5C-9CF716D1B033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79" creationId="{7E2DDF19-B9A3-9C81-5833-9999012DE22C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80" creationId="{E2EEBBD7-77FB-A4C6-399B-1081F0D2E8F2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81" creationId="{DE7CAC8D-3267-B20C-DC51-5B0CA9A1762F}"/>
          </ac:inkMkLst>
        </pc:inkChg>
        <pc:inkChg chg="add mod">
          <ac:chgData name="Michael Kuniega" userId="999f7fd1-0dc3-4cba-81fd-6a42a8d75a98" providerId="ADAL" clId="{2BA1FF2E-3399-4915-A88C-113B3422AC66}" dt="2023-01-15T01:17:12.476" v="1718"/>
          <ac:inkMkLst>
            <pc:docMk/>
            <pc:sldMk cId="692079717" sldId="279"/>
            <ac:inkMk id="82" creationId="{D9B9D690-23FB-89EC-C698-C8854C97F8A1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86" creationId="{843FE67E-D7A1-D898-3C7C-23C6453C7D44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87" creationId="{D86F0700-13C4-C5DA-4835-BD48AC65E1D4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88" creationId="{19F35E4D-15D7-A1EC-5655-FA2FC622713A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89" creationId="{DC97C9C2-FF8E-0B9B-32C8-A2F9190DFFD6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90" creationId="{1A7F0897-5C9A-9B77-0D48-F8C2C7744FBB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91" creationId="{D0839CBF-7E4E-C25D-05BF-6D1E143BB8AC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92" creationId="{9037C723-5ECD-7096-747C-6675BF84D723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93" creationId="{04E08680-7A84-D0D9-F86C-E83A108C64CB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94" creationId="{EE10D603-4CC8-95DF-AEC4-94B98E6B6BCB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95" creationId="{AB2C6892-572A-9791-3DEE-733AA9894BAB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96" creationId="{775CCF84-922D-645F-2C14-608AA30AB716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97" creationId="{36ED3E9A-DFFE-68CC-157E-F63A8403B0E2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98" creationId="{3F3C2648-719C-D7B0-26DA-EFA6BD4667B5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99" creationId="{59DDE25D-D4D2-0CD7-0F83-FABA52121209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100" creationId="{FA8DF66D-E7EF-4869-4BB5-6A8357109F91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101" creationId="{589E0791-6047-CF91-7ED3-2FCA918C3C1F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102" creationId="{27828D08-507F-B546-8838-A07071C21AFB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103" creationId="{481378C3-47E9-8BB8-1705-7745D2A0D13C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104" creationId="{0AA45918-AD1D-2F26-CE3F-A0FB86400A92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105" creationId="{237A73F3-FA16-66C9-2432-F5B53AE02C99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106" creationId="{D2E3D983-D564-F8FD-E73C-D2949706CEF0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107" creationId="{B50BEC58-CA0B-10FE-28E1-D6CC589172CB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108" creationId="{A9350AA0-BEA9-CB81-6E24-8CE853551275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109" creationId="{39BD4F35-2CBA-8C53-6808-69FBE16593C0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110" creationId="{6ABABAE1-9CA0-2C01-EA30-8DE819F69033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111" creationId="{9CC08730-F4BA-B533-E3E2-92E220DC6958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112" creationId="{4A8B6DE7-1085-B8E2-DF70-21F034F96AEF}"/>
          </ac:inkMkLst>
        </pc:inkChg>
        <pc:inkChg chg="add mod">
          <ac:chgData name="Michael Kuniega" userId="999f7fd1-0dc3-4cba-81fd-6a42a8d75a98" providerId="ADAL" clId="{2BA1FF2E-3399-4915-A88C-113B3422AC66}" dt="2023-01-15T01:17:29.846" v="1747"/>
          <ac:inkMkLst>
            <pc:docMk/>
            <pc:sldMk cId="692079717" sldId="279"/>
            <ac:inkMk id="113" creationId="{5201275D-165D-11DB-D1FE-88569AF43FA5}"/>
          </ac:inkMkLst>
        </pc:inkChg>
      </pc:sldChg>
      <pc:sldChg chg="addSp delSp modSp mod">
        <pc:chgData name="Michael Kuniega" userId="999f7fd1-0dc3-4cba-81fd-6a42a8d75a98" providerId="ADAL" clId="{2BA1FF2E-3399-4915-A88C-113B3422AC66}" dt="2023-01-15T01:20:12.519" v="1870"/>
        <pc:sldMkLst>
          <pc:docMk/>
          <pc:sldMk cId="2362194752" sldId="280"/>
        </pc:sldMkLst>
        <pc:grpChg chg="del mod">
          <ac:chgData name="Michael Kuniega" userId="999f7fd1-0dc3-4cba-81fd-6a42a8d75a98" providerId="ADAL" clId="{2BA1FF2E-3399-4915-A88C-113B3422AC66}" dt="2023-01-15T01:20:12.519" v="1870"/>
          <ac:grpSpMkLst>
            <pc:docMk/>
            <pc:sldMk cId="2362194752" sldId="280"/>
            <ac:grpSpMk id="12" creationId="{EC8A884B-5D53-9B0A-1D27-C68E74524EFA}"/>
          </ac:grpSpMkLst>
        </pc:grpChg>
        <pc:grpChg chg="mod">
          <ac:chgData name="Michael Kuniega" userId="999f7fd1-0dc3-4cba-81fd-6a42a8d75a98" providerId="ADAL" clId="{2BA1FF2E-3399-4915-A88C-113B3422AC66}" dt="2023-01-15T01:18:51.071" v="1758"/>
          <ac:grpSpMkLst>
            <pc:docMk/>
            <pc:sldMk cId="2362194752" sldId="280"/>
            <ac:grpSpMk id="15" creationId="{F899E7E3-4D4D-A0CB-4669-D0A4657AB5B2}"/>
          </ac:grpSpMkLst>
        </pc:grpChg>
        <pc:grpChg chg="del mod">
          <ac:chgData name="Michael Kuniega" userId="999f7fd1-0dc3-4cba-81fd-6a42a8d75a98" providerId="ADAL" clId="{2BA1FF2E-3399-4915-A88C-113B3422AC66}" dt="2023-01-15T01:20:12.519" v="1870"/>
          <ac:grpSpMkLst>
            <pc:docMk/>
            <pc:sldMk cId="2362194752" sldId="280"/>
            <ac:grpSpMk id="28" creationId="{12395D9A-7A0D-40C8-7C28-E1667397498C}"/>
          </ac:grpSpMkLst>
        </pc:grpChg>
        <pc:grpChg chg="del mod">
          <ac:chgData name="Michael Kuniega" userId="999f7fd1-0dc3-4cba-81fd-6a42a8d75a98" providerId="ADAL" clId="{2BA1FF2E-3399-4915-A88C-113B3422AC66}" dt="2023-01-15T01:20:12.519" v="1870"/>
          <ac:grpSpMkLst>
            <pc:docMk/>
            <pc:sldMk cId="2362194752" sldId="280"/>
            <ac:grpSpMk id="35" creationId="{81A308BB-33AC-7DD5-974A-C46B07EC2A83}"/>
          </ac:grpSpMkLst>
        </pc:grpChg>
        <pc:grpChg chg="del mod">
          <ac:chgData name="Michael Kuniega" userId="999f7fd1-0dc3-4cba-81fd-6a42a8d75a98" providerId="ADAL" clId="{2BA1FF2E-3399-4915-A88C-113B3422AC66}" dt="2023-01-15T01:20:12.519" v="1870"/>
          <ac:grpSpMkLst>
            <pc:docMk/>
            <pc:sldMk cId="2362194752" sldId="280"/>
            <ac:grpSpMk id="51" creationId="{29C08654-98F7-6484-17B1-CB076FF1F827}"/>
          </ac:grpSpMkLst>
        </pc:grpChg>
        <pc:grpChg chg="del mod">
          <ac:chgData name="Michael Kuniega" userId="999f7fd1-0dc3-4cba-81fd-6a42a8d75a98" providerId="ADAL" clId="{2BA1FF2E-3399-4915-A88C-113B3422AC66}" dt="2023-01-15T01:19:29.073" v="1815"/>
          <ac:grpSpMkLst>
            <pc:docMk/>
            <pc:sldMk cId="2362194752" sldId="280"/>
            <ac:grpSpMk id="54" creationId="{6413CB45-62D5-6583-11FB-8DAC6264F3A7}"/>
          </ac:grpSpMkLst>
        </pc:grpChg>
        <pc:grpChg chg="del mod">
          <ac:chgData name="Michael Kuniega" userId="999f7fd1-0dc3-4cba-81fd-6a42a8d75a98" providerId="ADAL" clId="{2BA1FF2E-3399-4915-A88C-113B3422AC66}" dt="2023-01-15T01:19:25.319" v="1810"/>
          <ac:grpSpMkLst>
            <pc:docMk/>
            <pc:sldMk cId="2362194752" sldId="280"/>
            <ac:grpSpMk id="57" creationId="{C08FEEB7-A8AC-93D0-03D7-D8C51B00448B}"/>
          </ac:grpSpMkLst>
        </pc:grpChg>
        <pc:grpChg chg="del mod">
          <ac:chgData name="Michael Kuniega" userId="999f7fd1-0dc3-4cba-81fd-6a42a8d75a98" providerId="ADAL" clId="{2BA1FF2E-3399-4915-A88C-113B3422AC66}" dt="2023-01-15T01:19:25.319" v="1810"/>
          <ac:grpSpMkLst>
            <pc:docMk/>
            <pc:sldMk cId="2362194752" sldId="280"/>
            <ac:grpSpMk id="62" creationId="{7989565F-2A0F-2892-3D0B-297F22E26651}"/>
          </ac:grpSpMkLst>
        </pc:grpChg>
        <pc:grpChg chg="mod">
          <ac:chgData name="Michael Kuniega" userId="999f7fd1-0dc3-4cba-81fd-6a42a8d75a98" providerId="ADAL" clId="{2BA1FF2E-3399-4915-A88C-113B3422AC66}" dt="2023-01-15T01:19:25.319" v="1810"/>
          <ac:grpSpMkLst>
            <pc:docMk/>
            <pc:sldMk cId="2362194752" sldId="280"/>
            <ac:grpSpMk id="70" creationId="{E6CD72D5-0C88-E9F3-EA13-A4DEB8B72D28}"/>
          </ac:grpSpMkLst>
        </pc:grpChg>
        <pc:grpChg chg="del mod">
          <ac:chgData name="Michael Kuniega" userId="999f7fd1-0dc3-4cba-81fd-6a42a8d75a98" providerId="ADAL" clId="{2BA1FF2E-3399-4915-A88C-113B3422AC66}" dt="2023-01-15T01:19:34.211" v="1824"/>
          <ac:grpSpMkLst>
            <pc:docMk/>
            <pc:sldMk cId="2362194752" sldId="280"/>
            <ac:grpSpMk id="75" creationId="{63F39686-D4C6-DC25-971E-FCC4D905FBDA}"/>
          </ac:grpSpMkLst>
        </pc:grpChg>
        <pc:grpChg chg="mod">
          <ac:chgData name="Michael Kuniega" userId="999f7fd1-0dc3-4cba-81fd-6a42a8d75a98" providerId="ADAL" clId="{2BA1FF2E-3399-4915-A88C-113B3422AC66}" dt="2023-01-15T01:19:34.211" v="1824"/>
          <ac:grpSpMkLst>
            <pc:docMk/>
            <pc:sldMk cId="2362194752" sldId="280"/>
            <ac:grpSpMk id="84" creationId="{0D79D046-9CDD-2B6E-9BB0-0BF8288FD8B3}"/>
          </ac:grpSpMkLst>
        </pc:grpChg>
        <pc:grpChg chg="mod">
          <ac:chgData name="Michael Kuniega" userId="999f7fd1-0dc3-4cba-81fd-6a42a8d75a98" providerId="ADAL" clId="{2BA1FF2E-3399-4915-A88C-113B3422AC66}" dt="2023-01-15T01:19:45.869" v="1836"/>
          <ac:grpSpMkLst>
            <pc:docMk/>
            <pc:sldMk cId="2362194752" sldId="280"/>
            <ac:grpSpMk id="95" creationId="{A6B3FBF7-C0DB-F658-871A-E77DDF93A21C}"/>
          </ac:grpSpMkLst>
        </pc:grpChg>
        <pc:grpChg chg="mod">
          <ac:chgData name="Michael Kuniega" userId="999f7fd1-0dc3-4cba-81fd-6a42a8d75a98" providerId="ADAL" clId="{2BA1FF2E-3399-4915-A88C-113B3422AC66}" dt="2023-01-15T01:19:55.730" v="1844"/>
          <ac:grpSpMkLst>
            <pc:docMk/>
            <pc:sldMk cId="2362194752" sldId="280"/>
            <ac:grpSpMk id="103" creationId="{B900F3E5-4D4C-704F-EAD4-C91BFF50D0ED}"/>
          </ac:grpSpMkLst>
        </pc:grpChg>
        <pc:grpChg chg="del mod">
          <ac:chgData name="Michael Kuniega" userId="999f7fd1-0dc3-4cba-81fd-6a42a8d75a98" providerId="ADAL" clId="{2BA1FF2E-3399-4915-A88C-113B3422AC66}" dt="2023-01-15T01:20:07.313" v="1866"/>
          <ac:grpSpMkLst>
            <pc:docMk/>
            <pc:sldMk cId="2362194752" sldId="280"/>
            <ac:grpSpMk id="107" creationId="{3D8C75FB-CB26-D463-C282-6A466BB8B8F4}"/>
          </ac:grpSpMkLst>
        </pc:grpChg>
        <pc:grpChg chg="del mod">
          <ac:chgData name="Michael Kuniega" userId="999f7fd1-0dc3-4cba-81fd-6a42a8d75a98" providerId="ADAL" clId="{2BA1FF2E-3399-4915-A88C-113B3422AC66}" dt="2023-01-15T01:20:10.086" v="1868"/>
          <ac:grpSpMkLst>
            <pc:docMk/>
            <pc:sldMk cId="2362194752" sldId="280"/>
            <ac:grpSpMk id="125" creationId="{3C956E54-71BE-15AE-94D8-276ECBBE2B30}"/>
          </ac:grpSpMkLst>
        </pc:grpChg>
        <pc:grpChg chg="del mod">
          <ac:chgData name="Michael Kuniega" userId="999f7fd1-0dc3-4cba-81fd-6a42a8d75a98" providerId="ADAL" clId="{2BA1FF2E-3399-4915-A88C-113B3422AC66}" dt="2023-01-15T01:20:10.086" v="1868"/>
          <ac:grpSpMkLst>
            <pc:docMk/>
            <pc:sldMk cId="2362194752" sldId="280"/>
            <ac:grpSpMk id="126" creationId="{61C240E5-8816-039E-2D53-3A0D23CBBDDA}"/>
          </ac:grpSpMkLst>
        </pc:grpChg>
        <pc:grpChg chg="mod">
          <ac:chgData name="Michael Kuniega" userId="999f7fd1-0dc3-4cba-81fd-6a42a8d75a98" providerId="ADAL" clId="{2BA1FF2E-3399-4915-A88C-113B3422AC66}" dt="2023-01-15T01:20:10.086" v="1868"/>
          <ac:grpSpMkLst>
            <pc:docMk/>
            <pc:sldMk cId="2362194752" sldId="280"/>
            <ac:grpSpMk id="128" creationId="{12FCC855-72B8-CD4B-BB58-C95904B6455C}"/>
          </ac:grpSpMkLst>
        </pc:grpChg>
        <pc:grpChg chg="mod">
          <ac:chgData name="Michael Kuniega" userId="999f7fd1-0dc3-4cba-81fd-6a42a8d75a98" providerId="ADAL" clId="{2BA1FF2E-3399-4915-A88C-113B3422AC66}" dt="2023-01-15T01:20:12.519" v="1870"/>
          <ac:grpSpMkLst>
            <pc:docMk/>
            <pc:sldMk cId="2362194752" sldId="280"/>
            <ac:grpSpMk id="130" creationId="{E2C65DDB-894D-6ED3-916B-9EEC5021D1B3}"/>
          </ac:grpSpMkLst>
        </pc:grp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4" creationId="{7D16AF7B-69A1-511B-6E49-051C48998079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5" creationId="{5CF5E083-4FF6-BE08-FE13-8AB6B0C2E631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6" creationId="{069416E7-6421-5A51-50F2-4E258CDA3F28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8" creationId="{4F6F4D21-39B3-DCB2-056B-001F57A1F714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11" creationId="{3802F6F8-662F-C715-499D-9DC23858DBBA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13" creationId="{52239466-F944-2803-F3AD-3BBD18CB371D}"/>
          </ac:inkMkLst>
        </pc:inkChg>
        <pc:inkChg chg="add del mod">
          <ac:chgData name="Michael Kuniega" userId="999f7fd1-0dc3-4cba-81fd-6a42a8d75a98" providerId="ADAL" clId="{2BA1FF2E-3399-4915-A88C-113B3422AC66}" dt="2023-01-15T01:18:51.071" v="1758"/>
          <ac:inkMkLst>
            <pc:docMk/>
            <pc:sldMk cId="2362194752" sldId="280"/>
            <ac:inkMk id="14" creationId="{8E181427-2F05-7260-B2DE-26CD8E930B18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16" creationId="{8B526150-9B08-B251-499E-06B5C75E0408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17" creationId="{A64BDBC4-D416-7A64-B84C-48CE4EE30A6C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18" creationId="{4754A0D3-494C-8A31-2E65-D48D80ED33BD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22" creationId="{889B1027-8CFD-FBBC-0F25-2C683682A931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23" creationId="{FF41EE45-A4F1-4DAC-DE04-AC033F9EDA0B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24" creationId="{5B0EA9D4-FE6C-63EC-95E0-1D6273273492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25" creationId="{8E09E21D-FFF3-99CA-BACA-0E4488F7217F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26" creationId="{7D7473DC-1BA6-E9C3-9438-C4A65CFDD51D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27" creationId="{CEF8EEA9-5BAD-3210-05E4-E54A7B492CD8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29" creationId="{8FFCF483-96D2-615E-1ABF-D0F70A03897B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30" creationId="{E1C7B1FA-9F21-E6CF-6569-D5EF40CCB677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31" creationId="{A4E7F6F7-4135-BD3D-5168-12A059FCA00C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32" creationId="{DC344F13-5481-D5F3-B944-FA5CC60E286C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33" creationId="{57F54D24-7CE4-42A7-10C8-B6B9AAC4A3BE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34" creationId="{733D310B-0F4E-5974-A1B2-96F9E6E344C3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36" creationId="{965CB9D4-D873-FEF7-E22B-FA49EA531643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37" creationId="{E5286439-7A5C-CFA1-CEE3-A9914FF5C68A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38" creationId="{29CD90C0-BE4A-8F8A-A607-D6AF43D1C780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39" creationId="{20AA899E-A74E-7A99-F011-CC65533E74E4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40" creationId="{12129441-74DB-A8C6-E5E2-6D72A20DCCBB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41" creationId="{EFD8F5FD-25F2-1993-972B-F93C7209C2D3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42" creationId="{019A9F6D-769A-2B3E-2447-F86C24FC127F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43" creationId="{7E03991B-0A34-6D23-6A5C-49BDC95ECB69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44" creationId="{D8D0378F-12AA-68F1-5005-1B4D2C7B2CC8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45" creationId="{1488E57C-1D5D-124A-75DA-29D7254D6DF8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46" creationId="{8725F5EC-D328-3CDE-9BE9-B2DB00BAAD6E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47" creationId="{4EC0938F-98A4-A91C-E965-BECB4ED6DD65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48" creationId="{B740134B-30DD-1450-14CF-EFA36A3AEC10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49" creationId="{8E845D11-7FD4-6C1B-48A8-716F5831BED6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50" creationId="{E9A558AC-C31F-C6A8-D271-024B701657FD}"/>
          </ac:inkMkLst>
        </pc:inkChg>
        <pc:inkChg chg="add mod">
          <ac:chgData name="Michael Kuniega" userId="999f7fd1-0dc3-4cba-81fd-6a42a8d75a98" providerId="ADAL" clId="{2BA1FF2E-3399-4915-A88C-113B3422AC66}" dt="2023-01-15T01:19:34.211" v="1824"/>
          <ac:inkMkLst>
            <pc:docMk/>
            <pc:sldMk cId="2362194752" sldId="280"/>
            <ac:inkMk id="52" creationId="{1B016A46-5065-ED47-B3DE-0E7F84FADCDA}"/>
          </ac:inkMkLst>
        </pc:inkChg>
        <pc:inkChg chg="add mod">
          <ac:chgData name="Michael Kuniega" userId="999f7fd1-0dc3-4cba-81fd-6a42a8d75a98" providerId="ADAL" clId="{2BA1FF2E-3399-4915-A88C-113B3422AC66}" dt="2023-01-15T01:19:34.211" v="1824"/>
          <ac:inkMkLst>
            <pc:docMk/>
            <pc:sldMk cId="2362194752" sldId="280"/>
            <ac:inkMk id="53" creationId="{4A9C9733-271A-9AD8-3AFC-88A4A3C2D434}"/>
          </ac:inkMkLst>
        </pc:inkChg>
        <pc:inkChg chg="add mod">
          <ac:chgData name="Michael Kuniega" userId="999f7fd1-0dc3-4cba-81fd-6a42a8d75a98" providerId="ADAL" clId="{2BA1FF2E-3399-4915-A88C-113B3422AC66}" dt="2023-01-15T01:19:25.319" v="1810"/>
          <ac:inkMkLst>
            <pc:docMk/>
            <pc:sldMk cId="2362194752" sldId="280"/>
            <ac:inkMk id="55" creationId="{F5FF5F73-1448-0E22-1C71-F1F8ED9A5C49}"/>
          </ac:inkMkLst>
        </pc:inkChg>
        <pc:inkChg chg="add mod">
          <ac:chgData name="Michael Kuniega" userId="999f7fd1-0dc3-4cba-81fd-6a42a8d75a98" providerId="ADAL" clId="{2BA1FF2E-3399-4915-A88C-113B3422AC66}" dt="2023-01-15T01:19:25.319" v="1810"/>
          <ac:inkMkLst>
            <pc:docMk/>
            <pc:sldMk cId="2362194752" sldId="280"/>
            <ac:inkMk id="56" creationId="{0CF0C99F-0C62-75BB-1723-192BA1E6E373}"/>
          </ac:inkMkLst>
        </pc:inkChg>
        <pc:inkChg chg="add mod">
          <ac:chgData name="Michael Kuniega" userId="999f7fd1-0dc3-4cba-81fd-6a42a8d75a98" providerId="ADAL" clId="{2BA1FF2E-3399-4915-A88C-113B3422AC66}" dt="2023-01-15T01:19:25.319" v="1810"/>
          <ac:inkMkLst>
            <pc:docMk/>
            <pc:sldMk cId="2362194752" sldId="280"/>
            <ac:inkMk id="58" creationId="{5FAAF312-F3AB-4698-CD1A-0B05A6B601CF}"/>
          </ac:inkMkLst>
        </pc:inkChg>
        <pc:inkChg chg="add mod">
          <ac:chgData name="Michael Kuniega" userId="999f7fd1-0dc3-4cba-81fd-6a42a8d75a98" providerId="ADAL" clId="{2BA1FF2E-3399-4915-A88C-113B3422AC66}" dt="2023-01-15T01:19:25.319" v="1810"/>
          <ac:inkMkLst>
            <pc:docMk/>
            <pc:sldMk cId="2362194752" sldId="280"/>
            <ac:inkMk id="59" creationId="{9340C4D8-F506-C272-4AF4-109C187DCF7C}"/>
          </ac:inkMkLst>
        </pc:inkChg>
        <pc:inkChg chg="add mod">
          <ac:chgData name="Michael Kuniega" userId="999f7fd1-0dc3-4cba-81fd-6a42a8d75a98" providerId="ADAL" clId="{2BA1FF2E-3399-4915-A88C-113B3422AC66}" dt="2023-01-15T01:19:25.319" v="1810"/>
          <ac:inkMkLst>
            <pc:docMk/>
            <pc:sldMk cId="2362194752" sldId="280"/>
            <ac:inkMk id="60" creationId="{2D656FF0-4033-BF16-1A34-6788BA31D99D}"/>
          </ac:inkMkLst>
        </pc:inkChg>
        <pc:inkChg chg="add mod">
          <ac:chgData name="Michael Kuniega" userId="999f7fd1-0dc3-4cba-81fd-6a42a8d75a98" providerId="ADAL" clId="{2BA1FF2E-3399-4915-A88C-113B3422AC66}" dt="2023-01-15T01:19:25.319" v="1810"/>
          <ac:inkMkLst>
            <pc:docMk/>
            <pc:sldMk cId="2362194752" sldId="280"/>
            <ac:inkMk id="61" creationId="{70C8360A-32F0-A7E8-E600-A9AB3D3B24B8}"/>
          </ac:inkMkLst>
        </pc:inkChg>
        <pc:inkChg chg="add mod">
          <ac:chgData name="Michael Kuniega" userId="999f7fd1-0dc3-4cba-81fd-6a42a8d75a98" providerId="ADAL" clId="{2BA1FF2E-3399-4915-A88C-113B3422AC66}" dt="2023-01-15T01:19:25.319" v="1810"/>
          <ac:inkMkLst>
            <pc:docMk/>
            <pc:sldMk cId="2362194752" sldId="280"/>
            <ac:inkMk id="63" creationId="{39ADBE0A-F06A-CCB6-3D6E-0A1A6B9CA5DB}"/>
          </ac:inkMkLst>
        </pc:inkChg>
        <pc:inkChg chg="add mod">
          <ac:chgData name="Michael Kuniega" userId="999f7fd1-0dc3-4cba-81fd-6a42a8d75a98" providerId="ADAL" clId="{2BA1FF2E-3399-4915-A88C-113B3422AC66}" dt="2023-01-15T01:19:25.319" v="1810"/>
          <ac:inkMkLst>
            <pc:docMk/>
            <pc:sldMk cId="2362194752" sldId="280"/>
            <ac:inkMk id="64" creationId="{DC57B1C5-6E51-B04A-BAE1-4DD7E6F6C2AC}"/>
          </ac:inkMkLst>
        </pc:inkChg>
        <pc:inkChg chg="add mod">
          <ac:chgData name="Michael Kuniega" userId="999f7fd1-0dc3-4cba-81fd-6a42a8d75a98" providerId="ADAL" clId="{2BA1FF2E-3399-4915-A88C-113B3422AC66}" dt="2023-01-15T01:19:25.319" v="1810"/>
          <ac:inkMkLst>
            <pc:docMk/>
            <pc:sldMk cId="2362194752" sldId="280"/>
            <ac:inkMk id="65" creationId="{B550DFFA-1435-78D9-610C-96CB4B6DD4B3}"/>
          </ac:inkMkLst>
        </pc:inkChg>
        <pc:inkChg chg="add mod">
          <ac:chgData name="Michael Kuniega" userId="999f7fd1-0dc3-4cba-81fd-6a42a8d75a98" providerId="ADAL" clId="{2BA1FF2E-3399-4915-A88C-113B3422AC66}" dt="2023-01-15T01:19:25.319" v="1810"/>
          <ac:inkMkLst>
            <pc:docMk/>
            <pc:sldMk cId="2362194752" sldId="280"/>
            <ac:inkMk id="66" creationId="{B5BF82E9-48CE-D171-7B47-DD519388C2D7}"/>
          </ac:inkMkLst>
        </pc:inkChg>
        <pc:inkChg chg="add mod">
          <ac:chgData name="Michael Kuniega" userId="999f7fd1-0dc3-4cba-81fd-6a42a8d75a98" providerId="ADAL" clId="{2BA1FF2E-3399-4915-A88C-113B3422AC66}" dt="2023-01-15T01:19:25.319" v="1810"/>
          <ac:inkMkLst>
            <pc:docMk/>
            <pc:sldMk cId="2362194752" sldId="280"/>
            <ac:inkMk id="67" creationId="{3204CD97-4915-58A6-9DFD-2533287B52AB}"/>
          </ac:inkMkLst>
        </pc:inkChg>
        <pc:inkChg chg="add mod">
          <ac:chgData name="Michael Kuniega" userId="999f7fd1-0dc3-4cba-81fd-6a42a8d75a98" providerId="ADAL" clId="{2BA1FF2E-3399-4915-A88C-113B3422AC66}" dt="2023-01-15T01:19:25.319" v="1810"/>
          <ac:inkMkLst>
            <pc:docMk/>
            <pc:sldMk cId="2362194752" sldId="280"/>
            <ac:inkMk id="68" creationId="{43B77C9E-1CCD-A9A2-346D-9BA5857E5A13}"/>
          </ac:inkMkLst>
        </pc:inkChg>
        <pc:inkChg chg="add mod">
          <ac:chgData name="Michael Kuniega" userId="999f7fd1-0dc3-4cba-81fd-6a42a8d75a98" providerId="ADAL" clId="{2BA1FF2E-3399-4915-A88C-113B3422AC66}" dt="2023-01-15T01:19:25.319" v="1810"/>
          <ac:inkMkLst>
            <pc:docMk/>
            <pc:sldMk cId="2362194752" sldId="280"/>
            <ac:inkMk id="69" creationId="{2D491C00-B5CE-5A14-C83A-85AF8866F148}"/>
          </ac:inkMkLst>
        </pc:inkChg>
        <pc:inkChg chg="add mod">
          <ac:chgData name="Michael Kuniega" userId="999f7fd1-0dc3-4cba-81fd-6a42a8d75a98" providerId="ADAL" clId="{2BA1FF2E-3399-4915-A88C-113B3422AC66}" dt="2023-01-15T01:19:34.211" v="1824"/>
          <ac:inkMkLst>
            <pc:docMk/>
            <pc:sldMk cId="2362194752" sldId="280"/>
            <ac:inkMk id="71" creationId="{BCD73DF9-A9A9-8E7F-DA98-FE0D899C5248}"/>
          </ac:inkMkLst>
        </pc:inkChg>
        <pc:inkChg chg="add mod">
          <ac:chgData name="Michael Kuniega" userId="999f7fd1-0dc3-4cba-81fd-6a42a8d75a98" providerId="ADAL" clId="{2BA1FF2E-3399-4915-A88C-113B3422AC66}" dt="2023-01-15T01:19:34.211" v="1824"/>
          <ac:inkMkLst>
            <pc:docMk/>
            <pc:sldMk cId="2362194752" sldId="280"/>
            <ac:inkMk id="72" creationId="{F3E77B1C-5069-78A6-FCAE-6B6DB566D8FE}"/>
          </ac:inkMkLst>
        </pc:inkChg>
        <pc:inkChg chg="add mod">
          <ac:chgData name="Michael Kuniega" userId="999f7fd1-0dc3-4cba-81fd-6a42a8d75a98" providerId="ADAL" clId="{2BA1FF2E-3399-4915-A88C-113B3422AC66}" dt="2023-01-15T01:19:34.211" v="1824"/>
          <ac:inkMkLst>
            <pc:docMk/>
            <pc:sldMk cId="2362194752" sldId="280"/>
            <ac:inkMk id="73" creationId="{FD28C587-8DEC-F8CE-CBFE-104C8BB3FB02}"/>
          </ac:inkMkLst>
        </pc:inkChg>
        <pc:inkChg chg="add mod">
          <ac:chgData name="Michael Kuniega" userId="999f7fd1-0dc3-4cba-81fd-6a42a8d75a98" providerId="ADAL" clId="{2BA1FF2E-3399-4915-A88C-113B3422AC66}" dt="2023-01-15T01:19:34.211" v="1824"/>
          <ac:inkMkLst>
            <pc:docMk/>
            <pc:sldMk cId="2362194752" sldId="280"/>
            <ac:inkMk id="74" creationId="{ABF7F093-E6DD-D7BA-0FD2-B5CF6B871BE5}"/>
          </ac:inkMkLst>
        </pc:inkChg>
        <pc:inkChg chg="add mod">
          <ac:chgData name="Michael Kuniega" userId="999f7fd1-0dc3-4cba-81fd-6a42a8d75a98" providerId="ADAL" clId="{2BA1FF2E-3399-4915-A88C-113B3422AC66}" dt="2023-01-15T01:19:34.211" v="1824"/>
          <ac:inkMkLst>
            <pc:docMk/>
            <pc:sldMk cId="2362194752" sldId="280"/>
            <ac:inkMk id="76" creationId="{9673E65E-B715-CFEB-EE0D-8CF8BF23D411}"/>
          </ac:inkMkLst>
        </pc:inkChg>
        <pc:inkChg chg="add mod">
          <ac:chgData name="Michael Kuniega" userId="999f7fd1-0dc3-4cba-81fd-6a42a8d75a98" providerId="ADAL" clId="{2BA1FF2E-3399-4915-A88C-113B3422AC66}" dt="2023-01-15T01:19:34.211" v="1824"/>
          <ac:inkMkLst>
            <pc:docMk/>
            <pc:sldMk cId="2362194752" sldId="280"/>
            <ac:inkMk id="77" creationId="{CF81A908-E986-373F-AEC0-C6108417B1C1}"/>
          </ac:inkMkLst>
        </pc:inkChg>
        <pc:inkChg chg="add mod">
          <ac:chgData name="Michael Kuniega" userId="999f7fd1-0dc3-4cba-81fd-6a42a8d75a98" providerId="ADAL" clId="{2BA1FF2E-3399-4915-A88C-113B3422AC66}" dt="2023-01-15T01:19:34.211" v="1824"/>
          <ac:inkMkLst>
            <pc:docMk/>
            <pc:sldMk cId="2362194752" sldId="280"/>
            <ac:inkMk id="78" creationId="{1D43DC12-E59C-F1EF-6AC5-7F15C1759691}"/>
          </ac:inkMkLst>
        </pc:inkChg>
        <pc:inkChg chg="add mod">
          <ac:chgData name="Michael Kuniega" userId="999f7fd1-0dc3-4cba-81fd-6a42a8d75a98" providerId="ADAL" clId="{2BA1FF2E-3399-4915-A88C-113B3422AC66}" dt="2023-01-15T01:19:34.211" v="1824"/>
          <ac:inkMkLst>
            <pc:docMk/>
            <pc:sldMk cId="2362194752" sldId="280"/>
            <ac:inkMk id="79" creationId="{7ED13F15-9E1A-6115-C7BB-6FF38055ECD6}"/>
          </ac:inkMkLst>
        </pc:inkChg>
        <pc:inkChg chg="add mod">
          <ac:chgData name="Michael Kuniega" userId="999f7fd1-0dc3-4cba-81fd-6a42a8d75a98" providerId="ADAL" clId="{2BA1FF2E-3399-4915-A88C-113B3422AC66}" dt="2023-01-15T01:19:34.211" v="1824"/>
          <ac:inkMkLst>
            <pc:docMk/>
            <pc:sldMk cId="2362194752" sldId="280"/>
            <ac:inkMk id="80" creationId="{E4FBC285-DEE3-0CF9-DB76-0826D179698E}"/>
          </ac:inkMkLst>
        </pc:inkChg>
        <pc:inkChg chg="add mod">
          <ac:chgData name="Michael Kuniega" userId="999f7fd1-0dc3-4cba-81fd-6a42a8d75a98" providerId="ADAL" clId="{2BA1FF2E-3399-4915-A88C-113B3422AC66}" dt="2023-01-15T01:19:34.211" v="1824"/>
          <ac:inkMkLst>
            <pc:docMk/>
            <pc:sldMk cId="2362194752" sldId="280"/>
            <ac:inkMk id="81" creationId="{2513CA89-409F-05A5-4991-6351B27835A9}"/>
          </ac:inkMkLst>
        </pc:inkChg>
        <pc:inkChg chg="add mod">
          <ac:chgData name="Michael Kuniega" userId="999f7fd1-0dc3-4cba-81fd-6a42a8d75a98" providerId="ADAL" clId="{2BA1FF2E-3399-4915-A88C-113B3422AC66}" dt="2023-01-15T01:19:34.211" v="1824"/>
          <ac:inkMkLst>
            <pc:docMk/>
            <pc:sldMk cId="2362194752" sldId="280"/>
            <ac:inkMk id="82" creationId="{F4859623-71D2-226D-8871-BCBEA0048C45}"/>
          </ac:inkMkLst>
        </pc:inkChg>
        <pc:inkChg chg="add mod">
          <ac:chgData name="Michael Kuniega" userId="999f7fd1-0dc3-4cba-81fd-6a42a8d75a98" providerId="ADAL" clId="{2BA1FF2E-3399-4915-A88C-113B3422AC66}" dt="2023-01-15T01:19:34.211" v="1824"/>
          <ac:inkMkLst>
            <pc:docMk/>
            <pc:sldMk cId="2362194752" sldId="280"/>
            <ac:inkMk id="83" creationId="{16C30392-F5B0-928C-3095-949D09AD8B1B}"/>
          </ac:inkMkLst>
        </pc:inkChg>
        <pc:inkChg chg="add">
          <ac:chgData name="Michael Kuniega" userId="999f7fd1-0dc3-4cba-81fd-6a42a8d75a98" providerId="ADAL" clId="{2BA1FF2E-3399-4915-A88C-113B3422AC66}" dt="2023-01-15T01:19:35.277" v="1825" actId="9405"/>
          <ac:inkMkLst>
            <pc:docMk/>
            <pc:sldMk cId="2362194752" sldId="280"/>
            <ac:inkMk id="85" creationId="{35EB45DA-254D-BD90-06C4-092C1CA8A726}"/>
          </ac:inkMkLst>
        </pc:inkChg>
        <pc:inkChg chg="add del">
          <ac:chgData name="Michael Kuniega" userId="999f7fd1-0dc3-4cba-81fd-6a42a8d75a98" providerId="ADAL" clId="{2BA1FF2E-3399-4915-A88C-113B3422AC66}" dt="2023-01-15T01:19:38.893" v="1827"/>
          <ac:inkMkLst>
            <pc:docMk/>
            <pc:sldMk cId="2362194752" sldId="280"/>
            <ac:inkMk id="86" creationId="{4F8BADE3-9239-2A48-7233-E9EFB413D8DE}"/>
          </ac:inkMkLst>
        </pc:inkChg>
        <pc:inkChg chg="add mod">
          <ac:chgData name="Michael Kuniega" userId="999f7fd1-0dc3-4cba-81fd-6a42a8d75a98" providerId="ADAL" clId="{2BA1FF2E-3399-4915-A88C-113B3422AC66}" dt="2023-01-15T01:19:45.869" v="1836"/>
          <ac:inkMkLst>
            <pc:docMk/>
            <pc:sldMk cId="2362194752" sldId="280"/>
            <ac:inkMk id="87" creationId="{EED80DFA-98DC-B0B5-BBD4-974CC382F10E}"/>
          </ac:inkMkLst>
        </pc:inkChg>
        <pc:inkChg chg="add mod">
          <ac:chgData name="Michael Kuniega" userId="999f7fd1-0dc3-4cba-81fd-6a42a8d75a98" providerId="ADAL" clId="{2BA1FF2E-3399-4915-A88C-113B3422AC66}" dt="2023-01-15T01:19:45.869" v="1836"/>
          <ac:inkMkLst>
            <pc:docMk/>
            <pc:sldMk cId="2362194752" sldId="280"/>
            <ac:inkMk id="88" creationId="{A59F6365-9739-AFD1-4898-63B72A277CF8}"/>
          </ac:inkMkLst>
        </pc:inkChg>
        <pc:inkChg chg="add mod">
          <ac:chgData name="Michael Kuniega" userId="999f7fd1-0dc3-4cba-81fd-6a42a8d75a98" providerId="ADAL" clId="{2BA1FF2E-3399-4915-A88C-113B3422AC66}" dt="2023-01-15T01:19:45.869" v="1836"/>
          <ac:inkMkLst>
            <pc:docMk/>
            <pc:sldMk cId="2362194752" sldId="280"/>
            <ac:inkMk id="89" creationId="{578CE6BD-0AFC-D2A3-6C40-8F980B493AC7}"/>
          </ac:inkMkLst>
        </pc:inkChg>
        <pc:inkChg chg="add mod">
          <ac:chgData name="Michael Kuniega" userId="999f7fd1-0dc3-4cba-81fd-6a42a8d75a98" providerId="ADAL" clId="{2BA1FF2E-3399-4915-A88C-113B3422AC66}" dt="2023-01-15T01:19:45.869" v="1836"/>
          <ac:inkMkLst>
            <pc:docMk/>
            <pc:sldMk cId="2362194752" sldId="280"/>
            <ac:inkMk id="90" creationId="{6585C7CA-A814-67C6-C9BA-296A10A77E34}"/>
          </ac:inkMkLst>
        </pc:inkChg>
        <pc:inkChg chg="add mod">
          <ac:chgData name="Michael Kuniega" userId="999f7fd1-0dc3-4cba-81fd-6a42a8d75a98" providerId="ADAL" clId="{2BA1FF2E-3399-4915-A88C-113B3422AC66}" dt="2023-01-15T01:19:45.869" v="1836"/>
          <ac:inkMkLst>
            <pc:docMk/>
            <pc:sldMk cId="2362194752" sldId="280"/>
            <ac:inkMk id="91" creationId="{A2530527-7417-8E7A-2515-36ECD1987BC2}"/>
          </ac:inkMkLst>
        </pc:inkChg>
        <pc:inkChg chg="add mod">
          <ac:chgData name="Michael Kuniega" userId="999f7fd1-0dc3-4cba-81fd-6a42a8d75a98" providerId="ADAL" clId="{2BA1FF2E-3399-4915-A88C-113B3422AC66}" dt="2023-01-15T01:19:45.869" v="1836"/>
          <ac:inkMkLst>
            <pc:docMk/>
            <pc:sldMk cId="2362194752" sldId="280"/>
            <ac:inkMk id="92" creationId="{D66D6E1A-5BD8-6A60-D0D5-85B7E4D4B4BE}"/>
          </ac:inkMkLst>
        </pc:inkChg>
        <pc:inkChg chg="add mod">
          <ac:chgData name="Michael Kuniega" userId="999f7fd1-0dc3-4cba-81fd-6a42a8d75a98" providerId="ADAL" clId="{2BA1FF2E-3399-4915-A88C-113B3422AC66}" dt="2023-01-15T01:19:45.869" v="1836"/>
          <ac:inkMkLst>
            <pc:docMk/>
            <pc:sldMk cId="2362194752" sldId="280"/>
            <ac:inkMk id="93" creationId="{28A7A970-25BE-2D38-76CB-A12B2765DE79}"/>
          </ac:inkMkLst>
        </pc:inkChg>
        <pc:inkChg chg="add mod">
          <ac:chgData name="Michael Kuniega" userId="999f7fd1-0dc3-4cba-81fd-6a42a8d75a98" providerId="ADAL" clId="{2BA1FF2E-3399-4915-A88C-113B3422AC66}" dt="2023-01-15T01:19:45.869" v="1836"/>
          <ac:inkMkLst>
            <pc:docMk/>
            <pc:sldMk cId="2362194752" sldId="280"/>
            <ac:inkMk id="94" creationId="{70B4BFFF-0470-90AD-5E1E-C950782ADB35}"/>
          </ac:inkMkLst>
        </pc:inkChg>
        <pc:inkChg chg="add mod">
          <ac:chgData name="Michael Kuniega" userId="999f7fd1-0dc3-4cba-81fd-6a42a8d75a98" providerId="ADAL" clId="{2BA1FF2E-3399-4915-A88C-113B3422AC66}" dt="2023-01-15T01:19:55.730" v="1844"/>
          <ac:inkMkLst>
            <pc:docMk/>
            <pc:sldMk cId="2362194752" sldId="280"/>
            <ac:inkMk id="96" creationId="{FCDC5C79-414F-A693-4564-AFF475F5A0B3}"/>
          </ac:inkMkLst>
        </pc:inkChg>
        <pc:inkChg chg="add mod">
          <ac:chgData name="Michael Kuniega" userId="999f7fd1-0dc3-4cba-81fd-6a42a8d75a98" providerId="ADAL" clId="{2BA1FF2E-3399-4915-A88C-113B3422AC66}" dt="2023-01-15T01:19:55.730" v="1844"/>
          <ac:inkMkLst>
            <pc:docMk/>
            <pc:sldMk cId="2362194752" sldId="280"/>
            <ac:inkMk id="97" creationId="{7C25AE5C-BC61-8485-F6E0-287A12D10FB2}"/>
          </ac:inkMkLst>
        </pc:inkChg>
        <pc:inkChg chg="add mod">
          <ac:chgData name="Michael Kuniega" userId="999f7fd1-0dc3-4cba-81fd-6a42a8d75a98" providerId="ADAL" clId="{2BA1FF2E-3399-4915-A88C-113B3422AC66}" dt="2023-01-15T01:19:55.730" v="1844"/>
          <ac:inkMkLst>
            <pc:docMk/>
            <pc:sldMk cId="2362194752" sldId="280"/>
            <ac:inkMk id="98" creationId="{F476625C-1095-B287-3E9A-6D852602CA35}"/>
          </ac:inkMkLst>
        </pc:inkChg>
        <pc:inkChg chg="add mod">
          <ac:chgData name="Michael Kuniega" userId="999f7fd1-0dc3-4cba-81fd-6a42a8d75a98" providerId="ADAL" clId="{2BA1FF2E-3399-4915-A88C-113B3422AC66}" dt="2023-01-15T01:19:55.730" v="1844"/>
          <ac:inkMkLst>
            <pc:docMk/>
            <pc:sldMk cId="2362194752" sldId="280"/>
            <ac:inkMk id="99" creationId="{6AAD9F84-8E6B-CC1A-8421-CE4B31EA152D}"/>
          </ac:inkMkLst>
        </pc:inkChg>
        <pc:inkChg chg="add mod">
          <ac:chgData name="Michael Kuniega" userId="999f7fd1-0dc3-4cba-81fd-6a42a8d75a98" providerId="ADAL" clId="{2BA1FF2E-3399-4915-A88C-113B3422AC66}" dt="2023-01-15T01:19:55.730" v="1844"/>
          <ac:inkMkLst>
            <pc:docMk/>
            <pc:sldMk cId="2362194752" sldId="280"/>
            <ac:inkMk id="100" creationId="{FF0360AF-127B-EA7E-6D8A-C5A9432C8A9E}"/>
          </ac:inkMkLst>
        </pc:inkChg>
        <pc:inkChg chg="add mod">
          <ac:chgData name="Michael Kuniega" userId="999f7fd1-0dc3-4cba-81fd-6a42a8d75a98" providerId="ADAL" clId="{2BA1FF2E-3399-4915-A88C-113B3422AC66}" dt="2023-01-15T01:19:55.730" v="1844"/>
          <ac:inkMkLst>
            <pc:docMk/>
            <pc:sldMk cId="2362194752" sldId="280"/>
            <ac:inkMk id="101" creationId="{0871330F-45E8-5686-327F-849D7104C150}"/>
          </ac:inkMkLst>
        </pc:inkChg>
        <pc:inkChg chg="add mod">
          <ac:chgData name="Michael Kuniega" userId="999f7fd1-0dc3-4cba-81fd-6a42a8d75a98" providerId="ADAL" clId="{2BA1FF2E-3399-4915-A88C-113B3422AC66}" dt="2023-01-15T01:19:55.730" v="1844"/>
          <ac:inkMkLst>
            <pc:docMk/>
            <pc:sldMk cId="2362194752" sldId="280"/>
            <ac:inkMk id="102" creationId="{3A632566-A116-6EC6-4841-F8E8F485A96B}"/>
          </ac:inkMkLst>
        </pc:inkChg>
        <pc:inkChg chg="add mod">
          <ac:chgData name="Michael Kuniega" userId="999f7fd1-0dc3-4cba-81fd-6a42a8d75a98" providerId="ADAL" clId="{2BA1FF2E-3399-4915-A88C-113B3422AC66}" dt="2023-01-15T01:20:10.086" v="1868"/>
          <ac:inkMkLst>
            <pc:docMk/>
            <pc:sldMk cId="2362194752" sldId="280"/>
            <ac:inkMk id="104" creationId="{0EEA8398-2AA6-FD59-14CB-8FDC32C3221B}"/>
          </ac:inkMkLst>
        </pc:inkChg>
        <pc:inkChg chg="add mod">
          <ac:chgData name="Michael Kuniega" userId="999f7fd1-0dc3-4cba-81fd-6a42a8d75a98" providerId="ADAL" clId="{2BA1FF2E-3399-4915-A88C-113B3422AC66}" dt="2023-01-15T01:20:10.086" v="1868"/>
          <ac:inkMkLst>
            <pc:docMk/>
            <pc:sldMk cId="2362194752" sldId="280"/>
            <ac:inkMk id="105" creationId="{26C962B5-2547-D495-A06D-1674FBF787A5}"/>
          </ac:inkMkLst>
        </pc:inkChg>
        <pc:inkChg chg="add mod">
          <ac:chgData name="Michael Kuniega" userId="999f7fd1-0dc3-4cba-81fd-6a42a8d75a98" providerId="ADAL" clId="{2BA1FF2E-3399-4915-A88C-113B3422AC66}" dt="2023-01-15T01:20:10.086" v="1868"/>
          <ac:inkMkLst>
            <pc:docMk/>
            <pc:sldMk cId="2362194752" sldId="280"/>
            <ac:inkMk id="106" creationId="{64F5DB68-FE34-A205-B14B-03938FA36919}"/>
          </ac:inkMkLst>
        </pc:inkChg>
        <pc:inkChg chg="add mod">
          <ac:chgData name="Michael Kuniega" userId="999f7fd1-0dc3-4cba-81fd-6a42a8d75a98" providerId="ADAL" clId="{2BA1FF2E-3399-4915-A88C-113B3422AC66}" dt="2023-01-15T01:20:10.086" v="1868"/>
          <ac:inkMkLst>
            <pc:docMk/>
            <pc:sldMk cId="2362194752" sldId="280"/>
            <ac:inkMk id="108" creationId="{9E269B8F-3EFE-0EF2-D5C0-74EEE61818E9}"/>
          </ac:inkMkLst>
        </pc:inkChg>
        <pc:inkChg chg="add mod">
          <ac:chgData name="Michael Kuniega" userId="999f7fd1-0dc3-4cba-81fd-6a42a8d75a98" providerId="ADAL" clId="{2BA1FF2E-3399-4915-A88C-113B3422AC66}" dt="2023-01-15T01:20:10.086" v="1868"/>
          <ac:inkMkLst>
            <pc:docMk/>
            <pc:sldMk cId="2362194752" sldId="280"/>
            <ac:inkMk id="109" creationId="{B268502B-ED31-01D0-6254-907ECB73C7D2}"/>
          </ac:inkMkLst>
        </pc:inkChg>
        <pc:inkChg chg="add mod">
          <ac:chgData name="Michael Kuniega" userId="999f7fd1-0dc3-4cba-81fd-6a42a8d75a98" providerId="ADAL" clId="{2BA1FF2E-3399-4915-A88C-113B3422AC66}" dt="2023-01-15T01:20:10.086" v="1868"/>
          <ac:inkMkLst>
            <pc:docMk/>
            <pc:sldMk cId="2362194752" sldId="280"/>
            <ac:inkMk id="110" creationId="{7C557506-EA3E-8AA1-6821-5DAD373A8B65}"/>
          </ac:inkMkLst>
        </pc:inkChg>
        <pc:inkChg chg="add mod">
          <ac:chgData name="Michael Kuniega" userId="999f7fd1-0dc3-4cba-81fd-6a42a8d75a98" providerId="ADAL" clId="{2BA1FF2E-3399-4915-A88C-113B3422AC66}" dt="2023-01-15T01:20:10.086" v="1868"/>
          <ac:inkMkLst>
            <pc:docMk/>
            <pc:sldMk cId="2362194752" sldId="280"/>
            <ac:inkMk id="111" creationId="{775FC93D-32E6-E8D2-9ABA-7ACD30B97CB0}"/>
          </ac:inkMkLst>
        </pc:inkChg>
        <pc:inkChg chg="add mod">
          <ac:chgData name="Michael Kuniega" userId="999f7fd1-0dc3-4cba-81fd-6a42a8d75a98" providerId="ADAL" clId="{2BA1FF2E-3399-4915-A88C-113B3422AC66}" dt="2023-01-15T01:20:10.086" v="1868"/>
          <ac:inkMkLst>
            <pc:docMk/>
            <pc:sldMk cId="2362194752" sldId="280"/>
            <ac:inkMk id="112" creationId="{92D8BB39-0DA8-6C8E-F73C-C057FEE3C3D7}"/>
          </ac:inkMkLst>
        </pc:inkChg>
        <pc:inkChg chg="add mod">
          <ac:chgData name="Michael Kuniega" userId="999f7fd1-0dc3-4cba-81fd-6a42a8d75a98" providerId="ADAL" clId="{2BA1FF2E-3399-4915-A88C-113B3422AC66}" dt="2023-01-15T01:20:10.086" v="1868"/>
          <ac:inkMkLst>
            <pc:docMk/>
            <pc:sldMk cId="2362194752" sldId="280"/>
            <ac:inkMk id="113" creationId="{D7F364E8-6F4F-6F33-65D5-C8B8A694BA26}"/>
          </ac:inkMkLst>
        </pc:inkChg>
        <pc:inkChg chg="add mod">
          <ac:chgData name="Michael Kuniega" userId="999f7fd1-0dc3-4cba-81fd-6a42a8d75a98" providerId="ADAL" clId="{2BA1FF2E-3399-4915-A88C-113B3422AC66}" dt="2023-01-15T01:20:10.086" v="1868"/>
          <ac:inkMkLst>
            <pc:docMk/>
            <pc:sldMk cId="2362194752" sldId="280"/>
            <ac:inkMk id="114" creationId="{ABF44968-8F23-5C94-3812-2FB67440F53C}"/>
          </ac:inkMkLst>
        </pc:inkChg>
        <pc:inkChg chg="add mod">
          <ac:chgData name="Michael Kuniega" userId="999f7fd1-0dc3-4cba-81fd-6a42a8d75a98" providerId="ADAL" clId="{2BA1FF2E-3399-4915-A88C-113B3422AC66}" dt="2023-01-15T01:20:10.086" v="1868"/>
          <ac:inkMkLst>
            <pc:docMk/>
            <pc:sldMk cId="2362194752" sldId="280"/>
            <ac:inkMk id="115" creationId="{841BDE0B-B839-20F6-BAFA-CFEEF8B52810}"/>
          </ac:inkMkLst>
        </pc:inkChg>
        <pc:inkChg chg="add mod">
          <ac:chgData name="Michael Kuniega" userId="999f7fd1-0dc3-4cba-81fd-6a42a8d75a98" providerId="ADAL" clId="{2BA1FF2E-3399-4915-A88C-113B3422AC66}" dt="2023-01-15T01:20:10.086" v="1868"/>
          <ac:inkMkLst>
            <pc:docMk/>
            <pc:sldMk cId="2362194752" sldId="280"/>
            <ac:inkMk id="116" creationId="{11B9E479-9D54-9673-4FF4-7975089C5363}"/>
          </ac:inkMkLst>
        </pc:inkChg>
        <pc:inkChg chg="add mod">
          <ac:chgData name="Michael Kuniega" userId="999f7fd1-0dc3-4cba-81fd-6a42a8d75a98" providerId="ADAL" clId="{2BA1FF2E-3399-4915-A88C-113B3422AC66}" dt="2023-01-15T01:20:10.086" v="1868"/>
          <ac:inkMkLst>
            <pc:docMk/>
            <pc:sldMk cId="2362194752" sldId="280"/>
            <ac:inkMk id="117" creationId="{B0E98D0C-636F-E7E7-5F27-6ED3B3FE67A9}"/>
          </ac:inkMkLst>
        </pc:inkChg>
        <pc:inkChg chg="add mod">
          <ac:chgData name="Michael Kuniega" userId="999f7fd1-0dc3-4cba-81fd-6a42a8d75a98" providerId="ADAL" clId="{2BA1FF2E-3399-4915-A88C-113B3422AC66}" dt="2023-01-15T01:20:10.086" v="1868"/>
          <ac:inkMkLst>
            <pc:docMk/>
            <pc:sldMk cId="2362194752" sldId="280"/>
            <ac:inkMk id="118" creationId="{73613C3D-82F4-6F6E-F559-C760A1A267AA}"/>
          </ac:inkMkLst>
        </pc:inkChg>
        <pc:inkChg chg="add mod">
          <ac:chgData name="Michael Kuniega" userId="999f7fd1-0dc3-4cba-81fd-6a42a8d75a98" providerId="ADAL" clId="{2BA1FF2E-3399-4915-A88C-113B3422AC66}" dt="2023-01-15T01:20:10.086" v="1868"/>
          <ac:inkMkLst>
            <pc:docMk/>
            <pc:sldMk cId="2362194752" sldId="280"/>
            <ac:inkMk id="119" creationId="{7E1FED60-A554-B6B6-8C78-F72D685E386B}"/>
          </ac:inkMkLst>
        </pc:inkChg>
        <pc:inkChg chg="add mod">
          <ac:chgData name="Michael Kuniega" userId="999f7fd1-0dc3-4cba-81fd-6a42a8d75a98" providerId="ADAL" clId="{2BA1FF2E-3399-4915-A88C-113B3422AC66}" dt="2023-01-15T01:20:10.086" v="1868"/>
          <ac:inkMkLst>
            <pc:docMk/>
            <pc:sldMk cId="2362194752" sldId="280"/>
            <ac:inkMk id="120" creationId="{643A853F-2F30-EFED-B0D9-3670A22D8166}"/>
          </ac:inkMkLst>
        </pc:inkChg>
        <pc:inkChg chg="add mod">
          <ac:chgData name="Michael Kuniega" userId="999f7fd1-0dc3-4cba-81fd-6a42a8d75a98" providerId="ADAL" clId="{2BA1FF2E-3399-4915-A88C-113B3422AC66}" dt="2023-01-15T01:20:10.086" v="1868"/>
          <ac:inkMkLst>
            <pc:docMk/>
            <pc:sldMk cId="2362194752" sldId="280"/>
            <ac:inkMk id="121" creationId="{8064EFFE-9CD9-A29C-24E3-07F743D1C1EE}"/>
          </ac:inkMkLst>
        </pc:inkChg>
        <pc:inkChg chg="add mod">
          <ac:chgData name="Michael Kuniega" userId="999f7fd1-0dc3-4cba-81fd-6a42a8d75a98" providerId="ADAL" clId="{2BA1FF2E-3399-4915-A88C-113B3422AC66}" dt="2023-01-15T01:20:10.086" v="1868"/>
          <ac:inkMkLst>
            <pc:docMk/>
            <pc:sldMk cId="2362194752" sldId="280"/>
            <ac:inkMk id="122" creationId="{F9EA45DC-4332-5DAE-DA3E-77D0BFDD1DDA}"/>
          </ac:inkMkLst>
        </pc:inkChg>
        <pc:inkChg chg="add mod">
          <ac:chgData name="Michael Kuniega" userId="999f7fd1-0dc3-4cba-81fd-6a42a8d75a98" providerId="ADAL" clId="{2BA1FF2E-3399-4915-A88C-113B3422AC66}" dt="2023-01-15T01:20:10.086" v="1868"/>
          <ac:inkMkLst>
            <pc:docMk/>
            <pc:sldMk cId="2362194752" sldId="280"/>
            <ac:inkMk id="123" creationId="{73C5754D-BE04-0664-8577-B6196758BD6C}"/>
          </ac:inkMkLst>
        </pc:inkChg>
        <pc:inkChg chg="add mod">
          <ac:chgData name="Michael Kuniega" userId="999f7fd1-0dc3-4cba-81fd-6a42a8d75a98" providerId="ADAL" clId="{2BA1FF2E-3399-4915-A88C-113B3422AC66}" dt="2023-01-15T01:20:10.086" v="1868"/>
          <ac:inkMkLst>
            <pc:docMk/>
            <pc:sldMk cId="2362194752" sldId="280"/>
            <ac:inkMk id="124" creationId="{BD9ABE80-EE92-F9F7-E8FB-6317FC4C3AF1}"/>
          </ac:inkMkLst>
        </pc:inkChg>
        <pc:inkChg chg="add mod">
          <ac:chgData name="Michael Kuniega" userId="999f7fd1-0dc3-4cba-81fd-6a42a8d75a98" providerId="ADAL" clId="{2BA1FF2E-3399-4915-A88C-113B3422AC66}" dt="2023-01-15T01:20:10.086" v="1868"/>
          <ac:inkMkLst>
            <pc:docMk/>
            <pc:sldMk cId="2362194752" sldId="280"/>
            <ac:inkMk id="127" creationId="{D4542C94-C12C-C6EC-1031-D7F41D5F8432}"/>
          </ac:inkMkLst>
        </pc:inkChg>
        <pc:inkChg chg="add mod">
          <ac:chgData name="Michael Kuniega" userId="999f7fd1-0dc3-4cba-81fd-6a42a8d75a98" providerId="ADAL" clId="{2BA1FF2E-3399-4915-A88C-113B3422AC66}" dt="2023-01-15T01:20:12.519" v="1870"/>
          <ac:inkMkLst>
            <pc:docMk/>
            <pc:sldMk cId="2362194752" sldId="280"/>
            <ac:inkMk id="129" creationId="{4B948191-DFBC-51C7-A655-9526EB53FB6B}"/>
          </ac:inkMkLst>
        </pc:inkChg>
      </pc:sldChg>
      <pc:sldChg chg="addSp delSp modSp mod">
        <pc:chgData name="Michael Kuniega" userId="999f7fd1-0dc3-4cba-81fd-6a42a8d75a98" providerId="ADAL" clId="{2BA1FF2E-3399-4915-A88C-113B3422AC66}" dt="2023-01-15T01:22:06.131" v="1992"/>
        <pc:sldMkLst>
          <pc:docMk/>
          <pc:sldMk cId="340722904" sldId="281"/>
        </pc:sldMkLst>
        <pc:grpChg chg="mod">
          <ac:chgData name="Michael Kuniega" userId="999f7fd1-0dc3-4cba-81fd-6a42a8d75a98" providerId="ADAL" clId="{2BA1FF2E-3399-4915-A88C-113B3422AC66}" dt="2023-01-15T01:20:44.287" v="1886"/>
          <ac:grpSpMkLst>
            <pc:docMk/>
            <pc:sldMk cId="340722904" sldId="281"/>
            <ac:grpSpMk id="22" creationId="{2F4DD2A3-C119-5C7A-1E26-56F4694BE2C4}"/>
          </ac:grpSpMkLst>
        </pc:grpChg>
        <pc:grpChg chg="del mod">
          <ac:chgData name="Michael Kuniega" userId="999f7fd1-0dc3-4cba-81fd-6a42a8d75a98" providerId="ADAL" clId="{2BA1FF2E-3399-4915-A88C-113B3422AC66}" dt="2023-01-15T01:21:21.638" v="1947"/>
          <ac:grpSpMkLst>
            <pc:docMk/>
            <pc:sldMk cId="340722904" sldId="281"/>
            <ac:grpSpMk id="44" creationId="{A7025C38-28EA-CE9D-D688-570CA22478C7}"/>
          </ac:grpSpMkLst>
        </pc:grpChg>
        <pc:grpChg chg="del mod">
          <ac:chgData name="Michael Kuniega" userId="999f7fd1-0dc3-4cba-81fd-6a42a8d75a98" providerId="ADAL" clId="{2BA1FF2E-3399-4915-A88C-113B3422AC66}" dt="2023-01-15T01:21:21.638" v="1947"/>
          <ac:grpSpMkLst>
            <pc:docMk/>
            <pc:sldMk cId="340722904" sldId="281"/>
            <ac:grpSpMk id="59" creationId="{61EB253B-6D99-5DFB-5B0F-3434435D1A64}"/>
          </ac:grpSpMkLst>
        </pc:grpChg>
        <pc:grpChg chg="del mod">
          <ac:chgData name="Michael Kuniega" userId="999f7fd1-0dc3-4cba-81fd-6a42a8d75a98" providerId="ADAL" clId="{2BA1FF2E-3399-4915-A88C-113B3422AC66}" dt="2023-01-15T01:21:21.638" v="1947"/>
          <ac:grpSpMkLst>
            <pc:docMk/>
            <pc:sldMk cId="340722904" sldId="281"/>
            <ac:grpSpMk id="60" creationId="{47AFD130-7D26-3FEB-810D-F52F38266F23}"/>
          </ac:grpSpMkLst>
        </pc:grpChg>
        <pc:grpChg chg="del mod">
          <ac:chgData name="Michael Kuniega" userId="999f7fd1-0dc3-4cba-81fd-6a42a8d75a98" providerId="ADAL" clId="{2BA1FF2E-3399-4915-A88C-113B3422AC66}" dt="2023-01-15T01:21:41.277" v="1951"/>
          <ac:grpSpMkLst>
            <pc:docMk/>
            <pc:sldMk cId="340722904" sldId="281"/>
            <ac:grpSpMk id="84" creationId="{50F367DF-C3E0-5D02-2FA3-A6FAC8847164}"/>
          </ac:grpSpMkLst>
        </pc:grpChg>
        <pc:grpChg chg="del mod">
          <ac:chgData name="Michael Kuniega" userId="999f7fd1-0dc3-4cba-81fd-6a42a8d75a98" providerId="ADAL" clId="{2BA1FF2E-3399-4915-A88C-113B3422AC66}" dt="2023-01-15T01:21:51.766" v="1965"/>
          <ac:grpSpMkLst>
            <pc:docMk/>
            <pc:sldMk cId="340722904" sldId="281"/>
            <ac:grpSpMk id="86" creationId="{1654F0F4-2DEF-346B-432B-34F3DA826DE1}"/>
          </ac:grpSpMkLst>
        </pc:grpChg>
        <pc:grpChg chg="del mod">
          <ac:chgData name="Michael Kuniega" userId="999f7fd1-0dc3-4cba-81fd-6a42a8d75a98" providerId="ADAL" clId="{2BA1FF2E-3399-4915-A88C-113B3422AC66}" dt="2023-01-15T01:21:48.388" v="1959"/>
          <ac:grpSpMkLst>
            <pc:docMk/>
            <pc:sldMk cId="340722904" sldId="281"/>
            <ac:grpSpMk id="91" creationId="{D6DEB888-FECB-CEF3-AF33-7CE9791DC303}"/>
          </ac:grpSpMkLst>
        </pc:grpChg>
        <pc:grpChg chg="mod">
          <ac:chgData name="Michael Kuniega" userId="999f7fd1-0dc3-4cba-81fd-6a42a8d75a98" providerId="ADAL" clId="{2BA1FF2E-3399-4915-A88C-113B3422AC66}" dt="2023-01-15T01:21:48.388" v="1959"/>
          <ac:grpSpMkLst>
            <pc:docMk/>
            <pc:sldMk cId="340722904" sldId="281"/>
            <ac:grpSpMk id="94" creationId="{493B7A0B-CC68-1262-CC1A-F47DF704D0A3}"/>
          </ac:grpSpMkLst>
        </pc:grpChg>
        <pc:grpChg chg="del mod">
          <ac:chgData name="Michael Kuniega" userId="999f7fd1-0dc3-4cba-81fd-6a42a8d75a98" providerId="ADAL" clId="{2BA1FF2E-3399-4915-A88C-113B3422AC66}" dt="2023-01-15T01:21:51.766" v="1965"/>
          <ac:grpSpMkLst>
            <pc:docMk/>
            <pc:sldMk cId="340722904" sldId="281"/>
            <ac:grpSpMk id="97" creationId="{CEC925E2-358E-71F4-9E82-FEA3410B232C}"/>
          </ac:grpSpMkLst>
        </pc:grpChg>
        <pc:grpChg chg="mod">
          <ac:chgData name="Michael Kuniega" userId="999f7fd1-0dc3-4cba-81fd-6a42a8d75a98" providerId="ADAL" clId="{2BA1FF2E-3399-4915-A88C-113B3422AC66}" dt="2023-01-15T01:21:51.766" v="1965"/>
          <ac:grpSpMkLst>
            <pc:docMk/>
            <pc:sldMk cId="340722904" sldId="281"/>
            <ac:grpSpMk id="100" creationId="{8DD2C0A0-6B8E-D234-52E5-6AED68B8A35A}"/>
          </ac:grpSpMkLst>
        </pc:grpChg>
        <pc:grpChg chg="del mod">
          <ac:chgData name="Michael Kuniega" userId="999f7fd1-0dc3-4cba-81fd-6a42a8d75a98" providerId="ADAL" clId="{2BA1FF2E-3399-4915-A88C-113B3422AC66}" dt="2023-01-15T01:21:59.027" v="1980"/>
          <ac:grpSpMkLst>
            <pc:docMk/>
            <pc:sldMk cId="340722904" sldId="281"/>
            <ac:grpSpMk id="105" creationId="{F9B53434-A743-97D0-C29A-C7752945B393}"/>
          </ac:grpSpMkLst>
        </pc:grpChg>
        <pc:grpChg chg="del mod">
          <ac:chgData name="Michael Kuniega" userId="999f7fd1-0dc3-4cba-81fd-6a42a8d75a98" providerId="ADAL" clId="{2BA1FF2E-3399-4915-A88C-113B3422AC66}" dt="2023-01-15T01:22:06.131" v="1992"/>
          <ac:grpSpMkLst>
            <pc:docMk/>
            <pc:sldMk cId="340722904" sldId="281"/>
            <ac:grpSpMk id="115" creationId="{4CC90D58-E4F6-6E8A-42B1-6B0B2C4873C8}"/>
          </ac:grpSpMkLst>
        </pc:grpChg>
        <pc:grpChg chg="mod">
          <ac:chgData name="Michael Kuniega" userId="999f7fd1-0dc3-4cba-81fd-6a42a8d75a98" providerId="ADAL" clId="{2BA1FF2E-3399-4915-A88C-113B3422AC66}" dt="2023-01-15T01:22:06.131" v="1992"/>
          <ac:grpSpMkLst>
            <pc:docMk/>
            <pc:sldMk cId="340722904" sldId="281"/>
            <ac:grpSpMk id="127" creationId="{D1864FD5-28E2-E04B-1FE7-4BF2A554FB0A}"/>
          </ac:grpSpMkLst>
        </pc:grpChg>
        <pc:inkChg chg="add">
          <ac:chgData name="Michael Kuniega" userId="999f7fd1-0dc3-4cba-81fd-6a42a8d75a98" providerId="ADAL" clId="{2BA1FF2E-3399-4915-A88C-113B3422AC66}" dt="2023-01-15T01:20:36.526" v="1871" actId="9405"/>
          <ac:inkMkLst>
            <pc:docMk/>
            <pc:sldMk cId="340722904" sldId="281"/>
            <ac:inkMk id="3" creationId="{1B0DEAF0-0FBC-B13A-DA74-253554E64C9B}"/>
          </ac:inkMkLst>
        </pc:inkChg>
        <pc:inkChg chg="add">
          <ac:chgData name="Michael Kuniega" userId="999f7fd1-0dc3-4cba-81fd-6a42a8d75a98" providerId="ADAL" clId="{2BA1FF2E-3399-4915-A88C-113B3422AC66}" dt="2023-01-15T01:20:36.854" v="1872" actId="9405"/>
          <ac:inkMkLst>
            <pc:docMk/>
            <pc:sldMk cId="340722904" sldId="281"/>
            <ac:inkMk id="4" creationId="{8D640D50-93BC-DD52-D105-19BC4E366D49}"/>
          </ac:inkMkLst>
        </pc:inkChg>
        <pc:inkChg chg="add mod">
          <ac:chgData name="Michael Kuniega" userId="999f7fd1-0dc3-4cba-81fd-6a42a8d75a98" providerId="ADAL" clId="{2BA1FF2E-3399-4915-A88C-113B3422AC66}" dt="2023-01-15T01:20:44.287" v="1886"/>
          <ac:inkMkLst>
            <pc:docMk/>
            <pc:sldMk cId="340722904" sldId="281"/>
            <ac:inkMk id="5" creationId="{2A8ACFD2-F3F3-A8CC-5A2F-0006C560E1B6}"/>
          </ac:inkMkLst>
        </pc:inkChg>
        <pc:inkChg chg="add mod">
          <ac:chgData name="Michael Kuniega" userId="999f7fd1-0dc3-4cba-81fd-6a42a8d75a98" providerId="ADAL" clId="{2BA1FF2E-3399-4915-A88C-113B3422AC66}" dt="2023-01-15T01:20:44.287" v="1886"/>
          <ac:inkMkLst>
            <pc:docMk/>
            <pc:sldMk cId="340722904" sldId="281"/>
            <ac:inkMk id="6" creationId="{B7EDA91C-F0C9-B5B5-B41F-6C142FEADEA3}"/>
          </ac:inkMkLst>
        </pc:inkChg>
        <pc:inkChg chg="add mod">
          <ac:chgData name="Michael Kuniega" userId="999f7fd1-0dc3-4cba-81fd-6a42a8d75a98" providerId="ADAL" clId="{2BA1FF2E-3399-4915-A88C-113B3422AC66}" dt="2023-01-15T01:20:44.287" v="1886"/>
          <ac:inkMkLst>
            <pc:docMk/>
            <pc:sldMk cId="340722904" sldId="281"/>
            <ac:inkMk id="8" creationId="{3F87D80F-4E0A-4F22-550B-3E1CBAFC7332}"/>
          </ac:inkMkLst>
        </pc:inkChg>
        <pc:inkChg chg="add mod">
          <ac:chgData name="Michael Kuniega" userId="999f7fd1-0dc3-4cba-81fd-6a42a8d75a98" providerId="ADAL" clId="{2BA1FF2E-3399-4915-A88C-113B3422AC66}" dt="2023-01-15T01:20:44.287" v="1886"/>
          <ac:inkMkLst>
            <pc:docMk/>
            <pc:sldMk cId="340722904" sldId="281"/>
            <ac:inkMk id="9" creationId="{D87FB5A3-5DD2-01EC-250B-647D70C03CB2}"/>
          </ac:inkMkLst>
        </pc:inkChg>
        <pc:inkChg chg="add mod">
          <ac:chgData name="Michael Kuniega" userId="999f7fd1-0dc3-4cba-81fd-6a42a8d75a98" providerId="ADAL" clId="{2BA1FF2E-3399-4915-A88C-113B3422AC66}" dt="2023-01-15T01:20:44.287" v="1886"/>
          <ac:inkMkLst>
            <pc:docMk/>
            <pc:sldMk cId="340722904" sldId="281"/>
            <ac:inkMk id="11" creationId="{44CEBF0E-571F-11F2-123A-C911AA67C894}"/>
          </ac:inkMkLst>
        </pc:inkChg>
        <pc:inkChg chg="add mod">
          <ac:chgData name="Michael Kuniega" userId="999f7fd1-0dc3-4cba-81fd-6a42a8d75a98" providerId="ADAL" clId="{2BA1FF2E-3399-4915-A88C-113B3422AC66}" dt="2023-01-15T01:20:44.287" v="1886"/>
          <ac:inkMkLst>
            <pc:docMk/>
            <pc:sldMk cId="340722904" sldId="281"/>
            <ac:inkMk id="12" creationId="{7801E5F5-F178-4F06-DE0B-CF9460D91A0C}"/>
          </ac:inkMkLst>
        </pc:inkChg>
        <pc:inkChg chg="add mod">
          <ac:chgData name="Michael Kuniega" userId="999f7fd1-0dc3-4cba-81fd-6a42a8d75a98" providerId="ADAL" clId="{2BA1FF2E-3399-4915-A88C-113B3422AC66}" dt="2023-01-15T01:20:44.287" v="1886"/>
          <ac:inkMkLst>
            <pc:docMk/>
            <pc:sldMk cId="340722904" sldId="281"/>
            <ac:inkMk id="13" creationId="{D4EEA5FA-E688-8E5F-DD96-EC4BF4FB3DF4}"/>
          </ac:inkMkLst>
        </pc:inkChg>
        <pc:inkChg chg="add mod">
          <ac:chgData name="Michael Kuniega" userId="999f7fd1-0dc3-4cba-81fd-6a42a8d75a98" providerId="ADAL" clId="{2BA1FF2E-3399-4915-A88C-113B3422AC66}" dt="2023-01-15T01:20:44.287" v="1886"/>
          <ac:inkMkLst>
            <pc:docMk/>
            <pc:sldMk cId="340722904" sldId="281"/>
            <ac:inkMk id="14" creationId="{7D5B9CFF-A59C-D9AE-9E1A-4719EA5F4151}"/>
          </ac:inkMkLst>
        </pc:inkChg>
        <pc:inkChg chg="add mod">
          <ac:chgData name="Michael Kuniega" userId="999f7fd1-0dc3-4cba-81fd-6a42a8d75a98" providerId="ADAL" clId="{2BA1FF2E-3399-4915-A88C-113B3422AC66}" dt="2023-01-15T01:20:44.287" v="1886"/>
          <ac:inkMkLst>
            <pc:docMk/>
            <pc:sldMk cId="340722904" sldId="281"/>
            <ac:inkMk id="15" creationId="{4C3C175C-C13E-2173-203D-A67FEE99DD12}"/>
          </ac:inkMkLst>
        </pc:inkChg>
        <pc:inkChg chg="add mod">
          <ac:chgData name="Michael Kuniega" userId="999f7fd1-0dc3-4cba-81fd-6a42a8d75a98" providerId="ADAL" clId="{2BA1FF2E-3399-4915-A88C-113B3422AC66}" dt="2023-01-15T01:20:44.287" v="1886"/>
          <ac:inkMkLst>
            <pc:docMk/>
            <pc:sldMk cId="340722904" sldId="281"/>
            <ac:inkMk id="16" creationId="{F519FFBF-8F08-FA3E-647A-384C839AFC1C}"/>
          </ac:inkMkLst>
        </pc:inkChg>
        <pc:inkChg chg="add mod">
          <ac:chgData name="Michael Kuniega" userId="999f7fd1-0dc3-4cba-81fd-6a42a8d75a98" providerId="ADAL" clId="{2BA1FF2E-3399-4915-A88C-113B3422AC66}" dt="2023-01-15T01:20:44.287" v="1886"/>
          <ac:inkMkLst>
            <pc:docMk/>
            <pc:sldMk cId="340722904" sldId="281"/>
            <ac:inkMk id="17" creationId="{81213D29-511D-7C76-616D-1026B1962E06}"/>
          </ac:inkMkLst>
        </pc:inkChg>
        <pc:inkChg chg="add mod">
          <ac:chgData name="Michael Kuniega" userId="999f7fd1-0dc3-4cba-81fd-6a42a8d75a98" providerId="ADAL" clId="{2BA1FF2E-3399-4915-A88C-113B3422AC66}" dt="2023-01-15T01:20:44.287" v="1886"/>
          <ac:inkMkLst>
            <pc:docMk/>
            <pc:sldMk cId="340722904" sldId="281"/>
            <ac:inkMk id="18" creationId="{9CB725A6-F115-73CB-80C9-DD75922865E1}"/>
          </ac:inkMkLst>
        </pc:inkChg>
        <pc:inkChg chg="add mod">
          <ac:chgData name="Michael Kuniega" userId="999f7fd1-0dc3-4cba-81fd-6a42a8d75a98" providerId="ADAL" clId="{2BA1FF2E-3399-4915-A88C-113B3422AC66}" dt="2023-01-15T01:20:44.287" v="1886"/>
          <ac:inkMkLst>
            <pc:docMk/>
            <pc:sldMk cId="340722904" sldId="281"/>
            <ac:inkMk id="20" creationId="{0DCD54A6-CECF-8DC7-FF13-84901149E438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23" creationId="{60D64B91-3A53-26F8-455F-88B7C2A53C8B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24" creationId="{606ABFC6-5904-F67A-36C6-F32629E253E0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25" creationId="{89B0D272-EB7F-6BCE-8979-6BF0DA19CC40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26" creationId="{538E7424-09C4-CBD7-0654-823BA561FBED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27" creationId="{549D4A24-2162-4CE3-9992-E34C7D6E6203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28" creationId="{FE509BD3-77FB-83E0-4A05-E7E1D7049D6C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29" creationId="{21518370-D415-C4E3-84E9-96231E5A0D7D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30" creationId="{AA18457E-AE90-7273-2D13-115E6F58C31A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31" creationId="{0786D825-4E63-94DF-9183-988A64EEA3AD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32" creationId="{68D8B509-F40D-1182-5012-86513D0B7DA0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33" creationId="{67F1D2E4-6B5A-CC63-0D65-4457C3794FBC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34" creationId="{0FCBD48B-1E6C-EC11-93F6-9A35F3973607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35" creationId="{64D8C830-1218-F035-4A10-BD969448B5DA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36" creationId="{2660F8AA-62CC-3DE8-4D90-98546D63775B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37" creationId="{8F587561-516E-57E4-EA21-376A159541E3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38" creationId="{77E45738-E146-2472-BAA7-6C9AF52C6569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39" creationId="{A4B7B281-45F9-92D0-4E84-DBA5D8572D64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40" creationId="{B04CC31E-344F-173E-9C95-31668BFB3637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41" creationId="{636EE942-1EE9-8C33-3DA4-5FAC46DF440A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42" creationId="{D340C97B-C43D-9BD0-5B64-2A679CA5636C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43" creationId="{715276C4-EA77-3730-F556-3AE1E13C7281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45" creationId="{7F96EADB-0BC9-10FE-B38E-A4D64DD74F63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46" creationId="{779124B8-1E70-471F-E09B-17D12FD878B2}"/>
          </ac:inkMkLst>
        </pc:inkChg>
        <pc:inkChg chg="add mod">
          <ac:chgData name="Michael Kuniega" userId="999f7fd1-0dc3-4cba-81fd-6a42a8d75a98" providerId="ADAL" clId="{2BA1FF2E-3399-4915-A88C-113B3422AC66}" dt="2023-01-15T01:21:41.277" v="1951"/>
          <ac:inkMkLst>
            <pc:docMk/>
            <pc:sldMk cId="340722904" sldId="281"/>
            <ac:inkMk id="47" creationId="{2189BF74-D3FE-464F-FCF1-8E9F7C98F13C}"/>
          </ac:inkMkLst>
        </pc:inkChg>
        <pc:inkChg chg="add mod">
          <ac:chgData name="Michael Kuniega" userId="999f7fd1-0dc3-4cba-81fd-6a42a8d75a98" providerId="ADAL" clId="{2BA1FF2E-3399-4915-A88C-113B3422AC66}" dt="2023-01-15T01:21:41.277" v="1951"/>
          <ac:inkMkLst>
            <pc:docMk/>
            <pc:sldMk cId="340722904" sldId="281"/>
            <ac:inkMk id="48" creationId="{5433AB53-1F6F-26C9-C0D6-8DAB1CFB28CA}"/>
          </ac:inkMkLst>
        </pc:inkChg>
        <pc:inkChg chg="add mod">
          <ac:chgData name="Michael Kuniega" userId="999f7fd1-0dc3-4cba-81fd-6a42a8d75a98" providerId="ADAL" clId="{2BA1FF2E-3399-4915-A88C-113B3422AC66}" dt="2023-01-15T01:21:41.277" v="1951"/>
          <ac:inkMkLst>
            <pc:docMk/>
            <pc:sldMk cId="340722904" sldId="281"/>
            <ac:inkMk id="49" creationId="{8A4A722E-06FC-023D-8F7F-064D33725B58}"/>
          </ac:inkMkLst>
        </pc:inkChg>
        <pc:inkChg chg="add mod">
          <ac:chgData name="Michael Kuniega" userId="999f7fd1-0dc3-4cba-81fd-6a42a8d75a98" providerId="ADAL" clId="{2BA1FF2E-3399-4915-A88C-113B3422AC66}" dt="2023-01-15T01:21:41.277" v="1951"/>
          <ac:inkMkLst>
            <pc:docMk/>
            <pc:sldMk cId="340722904" sldId="281"/>
            <ac:inkMk id="50" creationId="{E2F77CB1-1F1D-F4F3-9B68-B697B2023654}"/>
          </ac:inkMkLst>
        </pc:inkChg>
        <pc:inkChg chg="add mod">
          <ac:chgData name="Michael Kuniega" userId="999f7fd1-0dc3-4cba-81fd-6a42a8d75a98" providerId="ADAL" clId="{2BA1FF2E-3399-4915-A88C-113B3422AC66}" dt="2023-01-15T01:21:41.277" v="1951"/>
          <ac:inkMkLst>
            <pc:docMk/>
            <pc:sldMk cId="340722904" sldId="281"/>
            <ac:inkMk id="51" creationId="{E40D681F-DC4B-A99A-CC32-A5743E63F8D7}"/>
          </ac:inkMkLst>
        </pc:inkChg>
        <pc:inkChg chg="add mod">
          <ac:chgData name="Michael Kuniega" userId="999f7fd1-0dc3-4cba-81fd-6a42a8d75a98" providerId="ADAL" clId="{2BA1FF2E-3399-4915-A88C-113B3422AC66}" dt="2023-01-15T01:21:41.277" v="1951"/>
          <ac:inkMkLst>
            <pc:docMk/>
            <pc:sldMk cId="340722904" sldId="281"/>
            <ac:inkMk id="52" creationId="{C15C474F-4E45-4844-3EF5-A6C7BB4926FA}"/>
          </ac:inkMkLst>
        </pc:inkChg>
        <pc:inkChg chg="add mod">
          <ac:chgData name="Michael Kuniega" userId="999f7fd1-0dc3-4cba-81fd-6a42a8d75a98" providerId="ADAL" clId="{2BA1FF2E-3399-4915-A88C-113B3422AC66}" dt="2023-01-15T01:21:41.277" v="1951"/>
          <ac:inkMkLst>
            <pc:docMk/>
            <pc:sldMk cId="340722904" sldId="281"/>
            <ac:inkMk id="53" creationId="{A59CD259-F11C-43E5-C5D7-4BAAE066420F}"/>
          </ac:inkMkLst>
        </pc:inkChg>
        <pc:inkChg chg="add mod">
          <ac:chgData name="Michael Kuniega" userId="999f7fd1-0dc3-4cba-81fd-6a42a8d75a98" providerId="ADAL" clId="{2BA1FF2E-3399-4915-A88C-113B3422AC66}" dt="2023-01-15T01:21:41.277" v="1951"/>
          <ac:inkMkLst>
            <pc:docMk/>
            <pc:sldMk cId="340722904" sldId="281"/>
            <ac:inkMk id="54" creationId="{49E1C6F5-F76E-7282-6CC4-03B4E23E9C57}"/>
          </ac:inkMkLst>
        </pc:inkChg>
        <pc:inkChg chg="add mod">
          <ac:chgData name="Michael Kuniega" userId="999f7fd1-0dc3-4cba-81fd-6a42a8d75a98" providerId="ADAL" clId="{2BA1FF2E-3399-4915-A88C-113B3422AC66}" dt="2023-01-15T01:21:41.277" v="1951"/>
          <ac:inkMkLst>
            <pc:docMk/>
            <pc:sldMk cId="340722904" sldId="281"/>
            <ac:inkMk id="55" creationId="{41B8365E-D74A-88C3-F3D8-25F4E56BF7F9}"/>
          </ac:inkMkLst>
        </pc:inkChg>
        <pc:inkChg chg="add mod">
          <ac:chgData name="Michael Kuniega" userId="999f7fd1-0dc3-4cba-81fd-6a42a8d75a98" providerId="ADAL" clId="{2BA1FF2E-3399-4915-A88C-113B3422AC66}" dt="2023-01-15T01:21:41.277" v="1951"/>
          <ac:inkMkLst>
            <pc:docMk/>
            <pc:sldMk cId="340722904" sldId="281"/>
            <ac:inkMk id="56" creationId="{6F31F265-5C93-E6DB-E9B3-F751DFD329EF}"/>
          </ac:inkMkLst>
        </pc:inkChg>
        <pc:inkChg chg="add mod">
          <ac:chgData name="Michael Kuniega" userId="999f7fd1-0dc3-4cba-81fd-6a42a8d75a98" providerId="ADAL" clId="{2BA1FF2E-3399-4915-A88C-113B3422AC66}" dt="2023-01-15T01:21:41.277" v="1951"/>
          <ac:inkMkLst>
            <pc:docMk/>
            <pc:sldMk cId="340722904" sldId="281"/>
            <ac:inkMk id="57" creationId="{308B437A-2C25-BD8D-1F9A-D466271A2A54}"/>
          </ac:inkMkLst>
        </pc:inkChg>
        <pc:inkChg chg="add mod">
          <ac:chgData name="Michael Kuniega" userId="999f7fd1-0dc3-4cba-81fd-6a42a8d75a98" providerId="ADAL" clId="{2BA1FF2E-3399-4915-A88C-113B3422AC66}" dt="2023-01-15T01:21:41.277" v="1951"/>
          <ac:inkMkLst>
            <pc:docMk/>
            <pc:sldMk cId="340722904" sldId="281"/>
            <ac:inkMk id="58" creationId="{89D51501-B167-F39E-F22C-DE477B9716D5}"/>
          </ac:inkMkLst>
        </pc:inkChg>
        <pc:inkChg chg="add mod">
          <ac:chgData name="Michael Kuniega" userId="999f7fd1-0dc3-4cba-81fd-6a42a8d75a98" providerId="ADAL" clId="{2BA1FF2E-3399-4915-A88C-113B3422AC66}" dt="2023-01-15T01:21:41.277" v="1951"/>
          <ac:inkMkLst>
            <pc:docMk/>
            <pc:sldMk cId="340722904" sldId="281"/>
            <ac:inkMk id="61" creationId="{C1B2BE8C-30EA-B4E3-163A-943D8D403C49}"/>
          </ac:inkMkLst>
        </pc:inkChg>
        <pc:inkChg chg="add mod">
          <ac:chgData name="Michael Kuniega" userId="999f7fd1-0dc3-4cba-81fd-6a42a8d75a98" providerId="ADAL" clId="{2BA1FF2E-3399-4915-A88C-113B3422AC66}" dt="2023-01-15T01:21:41.277" v="1951"/>
          <ac:inkMkLst>
            <pc:docMk/>
            <pc:sldMk cId="340722904" sldId="281"/>
            <ac:inkMk id="62" creationId="{A72AD56A-6AEB-C16D-D3C6-0247BB976ECD}"/>
          </ac:inkMkLst>
        </pc:inkChg>
        <pc:inkChg chg="add mod">
          <ac:chgData name="Michael Kuniega" userId="999f7fd1-0dc3-4cba-81fd-6a42a8d75a98" providerId="ADAL" clId="{2BA1FF2E-3399-4915-A88C-113B3422AC66}" dt="2023-01-15T01:21:41.277" v="1951"/>
          <ac:inkMkLst>
            <pc:docMk/>
            <pc:sldMk cId="340722904" sldId="281"/>
            <ac:inkMk id="63" creationId="{9DADEE85-252E-D827-A2A5-52876C765A33}"/>
          </ac:inkMkLst>
        </pc:inkChg>
        <pc:inkChg chg="add del mod">
          <ac:chgData name="Michael Kuniega" userId="999f7fd1-0dc3-4cba-81fd-6a42a8d75a98" providerId="ADAL" clId="{2BA1FF2E-3399-4915-A88C-113B3422AC66}" dt="2023-01-15T01:21:34.930" v="1948"/>
          <ac:inkMkLst>
            <pc:docMk/>
            <pc:sldMk cId="340722904" sldId="281"/>
            <ac:inkMk id="64" creationId="{3C5E48F3-A866-FB61-A65B-E3189F481174}"/>
          </ac:inkMkLst>
        </pc:inkChg>
        <pc:inkChg chg="add mod">
          <ac:chgData name="Michael Kuniega" userId="999f7fd1-0dc3-4cba-81fd-6a42a8d75a98" providerId="ADAL" clId="{2BA1FF2E-3399-4915-A88C-113B3422AC66}" dt="2023-01-15T01:21:51.766" v="1965"/>
          <ac:inkMkLst>
            <pc:docMk/>
            <pc:sldMk cId="340722904" sldId="281"/>
            <ac:inkMk id="65" creationId="{35E9272F-EDDA-B99D-08FF-E2332D0EA67D}"/>
          </ac:inkMkLst>
        </pc:inkChg>
        <pc:inkChg chg="add mod">
          <ac:chgData name="Michael Kuniega" userId="999f7fd1-0dc3-4cba-81fd-6a42a8d75a98" providerId="ADAL" clId="{2BA1FF2E-3399-4915-A88C-113B3422AC66}" dt="2023-01-15T01:21:51.766" v="1965"/>
          <ac:inkMkLst>
            <pc:docMk/>
            <pc:sldMk cId="340722904" sldId="281"/>
            <ac:inkMk id="66" creationId="{9113E325-5DE0-C2C3-09D4-1652E7BCF9FA}"/>
          </ac:inkMkLst>
        </pc:inkChg>
        <pc:inkChg chg="add mod">
          <ac:chgData name="Michael Kuniega" userId="999f7fd1-0dc3-4cba-81fd-6a42a8d75a98" providerId="ADAL" clId="{2BA1FF2E-3399-4915-A88C-113B3422AC66}" dt="2023-01-15T01:21:51.766" v="1965"/>
          <ac:inkMkLst>
            <pc:docMk/>
            <pc:sldMk cId="340722904" sldId="281"/>
            <ac:inkMk id="67" creationId="{C43103B1-77A9-9500-9C15-5311D6C0F1C4}"/>
          </ac:inkMkLst>
        </pc:inkChg>
        <pc:inkChg chg="add mod">
          <ac:chgData name="Michael Kuniega" userId="999f7fd1-0dc3-4cba-81fd-6a42a8d75a98" providerId="ADAL" clId="{2BA1FF2E-3399-4915-A88C-113B3422AC66}" dt="2023-01-15T01:21:51.766" v="1965"/>
          <ac:inkMkLst>
            <pc:docMk/>
            <pc:sldMk cId="340722904" sldId="281"/>
            <ac:inkMk id="68" creationId="{73D1F1B9-9BA7-4FC4-698A-F209C698CE8B}"/>
          </ac:inkMkLst>
        </pc:inkChg>
        <pc:inkChg chg="add mod">
          <ac:chgData name="Michael Kuniega" userId="999f7fd1-0dc3-4cba-81fd-6a42a8d75a98" providerId="ADAL" clId="{2BA1FF2E-3399-4915-A88C-113B3422AC66}" dt="2023-01-15T01:21:51.766" v="1965"/>
          <ac:inkMkLst>
            <pc:docMk/>
            <pc:sldMk cId="340722904" sldId="281"/>
            <ac:inkMk id="69" creationId="{5F3C77EC-A97E-5B93-187E-6D6CD643CA2A}"/>
          </ac:inkMkLst>
        </pc:inkChg>
        <pc:inkChg chg="add mod">
          <ac:chgData name="Michael Kuniega" userId="999f7fd1-0dc3-4cba-81fd-6a42a8d75a98" providerId="ADAL" clId="{2BA1FF2E-3399-4915-A88C-113B3422AC66}" dt="2023-01-15T01:21:51.766" v="1965"/>
          <ac:inkMkLst>
            <pc:docMk/>
            <pc:sldMk cId="340722904" sldId="281"/>
            <ac:inkMk id="70" creationId="{5365E55F-5A13-29F6-6D3D-736234DCE5A0}"/>
          </ac:inkMkLst>
        </pc:inkChg>
        <pc:inkChg chg="add mod">
          <ac:chgData name="Michael Kuniega" userId="999f7fd1-0dc3-4cba-81fd-6a42a8d75a98" providerId="ADAL" clId="{2BA1FF2E-3399-4915-A88C-113B3422AC66}" dt="2023-01-15T01:21:51.766" v="1965"/>
          <ac:inkMkLst>
            <pc:docMk/>
            <pc:sldMk cId="340722904" sldId="281"/>
            <ac:inkMk id="71" creationId="{50C54547-ADB8-11C7-75D2-5FC5D1CAB4B8}"/>
          </ac:inkMkLst>
        </pc:inkChg>
        <pc:inkChg chg="add mod">
          <ac:chgData name="Michael Kuniega" userId="999f7fd1-0dc3-4cba-81fd-6a42a8d75a98" providerId="ADAL" clId="{2BA1FF2E-3399-4915-A88C-113B3422AC66}" dt="2023-01-15T01:21:51.766" v="1965"/>
          <ac:inkMkLst>
            <pc:docMk/>
            <pc:sldMk cId="340722904" sldId="281"/>
            <ac:inkMk id="72" creationId="{92928A59-0F73-46F4-1B0E-B38A8243D174}"/>
          </ac:inkMkLst>
        </pc:inkChg>
        <pc:inkChg chg="add mod">
          <ac:chgData name="Michael Kuniega" userId="999f7fd1-0dc3-4cba-81fd-6a42a8d75a98" providerId="ADAL" clId="{2BA1FF2E-3399-4915-A88C-113B3422AC66}" dt="2023-01-15T01:21:51.766" v="1965"/>
          <ac:inkMkLst>
            <pc:docMk/>
            <pc:sldMk cId="340722904" sldId="281"/>
            <ac:inkMk id="73" creationId="{9BFCCD56-1984-E2D8-DF89-5194F55C1573}"/>
          </ac:inkMkLst>
        </pc:inkChg>
        <pc:inkChg chg="add mod">
          <ac:chgData name="Michael Kuniega" userId="999f7fd1-0dc3-4cba-81fd-6a42a8d75a98" providerId="ADAL" clId="{2BA1FF2E-3399-4915-A88C-113B3422AC66}" dt="2023-01-15T01:21:51.766" v="1965"/>
          <ac:inkMkLst>
            <pc:docMk/>
            <pc:sldMk cId="340722904" sldId="281"/>
            <ac:inkMk id="74" creationId="{962F96AF-535F-A09D-2A36-BE1CCED9D7E2}"/>
          </ac:inkMkLst>
        </pc:inkChg>
        <pc:inkChg chg="add mod">
          <ac:chgData name="Michael Kuniega" userId="999f7fd1-0dc3-4cba-81fd-6a42a8d75a98" providerId="ADAL" clId="{2BA1FF2E-3399-4915-A88C-113B3422AC66}" dt="2023-01-15T01:21:51.766" v="1965"/>
          <ac:inkMkLst>
            <pc:docMk/>
            <pc:sldMk cId="340722904" sldId="281"/>
            <ac:inkMk id="75" creationId="{5CF38961-75CA-A1B6-7A0A-2EF89E722C25}"/>
          </ac:inkMkLst>
        </pc:inkChg>
        <pc:inkChg chg="add mod">
          <ac:chgData name="Michael Kuniega" userId="999f7fd1-0dc3-4cba-81fd-6a42a8d75a98" providerId="ADAL" clId="{2BA1FF2E-3399-4915-A88C-113B3422AC66}" dt="2023-01-15T01:21:51.766" v="1965"/>
          <ac:inkMkLst>
            <pc:docMk/>
            <pc:sldMk cId="340722904" sldId="281"/>
            <ac:inkMk id="76" creationId="{ED5AA76E-0DA9-CA8B-0CFD-63E38C00C9A9}"/>
          </ac:inkMkLst>
        </pc:inkChg>
        <pc:inkChg chg="add mod">
          <ac:chgData name="Michael Kuniega" userId="999f7fd1-0dc3-4cba-81fd-6a42a8d75a98" providerId="ADAL" clId="{2BA1FF2E-3399-4915-A88C-113B3422AC66}" dt="2023-01-15T01:21:51.766" v="1965"/>
          <ac:inkMkLst>
            <pc:docMk/>
            <pc:sldMk cId="340722904" sldId="281"/>
            <ac:inkMk id="77" creationId="{79FE2AE8-DF62-478B-6B25-93F9F3AC9CDE}"/>
          </ac:inkMkLst>
        </pc:inkChg>
        <pc:inkChg chg="add mod">
          <ac:chgData name="Michael Kuniega" userId="999f7fd1-0dc3-4cba-81fd-6a42a8d75a98" providerId="ADAL" clId="{2BA1FF2E-3399-4915-A88C-113B3422AC66}" dt="2023-01-15T01:21:51.766" v="1965"/>
          <ac:inkMkLst>
            <pc:docMk/>
            <pc:sldMk cId="340722904" sldId="281"/>
            <ac:inkMk id="78" creationId="{26634C0D-6FB6-65B5-2666-EDC2CD40EB6B}"/>
          </ac:inkMkLst>
        </pc:inkChg>
        <pc:inkChg chg="add mod">
          <ac:chgData name="Michael Kuniega" userId="999f7fd1-0dc3-4cba-81fd-6a42a8d75a98" providerId="ADAL" clId="{2BA1FF2E-3399-4915-A88C-113B3422AC66}" dt="2023-01-15T01:21:51.766" v="1965"/>
          <ac:inkMkLst>
            <pc:docMk/>
            <pc:sldMk cId="340722904" sldId="281"/>
            <ac:inkMk id="79" creationId="{6B9B7911-3BF8-E06C-79EB-41DB9E6B3868}"/>
          </ac:inkMkLst>
        </pc:inkChg>
        <pc:inkChg chg="add mod">
          <ac:chgData name="Michael Kuniega" userId="999f7fd1-0dc3-4cba-81fd-6a42a8d75a98" providerId="ADAL" clId="{2BA1FF2E-3399-4915-A88C-113B3422AC66}" dt="2023-01-15T01:21:51.766" v="1965"/>
          <ac:inkMkLst>
            <pc:docMk/>
            <pc:sldMk cId="340722904" sldId="281"/>
            <ac:inkMk id="80" creationId="{9C3C1954-5A9D-0C5F-05FE-E1DE3C997CEF}"/>
          </ac:inkMkLst>
        </pc:inkChg>
        <pc:inkChg chg="add mod">
          <ac:chgData name="Michael Kuniega" userId="999f7fd1-0dc3-4cba-81fd-6a42a8d75a98" providerId="ADAL" clId="{2BA1FF2E-3399-4915-A88C-113B3422AC66}" dt="2023-01-15T01:21:51.766" v="1965"/>
          <ac:inkMkLst>
            <pc:docMk/>
            <pc:sldMk cId="340722904" sldId="281"/>
            <ac:inkMk id="81" creationId="{83804C24-CA41-0EAD-3875-474FE85A4C8A}"/>
          </ac:inkMkLst>
        </pc:inkChg>
        <pc:inkChg chg="add mod">
          <ac:chgData name="Michael Kuniega" userId="999f7fd1-0dc3-4cba-81fd-6a42a8d75a98" providerId="ADAL" clId="{2BA1FF2E-3399-4915-A88C-113B3422AC66}" dt="2023-01-15T01:21:51.766" v="1965"/>
          <ac:inkMkLst>
            <pc:docMk/>
            <pc:sldMk cId="340722904" sldId="281"/>
            <ac:inkMk id="82" creationId="{4909D934-FE91-870D-3C80-A44DDDB461D2}"/>
          </ac:inkMkLst>
        </pc:inkChg>
        <pc:inkChg chg="add del mod">
          <ac:chgData name="Michael Kuniega" userId="999f7fd1-0dc3-4cba-81fd-6a42a8d75a98" providerId="ADAL" clId="{2BA1FF2E-3399-4915-A88C-113B3422AC66}" dt="2023-01-15T01:21:38.217" v="1949"/>
          <ac:inkMkLst>
            <pc:docMk/>
            <pc:sldMk cId="340722904" sldId="281"/>
            <ac:inkMk id="83" creationId="{8075C92A-518E-20C8-9A9E-20AC392342B7}"/>
          </ac:inkMkLst>
        </pc:inkChg>
        <pc:inkChg chg="add mod">
          <ac:chgData name="Michael Kuniega" userId="999f7fd1-0dc3-4cba-81fd-6a42a8d75a98" providerId="ADAL" clId="{2BA1FF2E-3399-4915-A88C-113B3422AC66}" dt="2023-01-15T01:21:51.766" v="1965"/>
          <ac:inkMkLst>
            <pc:docMk/>
            <pc:sldMk cId="340722904" sldId="281"/>
            <ac:inkMk id="85" creationId="{0964343D-F505-EADD-B537-32A3FDA8BE30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87" creationId="{D34647B1-A6EF-692E-EEB2-3ECF8EA25707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88" creationId="{661155BB-17A9-436B-8853-1F6D36467C51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89" creationId="{94F9B507-D646-D7B6-8DC9-746A5D80F157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90" creationId="{AED0DD0E-A75A-70CD-2834-21EEF85276F4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92" creationId="{6537304B-5ACB-3E78-CFDC-A28EA0942345}"/>
          </ac:inkMkLst>
        </pc:inkChg>
        <pc:inkChg chg="add mod">
          <ac:chgData name="Michael Kuniega" userId="999f7fd1-0dc3-4cba-81fd-6a42a8d75a98" providerId="ADAL" clId="{2BA1FF2E-3399-4915-A88C-113B3422AC66}" dt="2023-01-15T01:21:48.388" v="1959"/>
          <ac:inkMkLst>
            <pc:docMk/>
            <pc:sldMk cId="340722904" sldId="281"/>
            <ac:inkMk id="93" creationId="{B311EEAB-3228-941F-5EFF-41DD0084E470}"/>
          </ac:inkMkLst>
        </pc:inkChg>
        <pc:inkChg chg="add mod">
          <ac:chgData name="Michael Kuniega" userId="999f7fd1-0dc3-4cba-81fd-6a42a8d75a98" providerId="ADAL" clId="{2BA1FF2E-3399-4915-A88C-113B3422AC66}" dt="2023-01-15T01:21:51.766" v="1965"/>
          <ac:inkMkLst>
            <pc:docMk/>
            <pc:sldMk cId="340722904" sldId="281"/>
            <ac:inkMk id="95" creationId="{EDE1E3D2-7385-39DE-0B0D-D184B901B209}"/>
          </ac:inkMkLst>
        </pc:inkChg>
        <pc:inkChg chg="add mod">
          <ac:chgData name="Michael Kuniega" userId="999f7fd1-0dc3-4cba-81fd-6a42a8d75a98" providerId="ADAL" clId="{2BA1FF2E-3399-4915-A88C-113B3422AC66}" dt="2023-01-15T01:21:51.766" v="1965"/>
          <ac:inkMkLst>
            <pc:docMk/>
            <pc:sldMk cId="340722904" sldId="281"/>
            <ac:inkMk id="96" creationId="{87727AB7-96A1-45C6-3417-A742F783FF42}"/>
          </ac:inkMkLst>
        </pc:inkChg>
        <pc:inkChg chg="add mod">
          <ac:chgData name="Michael Kuniega" userId="999f7fd1-0dc3-4cba-81fd-6a42a8d75a98" providerId="ADAL" clId="{2BA1FF2E-3399-4915-A88C-113B3422AC66}" dt="2023-01-15T01:21:51.766" v="1965"/>
          <ac:inkMkLst>
            <pc:docMk/>
            <pc:sldMk cId="340722904" sldId="281"/>
            <ac:inkMk id="98" creationId="{7C6A8390-3DB9-AEA2-3111-44B7174DA042}"/>
          </ac:inkMkLst>
        </pc:inkChg>
        <pc:inkChg chg="add mod">
          <ac:chgData name="Michael Kuniega" userId="999f7fd1-0dc3-4cba-81fd-6a42a8d75a98" providerId="ADAL" clId="{2BA1FF2E-3399-4915-A88C-113B3422AC66}" dt="2023-01-15T01:21:51.766" v="1965"/>
          <ac:inkMkLst>
            <pc:docMk/>
            <pc:sldMk cId="340722904" sldId="281"/>
            <ac:inkMk id="99" creationId="{7582B055-676F-7F1A-2941-A1B6417D74D2}"/>
          </ac:inkMkLst>
        </pc:inkChg>
        <pc:inkChg chg="add">
          <ac:chgData name="Michael Kuniega" userId="999f7fd1-0dc3-4cba-81fd-6a42a8d75a98" providerId="ADAL" clId="{2BA1FF2E-3399-4915-A88C-113B3422AC66}" dt="2023-01-15T01:21:52.605" v="1966" actId="9405"/>
          <ac:inkMkLst>
            <pc:docMk/>
            <pc:sldMk cId="340722904" sldId="281"/>
            <ac:inkMk id="101" creationId="{91B30629-447B-CE5E-1103-F143F998BAF7}"/>
          </ac:inkMkLst>
        </pc:inkChg>
        <pc:inkChg chg="add">
          <ac:chgData name="Michael Kuniega" userId="999f7fd1-0dc3-4cba-81fd-6a42a8d75a98" providerId="ADAL" clId="{2BA1FF2E-3399-4915-A88C-113B3422AC66}" dt="2023-01-15T01:21:53" v="1967" actId="9405"/>
          <ac:inkMkLst>
            <pc:docMk/>
            <pc:sldMk cId="340722904" sldId="281"/>
            <ac:inkMk id="102" creationId="{04DCEC2D-1938-6325-963D-F79F352AE778}"/>
          </ac:inkMkLst>
        </pc:inkChg>
        <pc:inkChg chg="add mod">
          <ac:chgData name="Michael Kuniega" userId="999f7fd1-0dc3-4cba-81fd-6a42a8d75a98" providerId="ADAL" clId="{2BA1FF2E-3399-4915-A88C-113B3422AC66}" dt="2023-01-15T01:22:06.131" v="1992"/>
          <ac:inkMkLst>
            <pc:docMk/>
            <pc:sldMk cId="340722904" sldId="281"/>
            <ac:inkMk id="103" creationId="{BCD95764-BFCE-4B3B-960D-67AA27AF6201}"/>
          </ac:inkMkLst>
        </pc:inkChg>
        <pc:inkChg chg="add mod">
          <ac:chgData name="Michael Kuniega" userId="999f7fd1-0dc3-4cba-81fd-6a42a8d75a98" providerId="ADAL" clId="{2BA1FF2E-3399-4915-A88C-113B3422AC66}" dt="2023-01-15T01:22:06.131" v="1992"/>
          <ac:inkMkLst>
            <pc:docMk/>
            <pc:sldMk cId="340722904" sldId="281"/>
            <ac:inkMk id="104" creationId="{B899D698-597E-BA4A-1A3D-B34F1A0BC6AE}"/>
          </ac:inkMkLst>
        </pc:inkChg>
        <pc:inkChg chg="add mod">
          <ac:chgData name="Michael Kuniega" userId="999f7fd1-0dc3-4cba-81fd-6a42a8d75a98" providerId="ADAL" clId="{2BA1FF2E-3399-4915-A88C-113B3422AC66}" dt="2023-01-15T01:22:06.131" v="1992"/>
          <ac:inkMkLst>
            <pc:docMk/>
            <pc:sldMk cId="340722904" sldId="281"/>
            <ac:inkMk id="106" creationId="{E2DD40CC-89A6-3163-D7EF-316B79AA4763}"/>
          </ac:inkMkLst>
        </pc:inkChg>
        <pc:inkChg chg="add mod">
          <ac:chgData name="Michael Kuniega" userId="999f7fd1-0dc3-4cba-81fd-6a42a8d75a98" providerId="ADAL" clId="{2BA1FF2E-3399-4915-A88C-113B3422AC66}" dt="2023-01-15T01:22:06.131" v="1992"/>
          <ac:inkMkLst>
            <pc:docMk/>
            <pc:sldMk cId="340722904" sldId="281"/>
            <ac:inkMk id="107" creationId="{866A9540-3F6B-38F5-828A-F5AA7E045996}"/>
          </ac:inkMkLst>
        </pc:inkChg>
        <pc:inkChg chg="add mod">
          <ac:chgData name="Michael Kuniega" userId="999f7fd1-0dc3-4cba-81fd-6a42a8d75a98" providerId="ADAL" clId="{2BA1FF2E-3399-4915-A88C-113B3422AC66}" dt="2023-01-15T01:22:06.131" v="1992"/>
          <ac:inkMkLst>
            <pc:docMk/>
            <pc:sldMk cId="340722904" sldId="281"/>
            <ac:inkMk id="108" creationId="{FB4E317D-4F3E-C3EA-794E-0D63C79EE3A4}"/>
          </ac:inkMkLst>
        </pc:inkChg>
        <pc:inkChg chg="add mod">
          <ac:chgData name="Michael Kuniega" userId="999f7fd1-0dc3-4cba-81fd-6a42a8d75a98" providerId="ADAL" clId="{2BA1FF2E-3399-4915-A88C-113B3422AC66}" dt="2023-01-15T01:22:06.131" v="1992"/>
          <ac:inkMkLst>
            <pc:docMk/>
            <pc:sldMk cId="340722904" sldId="281"/>
            <ac:inkMk id="109" creationId="{F383A841-F314-6CF6-F7D4-F5FEF95ED5A3}"/>
          </ac:inkMkLst>
        </pc:inkChg>
        <pc:inkChg chg="add mod">
          <ac:chgData name="Michael Kuniega" userId="999f7fd1-0dc3-4cba-81fd-6a42a8d75a98" providerId="ADAL" clId="{2BA1FF2E-3399-4915-A88C-113B3422AC66}" dt="2023-01-15T01:22:06.131" v="1992"/>
          <ac:inkMkLst>
            <pc:docMk/>
            <pc:sldMk cId="340722904" sldId="281"/>
            <ac:inkMk id="110" creationId="{843A9D60-3DF7-E4C2-3809-C399C83BF92E}"/>
          </ac:inkMkLst>
        </pc:inkChg>
        <pc:inkChg chg="add mod">
          <ac:chgData name="Michael Kuniega" userId="999f7fd1-0dc3-4cba-81fd-6a42a8d75a98" providerId="ADAL" clId="{2BA1FF2E-3399-4915-A88C-113B3422AC66}" dt="2023-01-15T01:22:06.131" v="1992"/>
          <ac:inkMkLst>
            <pc:docMk/>
            <pc:sldMk cId="340722904" sldId="281"/>
            <ac:inkMk id="111" creationId="{C0D6B536-E263-A946-EA9E-499B0C95C445}"/>
          </ac:inkMkLst>
        </pc:inkChg>
        <pc:inkChg chg="add mod">
          <ac:chgData name="Michael Kuniega" userId="999f7fd1-0dc3-4cba-81fd-6a42a8d75a98" providerId="ADAL" clId="{2BA1FF2E-3399-4915-A88C-113B3422AC66}" dt="2023-01-15T01:22:06.131" v="1992"/>
          <ac:inkMkLst>
            <pc:docMk/>
            <pc:sldMk cId="340722904" sldId="281"/>
            <ac:inkMk id="112" creationId="{3D0AA46E-2360-0665-E76C-17D4226E1490}"/>
          </ac:inkMkLst>
        </pc:inkChg>
        <pc:inkChg chg="add mod">
          <ac:chgData name="Michael Kuniega" userId="999f7fd1-0dc3-4cba-81fd-6a42a8d75a98" providerId="ADAL" clId="{2BA1FF2E-3399-4915-A88C-113B3422AC66}" dt="2023-01-15T01:22:06.131" v="1992"/>
          <ac:inkMkLst>
            <pc:docMk/>
            <pc:sldMk cId="340722904" sldId="281"/>
            <ac:inkMk id="113" creationId="{D4621AFB-AE44-D98E-0448-57402AA65BAB}"/>
          </ac:inkMkLst>
        </pc:inkChg>
        <pc:inkChg chg="add mod">
          <ac:chgData name="Michael Kuniega" userId="999f7fd1-0dc3-4cba-81fd-6a42a8d75a98" providerId="ADAL" clId="{2BA1FF2E-3399-4915-A88C-113B3422AC66}" dt="2023-01-15T01:22:06.131" v="1992"/>
          <ac:inkMkLst>
            <pc:docMk/>
            <pc:sldMk cId="340722904" sldId="281"/>
            <ac:inkMk id="114" creationId="{323524C8-8D5A-8995-10D9-BB836A8C42E3}"/>
          </ac:inkMkLst>
        </pc:inkChg>
        <pc:inkChg chg="add mod">
          <ac:chgData name="Michael Kuniega" userId="999f7fd1-0dc3-4cba-81fd-6a42a8d75a98" providerId="ADAL" clId="{2BA1FF2E-3399-4915-A88C-113B3422AC66}" dt="2023-01-15T01:22:06.131" v="1992"/>
          <ac:inkMkLst>
            <pc:docMk/>
            <pc:sldMk cId="340722904" sldId="281"/>
            <ac:inkMk id="116" creationId="{EB18042C-9046-73CE-819E-133D948EF38F}"/>
          </ac:inkMkLst>
        </pc:inkChg>
        <pc:inkChg chg="add mod">
          <ac:chgData name="Michael Kuniega" userId="999f7fd1-0dc3-4cba-81fd-6a42a8d75a98" providerId="ADAL" clId="{2BA1FF2E-3399-4915-A88C-113B3422AC66}" dt="2023-01-15T01:22:06.131" v="1992"/>
          <ac:inkMkLst>
            <pc:docMk/>
            <pc:sldMk cId="340722904" sldId="281"/>
            <ac:inkMk id="117" creationId="{0CEFA786-D2D7-4F57-A7B9-F48AD7872BC5}"/>
          </ac:inkMkLst>
        </pc:inkChg>
        <pc:inkChg chg="add mod">
          <ac:chgData name="Michael Kuniega" userId="999f7fd1-0dc3-4cba-81fd-6a42a8d75a98" providerId="ADAL" clId="{2BA1FF2E-3399-4915-A88C-113B3422AC66}" dt="2023-01-15T01:22:06.131" v="1992"/>
          <ac:inkMkLst>
            <pc:docMk/>
            <pc:sldMk cId="340722904" sldId="281"/>
            <ac:inkMk id="118" creationId="{2E29BD5A-89B7-60FD-29D9-E35FC7DFE809}"/>
          </ac:inkMkLst>
        </pc:inkChg>
        <pc:inkChg chg="add mod">
          <ac:chgData name="Michael Kuniega" userId="999f7fd1-0dc3-4cba-81fd-6a42a8d75a98" providerId="ADAL" clId="{2BA1FF2E-3399-4915-A88C-113B3422AC66}" dt="2023-01-15T01:22:06.131" v="1992"/>
          <ac:inkMkLst>
            <pc:docMk/>
            <pc:sldMk cId="340722904" sldId="281"/>
            <ac:inkMk id="119" creationId="{7FDFAB5C-91B9-2CED-2355-36B0314DFE4D}"/>
          </ac:inkMkLst>
        </pc:inkChg>
        <pc:inkChg chg="add mod">
          <ac:chgData name="Michael Kuniega" userId="999f7fd1-0dc3-4cba-81fd-6a42a8d75a98" providerId="ADAL" clId="{2BA1FF2E-3399-4915-A88C-113B3422AC66}" dt="2023-01-15T01:22:06.131" v="1992"/>
          <ac:inkMkLst>
            <pc:docMk/>
            <pc:sldMk cId="340722904" sldId="281"/>
            <ac:inkMk id="120" creationId="{B491825D-F8D7-B934-22BD-CD8E7915BBEB}"/>
          </ac:inkMkLst>
        </pc:inkChg>
        <pc:inkChg chg="add mod">
          <ac:chgData name="Michael Kuniega" userId="999f7fd1-0dc3-4cba-81fd-6a42a8d75a98" providerId="ADAL" clId="{2BA1FF2E-3399-4915-A88C-113B3422AC66}" dt="2023-01-15T01:22:06.131" v="1992"/>
          <ac:inkMkLst>
            <pc:docMk/>
            <pc:sldMk cId="340722904" sldId="281"/>
            <ac:inkMk id="121" creationId="{C804929C-1FC3-DA56-5BB4-FB34B05C91C5}"/>
          </ac:inkMkLst>
        </pc:inkChg>
        <pc:inkChg chg="add mod">
          <ac:chgData name="Michael Kuniega" userId="999f7fd1-0dc3-4cba-81fd-6a42a8d75a98" providerId="ADAL" clId="{2BA1FF2E-3399-4915-A88C-113B3422AC66}" dt="2023-01-15T01:22:06.131" v="1992"/>
          <ac:inkMkLst>
            <pc:docMk/>
            <pc:sldMk cId="340722904" sldId="281"/>
            <ac:inkMk id="122" creationId="{76DD7B9B-C9AE-3F75-310C-3920F6DD936B}"/>
          </ac:inkMkLst>
        </pc:inkChg>
        <pc:inkChg chg="add mod">
          <ac:chgData name="Michael Kuniega" userId="999f7fd1-0dc3-4cba-81fd-6a42a8d75a98" providerId="ADAL" clId="{2BA1FF2E-3399-4915-A88C-113B3422AC66}" dt="2023-01-15T01:22:06.131" v="1992"/>
          <ac:inkMkLst>
            <pc:docMk/>
            <pc:sldMk cId="340722904" sldId="281"/>
            <ac:inkMk id="123" creationId="{A0AF267F-F84A-AC16-A0EF-DC58AD2C14C1}"/>
          </ac:inkMkLst>
        </pc:inkChg>
        <pc:inkChg chg="add mod">
          <ac:chgData name="Michael Kuniega" userId="999f7fd1-0dc3-4cba-81fd-6a42a8d75a98" providerId="ADAL" clId="{2BA1FF2E-3399-4915-A88C-113B3422AC66}" dt="2023-01-15T01:22:06.131" v="1992"/>
          <ac:inkMkLst>
            <pc:docMk/>
            <pc:sldMk cId="340722904" sldId="281"/>
            <ac:inkMk id="124" creationId="{3C49086E-1228-D9AA-EEAB-DFD1BCC0F5D1}"/>
          </ac:inkMkLst>
        </pc:inkChg>
        <pc:inkChg chg="add mod">
          <ac:chgData name="Michael Kuniega" userId="999f7fd1-0dc3-4cba-81fd-6a42a8d75a98" providerId="ADAL" clId="{2BA1FF2E-3399-4915-A88C-113B3422AC66}" dt="2023-01-15T01:22:06.131" v="1992"/>
          <ac:inkMkLst>
            <pc:docMk/>
            <pc:sldMk cId="340722904" sldId="281"/>
            <ac:inkMk id="125" creationId="{082D0433-548D-C7C3-A2A4-4FAEEE11DAE0}"/>
          </ac:inkMkLst>
        </pc:inkChg>
        <pc:inkChg chg="add mod">
          <ac:chgData name="Michael Kuniega" userId="999f7fd1-0dc3-4cba-81fd-6a42a8d75a98" providerId="ADAL" clId="{2BA1FF2E-3399-4915-A88C-113B3422AC66}" dt="2023-01-15T01:22:06.131" v="1992"/>
          <ac:inkMkLst>
            <pc:docMk/>
            <pc:sldMk cId="340722904" sldId="281"/>
            <ac:inkMk id="126" creationId="{46CDA363-5ECE-B3B0-E91B-056791B46584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5T00:25:04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6315 6584 212 0,'0'-12'79'0,"-4"9"-61"0,4-4 10 0,-3 7 3 16,3-3-4 0,0 0 4-16,0 3-2 0,0 0 0 15,0 0-16 1,0 0 8-16,0 0 5 0,0 0-3 0,0 0 1 15,0 0-4 1,0 16 4-16,3 6-5 16,1 6-3-16,-1 7-1 15,4 3-4-15,0 12 1 16,4 10-1-16,-4 9 1 16,4-3-6-16,-8-3-4 15,4-6 3-15,0-3 1 16,1-7 0-16,2 0 1 15,-10-3-4-15,4-6-2 16,-1-3 0-16,1-7 1 0,-1-3-3 16,1-6 0-1,-1-3 1-15,1-3 0 0,-4-4-29 16,0 0-13 0,0-5-53-16,4-4-22 0,-1 3-47 31</inkml:trace>
  <inkml:trace contextRef="#ctx0" brushRef="#br0" timeOffset="1599.82">3298 10053 260 0,'0'0'99'0,"0"0"-77"0,0 0 11 0,0 0 2 16,0 0-8-16,0 0-1 16,0 0-8-16,0 0-3 15,0 0-9-15,0 0 0 0,0 6 1 16,0 4 8-16,4 2 2 16,3 4-2-16,0 3 1 15,7 3 0-15,4 3-1 16,0 7-3-16,6 6 0 15,8 6-1-15,7-3 3 16,-7-4-5-16,4-2-1 0,-4-7 5 16,-1-2 1-1,-9-4-3-15,-1-7-1 0,-3 4-2 16,3-6 0 0,-7-4-2-16,0 1-1 0,-7-4-1 15,1 0 2 1,-5-2-1-16,4-1 2 0,-7-3-4 15,4 3-2 1,-1 0 2-16,-3-3 0 0,0 0-26 16,0-3-11-16,0 0-32 0,-3-4-13 15,3 1-22 1,0-3-10-16,3-1-30 16</inkml:trace>
  <inkml:trace contextRef="#ctx0" brushRef="#br0" timeOffset="2130.3">3759 9968 228 0,'0'-6'85'0,"-4"2"-66"0,4 1 12 15,0 3 3 1,0 0-7-16,0 0-1 0,0 0-1 16,0 0-1-1,0 0-13-15,0 10 11 0,0 6 5 16,4 6 1-16,-4 6 3 15,0 7-8-15,0 6-4 0,0 12-5 16,4 13-1-16,-1 7-5 16,1-1 0-16,-1-2-1 15,4 5 1-15,-7 1-2 16,4-1 1-16,-1-2 0 16,1-7 1-16,-1-6 0 15,-3-7 0-15,0-5-2 16,0-4 1-16,0-10-2 15,0-2 0-15,0-7-1 0,0-6 0 16,0-3-2 0,0-4 1-16,0-2-2 0,0-1-1 15,0-2-6 1,0-4-1-16,0-3-30 0,0-3-13 16,4-4-25-16,3-5-11 15,-7-7-83 1</inkml:trace>
  <inkml:trace contextRef="#ctx0" brushRef="#br0" timeOffset="2649.87">3926 9278 272 0,'0'-6'101'0,"0"3"-78"0,0 3 20 15,0 0 2-15,0 0-3 0,0 0 1 16,0 0-10-16,0 0-5 16,-4 6-16-1,1 0 3-15,3 7 3 0,0 6-2 0,0 6 3 16,3 6-1 0,1 7-2-16,-1 0-2 0,4 3-1 15,0-3-3-15,4 0 1 16,0-1-2-16,-8 1 0 15,4 0-5-15,0 0-1 0,-3 3-1 16,-1-7 1 0,1-5 0-16,0-7 1 0,-1-3-5 15,1-4-1 1,-1-2 1-16,-3-4 2 0,0-2-18 16,0-1-8-1,0-3-36-15,0 0-16 0,0-3-39 16,4-3-14-1,3 0-15-15</inkml:trace>
  <inkml:trace contextRef="#ctx0" brushRef="#br0" timeOffset="3629.6">4280 10088 252 0,'0'3'93'0,"0"-3"-72"0,0 0 18 0,0 0 5 0,0 0-8 15,0 0 2 1,0 0-9-16,0 0-1 0,0 0-15 16,0 0-1-16,0 0-1 15,0 0-6-15,0 0-1 0,4 3 4 16,-1 0 3-1,4-3-2-15,7 0 0 0,-6 0-1 16,9 0 2-16,1 0-3 16,-4 0 1-16,7 3-5 15,8-3 0-15,-4 0 1 16,-4 0 0-16,0 0 0 16,-3 0 0-16,3 0-2 15,-3 0 1-15,-4 0-2 16,0 0 2-16,-3 0-2 15,-1 0 2-15,1 0-2 16,-7 0-1-16,-1 0 1 16,1 0 1-16,-4 0-10 0,0 0-4 15,3 0-12 1,-3 0-5-16,0 0-15 0,0 0-5 16,-3 0-23-1,-1 0-6-15,4 0-58 16</inkml:trace>
  <inkml:trace contextRef="#ctx0" brushRef="#br0" timeOffset="4171.18">4287 10491 312 0,'0'0'118'0,"0"0"-92"15,-3 0 11-15,3 0-1 0,0 0-11 16,0 0 0-16,0 0-5 15,0 0-1-15,0 0-10 16,0 0 3-16,0 0 4 0,3 0 1 0,1 0-1 16,-1 0-2-16,4 0 1 15,0 0-2-15,4 0 2 16,7-6-4 0,0 6 1-16,-1-4-5 0,8 4 1 15,3 0-3 1,4 0 0-16,-3 0-1 0,-1 0 2 15,4 0-1-15,-11 0 2 0,11 0-4 16,-21 0 0 0,6 0 1-16,-2 0 2 15,-5 0 1-15,-3 0 1 16,0 0-4-16,4 0-3 16,-11 0 0-16,4 0-1 15,-1 0-5-15,-3 0 1 0,0 0-36 16,0 0-15-1,4 0-38-15,-1 0-15 16</inkml:trace>
  <inkml:trace contextRef="#ctx0" brushRef="#br0" timeOffset="6210.56">5184 9719 252 0,'-4'-3'93'0,"4"3"-72"0,-10-3 14 16,6 3 0-16,1 0-3 0,-4 0 3 15,3 0-6 1,-3 0-3-16,3 0-14 0,1 0 3 0,3 0 3 16,-4-3-6-16,4-1-2 15,0 1-3-15,4-3 0 16,-1-3-2-16,5-1 2 16,-1-2-2-16,3-1 0 15,4-3 1-15,-6 0 1 16,6 4-1-16,7-1-1 15,-3 1-3-15,10 2 1 16,4 4 0-16,7 3 1 0,-7 3 2 16,3 3 3-1,1 3 7-15,-1 4 4 0,-10-1 1 16,0 4 2 0,-7 2 2-16,-4 1 2 0,-7 3-8 15,-4 6-1-15,-3 4-7 16,-7 5-1-16,0 1-6 15,-3 3-1-15,-5-4-1 16,1-2 1-16,0-4 0 16,0-3 1-16,3-3-5 0,-7-3 1 15,4-3-2 1,4-3 0-16,3-1 2 0,-1-2 2 16,5-4-6-1,-4 0-1-15,7 1-5 0,7-1 1 16,7 0 0-1,4 1 1-15,10-4 2 0,-7 0 2 16,8 3 2-16,-1 1 1 16,0 2 1-16,1 4 0 15,-4-1-3-15,3 1 0 16,0-1 4-16,4 1 1 16,-10 3-3-16,-1-1 1 15,0 1 2-15,-3 0 3 16,-4 0 4-16,-3 3 2 15,-8 3 1-15,-3 0 0 0,-7 3 0 16,-4 0 0 0,-6 0-2-16,-5-3-1 0,-2-3-5 15,-5-3-3 1,-17-3 0-16,-3-4-1 0,-12 1-3 16,5-4 0-1,2 0-3-15,12-3-1 0,-1 0-5 16,15 1 0-1,-4-4-5-15,11 0 0 0,3-4-12 16,4-2-4-16,3-6-21 0,4-4-5 16,4-3-18-1,3-3-4-15,3 3-90 16</inkml:trace>
  <inkml:trace contextRef="#ctx0" brushRef="#br0" timeOffset="6840.39">6052 9259 240 0,'0'-3'90'0,"0"3"-70"0,0 0 15 16,0 0 0-16,0 0-1 0,0 0 2 15,0 0-2 1,0 0-1-16,-10 3-18 0,3 3 2 0,-4 7 1 16,-3 12-2-1,3 13 3-15,-3 9-4 0,3 4 1 16,-3 2-5-16,7 10 1 15,4 22 2-15,6 16 3 16,4-3 2-16,11 3 3 16,-4 12-3-16,11 0 0 15,0-12-1-15,0-13-2 16,-1-9-6-16,-2-6-4 16,-1-13-3-16,4-13 0 15,0-6-2-15,-4-10 2 16,4-6-4-16,-8-6 0 15,1-6 1-15,0-4 0 16,0 1-20-16,-4-4-9 16,3-3-23-16,5-3-7 0,-8 0-37 15,4-3-17 1,6 3-52-16</inkml:trace>
  <inkml:trace contextRef="#ctx0" brushRef="#br0" timeOffset="7490.48">6641 9653 288 0,'0'-3'107'0,"0"6"-83"0,0-3 21 0,0 0 5 0,0 6-3 15,0 1 2-15,-4 2-12 16,1 7-3-16,3 6-19 16,-7 9 0-16,3 10-1 0,1 6-5 0,-5 1-1 15,5-1-4 1,-4 0-3-16,-4-3 0 0,4-3-1 16,-4-3 0-1,4 0 2-15,-3-3-1 16,-1-4 2-16,4-3-2 15,0-2 2-15,3-1-4 0,-6-3-2 16,3-3-5-16,3-3-2 16,1-4-11-1,3-2-4-15,-8-4-19 0,8-12-54 16,0-7 9 0,8 0-63-1</inkml:trace>
  <inkml:trace contextRef="#ctx0" brushRef="#br0" timeOffset="7910.38">6283 9713 336 0,'-4'-7'126'0,"1"7"-98"0,3 0 12 16,0 0 0-16,0 0-13 16,3 0-3-16,1 4-1 15,6-1 2-15,5 6-13 16,6 7 6-16,11 9 3 0,3 13 0 16,1 6 2-16,10 3-7 15,-11 1 1-15,1-1-6 16,-1-3-1-16,-7-9-4 0,11 2 1 15,0-5-2 1,0-4 2-16,-10-3-4 16,6-2 0-16,-10-8-3 0,-7-2-1 15,3-4 3-15,-7 1 1 16,-7-4-6-16,0 0 0 16,-3-2-21-16,-1-8-7 15,-3-2-33-15,0-3-13 16,-3-4-22-16,-1 0-8 15,4 1-44 1</inkml:trace>
  <inkml:trace contextRef="#ctx0" brushRef="#br0" timeOffset="8540.43">6719 9379 260 0,'0'-6'96'0,"-4"6"-75"0,4-4 23 15,0 4 7-15,0 0-12 16,0 0-2-16,0 0-15 0,0 0-4 16,0-3-10-1,4 0 4-15,6 0 3 0,1-3 2 0,-4-1 1 16,7 1-3-16,4 3-1 16,3 0-2-16,1 3 0 15,2 0 2-15,-6 3 2 16,0 3 2-16,0 7 3 15,-4 6 2-15,0 6 1 16,-3 3-9-16,-4 4-4 16,-4-1-6-16,-3 1-2 0,-3-1-3 15,-1 1-1 1,1-1 3-16,-1-2 1 0,0-4-1 16,1 0-2-1,3-6 1-15,0 3-1 0,3-6 0 16,1-1 2-1,0-2-1-15,3 0-1 0,3-4 1 16,4 1-1-16,4-1 0 16,-4-3 0-16,4-3 0 15,0 1 0-15,-4-4 0 16,0-4 0-16,4 1-3 16,-8 0 2-16,8 0-12 15,-7 0-7-15,7 0-27 16,3 0-12-16,-3-1-31 15,-1 4-11-15,8 4-74 16</inkml:trace>
  <inkml:trace contextRef="#ctx0" brushRef="#br0" timeOffset="9096.45">7665 9625 320 0,'-7'-7'121'0,"7"7"-95"16,-3 0 25-16,3 0 2 0,0 0-6 16,0 0 1-16,0 0-17 15,0 0-7-15,0 0-14 16,0 7-2-16,0 2-1 0,3 7-6 15,4 6 0-15,-7 9-1 16,7 17 0-16,0 5 2 0,4 1 1 16,0-4-4-1,-1-3 1-15,1-6 0 0,3-3 2 16,-7-3-1 0,0-7-1-16,0-3 1 0,0 1 1 15,0-8-1-15,-3 1-1 16,0-3-2-16,-1-3 1 15,-3-1 1-15,0-2 0 16,0-4-14-16,0-6-3 16,-3 0-22-16,-1-3-10 15,0-7-25-15,-6 1-11 16,10-4-69-16</inkml:trace>
  <inkml:trace contextRef="#ctx0" brushRef="#br0" timeOffset="9457.29">7569 10059 400 0,'0'3'148'0,"0"-6"-115"0,0 3 11 15,0 0-3-15,0 0-16 16,0 0-3-16,0 0 1 15,4-3 0-15,3 0-12 0,0 0 2 0,4-3 1 16,3-1-5 0,7-2-3-16,4-1-1 0,7 1 1 15,3-1-5 1,4 1-1-16,4 0 0 0,-1-1 0 16,-10 1 2-1,-3-1 1-15,-1 1-4 0,-7 2-1 16,-3 1-6-1,-4 3 0-15,-3 0-16 0,0 0-7 16,-4 0-19-16,0-1-8 0,0 1-16 16,-4 0-3-1,4 0-80-15</inkml:trace>
  <inkml:trace contextRef="#ctx0" brushRef="#br0" timeOffset="10221">8140 9445 200 0,'0'-3'74'0,"0"3"-58"0,0 0 18 0,0 0 6 15,0 0-6-15,0 0 3 0,0 0-1 16,-7-3 2-16,7 3-21 16,0 0 8-16,0 0 5 0,0 0-1 15,0 0 3-15,0 0-12 16,0 9-2-16,0 7-4 16,7 6-1-16,-7 3-1 15,7 7 0-15,0 2-2 16,4 7-1-16,3 10 1 15,0 12 4-15,4 3-4 16,0-6 0-16,-1-7-2 16,1-2 2-16,0-7-5 0,0-6-1 15,-4-7 2 1,0-6 1-16,-3-3-3 0,3-6-3 16,-11-3 0-16,4-1-1 15,-3-2 0-15,0-4 2 16,3 0-1-16,-7-3-1 15,0 1-2-15,0-1-1 16,0 0-14-16,0-3-6 0,0-3-28 16,0 0-10-1,0-4-19-15,0-2-7 0,0-4-79 32</inkml:trace>
  <inkml:trace contextRef="#ctx0" brushRef="#br0" timeOffset="10717.68">8307 9086 264 0,'3'0'101'0,"4"0"-78"0,8 3 11 0,-8 0-1 16,7 7 2 0,4-1 3-16,6 4-1 0,1 6 2 15,0 3-21 1,0 6 7-16,3 13 5 0,4 12-5 0,3 7-2 15,8 0-2-15,0 0-1 0,-4-3-3 16,-4 6 0 0,0 9-5-16,-10 7 0 15,-7-7-5-15,-7-9 1 16,-8-9-3-16,-3-4 0 0,-7-2-1 16,-4-4 0-1,-6-3-2-15,-5-3-2 16,1-1-2-16,-4 1 1 15,4-3-6-15,3-7-3 0,4-3-5 16,4-6-2-16,2-3-17 16,1-3-7-16,7-17-81 15,7-5-74 1</inkml:trace>
  <inkml:trace contextRef="#ctx0" brushRef="#br0" timeOffset="11690.45">8597 8645 276 0,'-3'3'104'0,"-1"-3"-81"0,4 0 20 15,0 0 3-15,0 0-2 0,0 0 1 16,0 0-8 0,0 0-2-16,0 0-20 0,0 0 2 0,0 0 1 15,0 0-4 1,0-3 0-16,0 0-2 0,7-4 0 15,0 1 0-15,8-3 0 0,2-1-4 16,1 1-3 0,7-1-2-16,0 1 0 0,0 2 2 15,6 4 2 1,-6 3 3-16,0 3 1 16,0 1 1-16,-4 2 2 15,-3 7 2-15,-4 2-1 16,-3 4-1-16,-4 6 1 15,-7 4-6-15,-7 5-1 16,0 10-4-16,-1 7-1 0,5-1 1 16,-8-2 0-1,4-7 0-15,0-1 2 0,4-8-5 16,-1-7-3 0,1-3 3-16,3-3 1 0,0-3-3 15,0-4 1-15,3-2-2 16,4-4 0-16,7 1 4 15,4-4 3-15,3-3-4 16,4-3-1-16,-7-1 0 16,3 1 2-16,0 0-1 0,-3 0-1 15,0 0 1 1,0 0 1-16,-1-1-3 0,-3 4 0 16,1 0 3-1,-5 0 1-15,4 0-8 0,-10 0-4 16,0 0-9-1,-1 0-1-15,-3 0-30 0,0 0-13 16,0 0-49-16,0 0-22 16</inkml:trace>
  <inkml:trace contextRef="#ctx0" brushRef="#br0" timeOffset="12820.76">9657 8935 236 0,'0'0'88'0,"-3"0"-69"0,3 0 22 0,0 0 6 16,0 0-5-16,0 0 0 16,-4 3-1-16,1 0 1 0,-8 0-23 15,4 3 5-15,0 4 3 16,0 2-4-16,0 10-1 15,0-3-4-15,-1 7 1 16,1 2-4-16,0 7-1 16,0 9-4-16,4 16-1 0,-4 12 1 15,3 7 1 1,4-4-1-16,0 1 1 0,4 6 0 16,6 3 3-1,4 0-5-15,4-13-3 0,7-9 3 16,3-9 2-16,4-7-2 0,4-6 0 15,-5-6-1 1,5-7 2-16,-4-3-1 0,-4-6 2 16,-3-3-4-1,-4-3-2-15,-3-4-2 0,-4 1 0 16,0-7-2 0,-3 0 2-16,0 0-4 0,-4 0 0 15,0-3-4 1,-4 0 1-16,4 0-16 0,-7 0-4 15,4 0-32-15,-1 0-12 16,1 0-32-16,0 0-15 16,6 0-75-1</inkml:trace>
  <inkml:trace contextRef="#ctx0" brushRef="#br0" timeOffset="13901.55">10012 9328 296 0,'-7'-3'112'0,"7"3"-87"0,-4 0 20 0,4 0 1 0,0 0-2 15,0 0 3 1,0 0-11-16,0 0-4 0,-4 0-18 16,4-3 2-16,0-3 4 15,0-4-5-15,4-2 2 0,0-1-6 16,6-3 1-1,1-3-3-15,-1 1 2 0,5-1-4 16,2 0 1-16,5 0-3 0,2 3 0 16,-2 4-3-1,10-1-2-15,-8 3 1 0,12 4-1 16,-8 0 2 0,1 6 1-16,-1 3 5 0,-7 6 5 15,-3 4 4 1,-4 6 2-16,-3 6-4 15,-8 13-1-15,-3 12-8 16,-3 10-2-16,-1 0-2 16,-3-6 1-16,-4-4-2 0,1-3 2 15,3-6 0 1,3-6 3-16,-6-7-3 0,3-2-2 16,3-8-3-16,0-2-1 15,4-3 2-15,0-1 2 16,4 4-2-16,3-3 0 15,0-1 1-15,4-2 2 16,3-1-1-16,4-2 2 16,-1-1 0-16,1-6 1 15,0 0 0-15,3-3 0 0,0-4-2 16,8 4-2 0,-4-3 1-16,-1 3 1 0,5 0-1 15,-8-1 2 1,4 1-2-16,-7 0 2 0,-1 0-4 15,-3 0 0 1,1 0 1-16,-5 0 2 0,1 3-1 16,-4 0-1-16,0 0-6 15,-3 0-1-15,-1 0-13 16,4 0-2-16,-7 0-21 16,4 0-8-16,3 0-30 15,7 0-12-15,-7 0-93 16,7 0-62-1,0 0 110-15</inkml:trace>
  <inkml:trace contextRef="#ctx0" brushRef="#br0" timeOffset="14440.39">11103 9253 264 0,'4'-16'99'0,"-4"13"-77"0,0-3 11 0,0 6 0 0,0 0-3 16,0 0 4-1,0 0-1-15,0 0 2 0,0 0-19 16,0 0 15-16,0 0 6 0,0 0 3 0,0 0 0 16,-7 6-10-1,0 6-6-15,0 7-10 16,-4 13-1-16,0 12-2 16,1 3 1-16,3 1-2 15,-7-4-1-15,3 0-1 16,0-3 0-16,1-4 0 15,3 1 0-15,-1-3-4 16,1-4-1-16,0 1-1 16,4-7-2-16,-4-3 1 0,3 0-1 15,1-3 0-15,-1 0 0 16,0-3 0-16,1-4 0 16,3-2 0-16,0-4 0 15,0 0-14-15,0-6-3 16,0-6-46-1,3-6-8-15,1-4-6 16,0-3-22-16,-1-3-9 0,8 0-48 31</inkml:trace>
  <inkml:trace contextRef="#ctx0" brushRef="#br0" timeOffset="14922.23">10855 9322 340 0,'-10'-12'126'0,"6"8"-98"0,1 1 23 16,3 3 3-16,-4 0-9 15,4 0 0-15,0 0-10 16,0 0-4-16,0 0-17 15,-4 0-2-15,4 0 1 0,4 3-5 0,3 7-2 16,4 6 3-16,3 9 2 16,0 3 0-1,4 7 3-15,0-1-1 0,3 1 0 16,4 0-3 0,3-4 1-16,4 1-4 0,3-4 1 15,8-3-5-15,-8-3-2 16,1 0 2-16,-1-3 0 15,-6 0-1-15,-5 0-2 0,1-3 1 16,-7-4-1 0,-4 1 0-16,-3-3 0 0,-1-4 0 15,-3 0 2 1,1 0-6-16,-5-2 1 0,1-1-10 16,3-3-4-1,-7 0-18-15,3-3-7 0,1-4-29 16,3-2-12-1,-4-1-49-15,8-2-18 0,0-1 6 16</inkml:trace>
  <inkml:trace contextRef="#ctx0" brushRef="#br0" timeOffset="15369.91">11305 8610 292 0,'0'-6'110'0,"0"6"-86"0,0 0 7 0,0 0 16 15,8 3-11 1,2 3 2-16,8 1 1 15,0 2-22-15,3 7 15 0,4 6 5 16,7 9 3-16,10 20 0 0,11 15-6 16,4 3-4-1,0 1-8-15,-4 5-3 0,-11 7-3 16,-6 9 3 0,-8-2-7-16,-3-11-2 0,-7-5-1 15,-8-4-1 1,-3-3-4-16,-7 0-3 0,-3-3 0 15,-4 0 1-15,-4-9-3 16,1-7 0-16,-1-9-4 16,0-6 1-16,1-7-11 15,-1-6-3-15,0-4-22 16,4-2-7-16,0-4-43 16,0-2-18-16,7-7-97 15</inkml:trace>
  <inkml:trace contextRef="#ctx0" brushRef="#br0" timeOffset="16630.32">5110 12447 296 0,'-8'3'110'0,"5"1"-86"0,-4-1 18 0,7-3 3 16,-4 3-4-16,4-3 0 15,0 0-11-15,0 0-6 16,0 0-14-16,0 0-2 0,0 3-1 15,4 0 5-15,3 0 3 0,0 1 0 16,0-1 1-16,7 0-4 16,0 0 0-16,1-3-1 15,2 0 1-15,1 3-4 16,10-3-3-16,-3 0 0 16,11 0-1-16,3 0-2 15,7 0-2-15,-18 0 3 16,8 0 0-16,-8 0-1 15,0 0 1-15,-14 3 0 16,1-3 1-16,-5 0-2 16,1 0-2-16,-4 0 1 0,0 0 1 15,-3 0-14 1,-1 0-5-16,1 0-31 16,-4 0-14-16,0 3-33 15,0 4-14-15,0-1-53 16</inkml:trace>
  <inkml:trace contextRef="#ctx0" brushRef="#br0" timeOffset="16989.96">5219 12973 304 0,'-10'0'112'0,"10"4"-87"0,0-4 26 15,0 0 8 1,0 0-23-16,0 0-8 0,0 0-3 16,7 0-2-16,0 0-12 15,4 3 7-15,-1-3 2 0,11 0-6 16,8 0-1-16,6-3-3 15,4-1-1-15,11 1-3 16,-8 0 1-16,1-3-4 0,-8 3-2 16,4 3-5-1,-7 0-2-15,-7 3-28 0,7 3-13 16,0 0-30 0,7 4-15-16,-4-4-74 15</inkml:trace>
  <inkml:trace contextRef="#ctx0" brushRef="#br0" timeOffset="18330.66">6588 12139 248 0,'-4'-10'93'15,"1"7"-72"-15,-5-3 11 0,5 3 1 16,-1-1-3-16,1-2 4 15,-4 3-1-15,0-3 2 16,0-1-19-16,-4 1 4 0,7 3 1 16,-6 0-3-16,-1 0 2 0,0-4-5 15,4 4-1 1,-3 0-6-16,-8 0 0 0,7 0-1 16,-6 0 3-16,2-1-5 15,1 1-1-15,-3 0 0 16,-1 3 2-16,7-3-3 0,-10 3 0 15,3 3-1 1,4 0-2-16,0 0 1 0,0 4 1 16,3-1-1-1,-7 3 2-15,8 1 0 0,3 2 1 16,-8 1-5 0,5 3 1-16,-4 3 0 0,7 3 0 15,-8 3 0 1,8 6 2-16,4 4-3 0,-8 0-2 15,4-1 4 1,3 1 1-16,1-3-3 0,3-1 1 16,-4-3 0-16,4 1 2 15,0-1 1-15,0 1 3 16,0 2-1-16,4 4 2 16,-1 3-2-16,1 2 0 15,3 5-1-15,4-1 2 16,-4-3-1-16,3-4 0 15,1-5-1-15,7-4 2 16,3-3-3-16,-3-2-2 0,7-5 2 16,3 1 0-1,4-6 1-15,3-4 0 0,1 1 2 16,-1-4 1 0,4-3-1-16,-10-3-1 0,-1-3-1 15,-3-3 2 1,0 0-1-16,-1-1 0 0,-6-2-3 15,3-1-2-15,1-2 1 0,-1-4 1 16,-7-3-1 0,0-3-1-16,4 0 1 0,-11-3-1 15,4 0 0 1,-4-1 0-16,-4 1 0 16,-3-3 2-16,-7-1-1 15,0 7 2-15,0 0-2 0,-7 3 2 16,-4 4-2-1,4 2-1-15,-4 4-4 0,-3 2-2 16,0 4 0-16,-8 3 4 16,-6 3-1-16,3 4-1 15,4 8-4-15,6 4-2 16,-2 10 0-16,2 8 1 16,5 4-1-16,6-6 1 15,4-3-4-15,7-7-2 16,3-3-2-16,8-3 0 15,3-7-11-15,4 1-2 16,7-7-13-16,0 1-5 16,-1-4-12-16,-6 0-5 0,3-3-83 31</inkml:trace>
  <inkml:trace contextRef="#ctx0" brushRef="#br0" timeOffset="18870.66">7141 12284 248 0,'0'-10'93'0,"0"7"-72"0,0 0 9 0,0 3-1 15,-4 0-2-15,4 0 1 16,0 0 0-16,0 0 0 15,0 0-15-15,0 0 10 0,0 9 4 16,0 4-1-16,0 6-1 0,0 6-2 16,-7 6-3-1,7 4-6-15,-4 0-1 0,1-1-6 16,-1 1 1 0,-3 3-1-16,7 0 3 0,-3-1-7 15,-8-2-2 1,4-3 1-16,3-4 1 0,1 0-4 15,3-2 1-15,-7-4 0 16,3-4 2-16,1-2-3 16,-1-3-2-16,1-4-14 0,3-2-4 15,-4-1-22 1,4-9-10-16,0-4-19 0,0-5-5 16,0-7-73-1</inkml:trace>
  <inkml:trace contextRef="#ctx0" brushRef="#br0" timeOffset="19350.84">6931 12422 240 0,'-7'-9'90'0,"7"6"-70"0,-7-4 21 0,7 7 7 15,0 0-4-15,0 0 1 16,0 0-9-16,0 0-3 16,0 0-18-16,0 0-2 0,0 0 0 0,7 3 4 15,0 1 2 1,4 2 3-16,7 3 1 0,3 1-4 16,-3 2-1-1,3 4-4-15,0 0-1 0,1 3-3 16,-1 3-1-16,4 0-3 15,-4 0-1-15,11 0 1 16,-7 0 1-16,7 3-3 0,-1 0-1 16,-2-3 1-1,-1 1 0-15,-3-5-2 0,0 1 1 16,-7 0-2 0,-8-6-1-16,4-4 1 0,-7-2-1 15,0-1 0 1,1 0 0-16,-1-3 0 0,-7 0 2 15,3 1-17-15,1-4-6 16,-1 0-21 0,1 0-6-16,-1 0-15 0,4 0-5 15,-7-4-27-15,8-5-12 16,2 3-29 0</inkml:trace>
  <inkml:trace contextRef="#ctx0" brushRef="#br0" timeOffset="20409.82">7704 11647 268 0,'-3'-3'101'0,"3"3"-78"0,-4 0 13 0,4 0 2 16,-3 0-5-16,3 0 3 15,-8 0-7-15,1 3-1 16,0 0-15-16,4 4 1 0,-1-1 2 15,-3 3-2-15,0 7 0 16,0 9-4-16,3 10-1 0,1 9-3 16,3 6-1-1,0 4-1-15,3 3 0 0,1 12 2 16,3 10 1 0,7 6 1-16,-3-10 2 0,7-2-1 15,6-4 0 1,1-3-1-16,3 1 2 0,1-1-3 15,3-6 1 1,0-7-5-16,0-6 0 0,-4-9-3 16,-3-9-1-16,-4-4 1 15,0-6 2-15,-3-4-1 16,-7-2-1-16,3-4-10 16,-7-2-6-16,0-4-21 15,0-6-6-15,0-4-20 16,0-5-5-16,-3-7-63 15,10-3-67 1,-3 0 67-16</inkml:trace>
  <inkml:trace contextRef="#ctx0" brushRef="#br0" timeOffset="20910.43">8239 11946 248 0,'0'-18'93'0,"0"11"-72"0,0-2 9 16,0 6-1-16,0-1-2 15,0 1 3-15,0 3-3 16,0 0-2-16,0 0-13 16,0 0 8-16,0 0 6 0,-7 7-3 15,4 5-1-15,-1 7-4 16,1 3-1-16,-1 3-7 16,1 10-2-16,-5 3-4 15,1 12-1-15,0 10-1 16,0 3-2-16,0-3 1 15,4-6 1-15,-5-7-3 0,1-6 0 16,4-7 1 0,-1-5 0-16,1-4 0 0,-1-6 0 15,1-3 0 1,-1-4 0-16,4-2-9 0,0-4-4 16,-7 0-13-16,7-6-6 15,-3 0-19-15,-1-3-7 16,0-3-16-16,1-4-6 15,3-5-38 1</inkml:trace>
  <inkml:trace contextRef="#ctx0" brushRef="#br0" timeOffset="21309.62">8055 12054 288 0,'-3'-10'110'0,"-1"7"-86"0,0 0 20 16,4 3 2-16,0 0-4 15,0 0 1-15,0 0-19 16,0 0-7-16,0 3-10 16,4 3 6-16,3 4 4 0,0 2-1 15,4 4 3-15,3 3-1 16,7 9 0-16,4 10-7 15,7 6-4-15,7 3-4 16,3-2 0-16,-6-4 0 0,6-7 1 16,-10-5-5-1,0-4 1-15,-3-3 0 0,-5-3 0 16,-6-4 0-16,-4-2 2 16,1 0-1-16,-5-4 2 15,-3-3-11-15,0 1-2 16,-3-4-15-16,-1 0-6 15,1-3-13-15,-1-6-5 16,-3-4-26-16,0-6-10 16,4-6-63-16</inkml:trace>
  <inkml:trace contextRef="#ctx0" brushRef="#br0" timeOffset="22440.54">9065 11738 292 0,'0'-12'110'0,"0"9"-86"0,0 0 9 0,0 3-3 0,0 0-5 16,0 0 0-16,0 0-3 16,0 0-2-16,0 6-10 15,0 6 5-15,0 7 2 0,4 7-1 16,-1 5 3-16,4 4-4 15,1-1-1-15,-1 1-6 16,3 0-3-16,4-1 0 16,-6 1-1-16,2-3-2 0,1-1-2 15,-1 1 1 1,-2-4 1-16,-1-3-3 0,0-3 0 16,0-3 1-1,-4-3 0-15,1-4-11 0,-1-2-3 16,1-4-15-1,-4-3-4-15,0-3-18 0,-4-3-6 16,1-3-33-16,-1-4-13 16,1 4-13-1</inkml:trace>
  <inkml:trace contextRef="#ctx0" brushRef="#br0" timeOffset="22758.16">9033 12104 324 0,'0'0'121'16,"0"0"-95"-16,0 0 20 0,0 0 1 0,0 0-14 15,0 0-2-15,0 0-1 16,0-3 1-16,4 0-16 16,-1-1 2-16,5-2 3 0,2 0-5 15,1 0 0-15,7-1-9 16,-1 1-2-16,8 0-2 15,0-1-2-15,3 1 1 16,1 3 1-16,-1-3-8 0,0 2-3 16,-3 1-13-1,-4 0-4-15,1 0-8 0,-1 0-4 16,-7 0-12 0,4 0-4-16,-4-4-17 0,0 1-8 15,0-3-50 1</inkml:trace>
  <inkml:trace contextRef="#ctx0" brushRef="#br0" timeOffset="23249.72">9505 11657 308 0,'0'-7'115'0,"0"7"-89"0,0 3 19 0,0-3 1 0,0 0-9 15,0 0 1-15,0 0-11 16,0 0-4-16,0 0-13 15,0 10-4-15,0 2-2 0,3 11 0 16,4 8 2-16,-7 7 1 16,8 6 3-16,2 0-1 0,1-3 0 15,-1 0-1 1,5-3 2-16,-5 0-3 0,4-7-2 16,-6-3 2-1,2 1 0-15,1-7-6 0,-1-3 0 16,-3 0-1-16,1-4 0 15,-1-2 0-15,-4-4 0 16,1 1 0-16,-1-4 2 16,1 0-12-16,-4-2-6 15,0-1-11-15,0 0-4 16,0-3-14-16,0-3-6 16,0-7-20-16,0 1-7 15,0-4-66 1</inkml:trace>
  <inkml:trace contextRef="#ctx0" brushRef="#br0" timeOffset="23730.31">9650 11430 252 0,'4'3'96'0,"-1"3"-75"0,4 4 17 0,0-1 1 15,4 4-1 1,7 2 2-16,-1 1-3 0,12 6 0 15,3 3-20 1,0 7 7-16,3 9 6 0,-3 9-7 0,-4 7-4 16,4 3 1-16,-7-3-1 15,3-4-6-15,1 1 0 16,-4 2-4-16,-11 4 2 16,-4 3-2-16,-3 0 0 15,-3-6-3-15,-4-7-1 16,0-9-3-16,-4-6 1 15,1-7-2-15,-1-2-1 16,1-8-10-16,-1-5-6 0,1-3-23 16,-1-7-8-1,1-6-15-15,-1-7-6 0,1-6-18 16,3-6-9-16,3-3-41 16</inkml:trace>
  <inkml:trace contextRef="#ctx0" brushRef="#br0" timeOffset="31220.89">8285 11455 244 0,'-3'-3'93'0,"-4"0"-72"0,3-1 14 0,4 4 0 15,0 0-1 1,-3 0 5-16,-1-3-7 0,1 3-2 16,3 0-16-1,0 0 0-15,0 0 0 0,0 0-10 0,3-6 1 32,4-3 0-32,4-7 0 0,7 0 2 15,-8-3-4 1,8 0-2-16,0 4 0 0,3 2 1 15,-3 3-1 1,-1 1-1-16,1 3 5 0,0 3 1 16,-4 6 9-1,-3 3 2-15,-1 3 0 0,1 4 2 16,-4 3-4-16,0 3-1 16,-3 3-2-16,-1 0 2 15,1 0-3-15,-4-3-1 16,0 3-4-16,0-3 1 15,-4 0-4-15,4 0 0 16,0-1-1-16,-3-2 1 0,-1 0-2 16,1 0-1-1,-1-4 1-15,4 1 1 0,-3-4-1 16,3-2-1 0,0-1-2-16,0 0 1 0,3 1 1 15,1-4 2-15,-1 3-3 16,1-3 0-16,3 0 1 15,0-3 2-15,0 0 1 0,0 0 3 16,0-3 1 0,0 0 3-16,4 0-1 0,-1-3 0 15,1 2-3 1,3-2-1-16,-7 3-3 0,0 0 1 16,4 0-2-1,-7 0 2-15,-1-1-2 0,4 4-1 16,0 0 1-1,0 0-1-15,1 0 0 0,-1 0 2 16,-4 0-6-16,4 0-1 16,-7 0-31-16,4 0-12 15,3 0-37-15,4 0-16 16,6 0-94 0</inkml:trace>
  <inkml:trace contextRef="#ctx0" brushRef="#br0" timeOffset="32360.26">9785 11086 204 0,'-4'0'77'0,"1"0"-60"0,-1 0 15 16,4 0 2-16,0 0-2 0,0 0 3 16,0 0 1-1,0 0-1-15,0 0-18 0,0 0 7 16,0 0 4-16,0-3-2 15,0 0 2-15,0 0-5 16,4-3-2-16,3-4-3 0,3 1 1 16,5-4-1-16,-1 0-2 15,4 1-4-15,-1-1-2 16,-3 4 0-16,4 3 1 16,-4-1 3-16,1 7 2 15,2 0-1-15,-10 7 1 16,4 2 0-16,0 4 0 15,-4-1-4-15,0 4-2 16,3 3-2-16,-10 3 0 16,4 0-2-16,-4 3 1 0,0 0-4 15,0 4 0 1,0-1-1-16,0-3-2 0,0 4 1 16,0-10 1-1,0-4-1-15,0-2-1 0,0-4 1 16,0-2 1-1,0-1-3-15,3 0 0 0,1 1 1 16,7-4 0-16,-4 0 0 16,3-3 2-16,5 0 1 15,-5-3 1-15,8 0 0 0,7-1 0 16,-8-2-2 0,8 0 1-16,0-1 0 15,-4 1 1-15,-3 3-2 16,0 0 1-16,-4 0-2 15,-3 0-1-15,-1-1-2 16,-3 1 1-16,0 3-12 16,-3 0-5-16,3 0-14 0,-7 0-8 15,0 0-36 1,0 0-16-16,4 3-72 0,-4-3-31 16,-11 4 50-1</inkml:trace>
  <inkml:trace contextRef="#ctx0" brushRef="#br0" timeOffset="36159.74">22708 6436 264 0,'0'-3'99'0,"0"3"-77"0,0 0 13 0,0 0 3 0,0 0-2 15,0 0 2-15,-3 16-3 16,-4-3 1-16,7 21-20 15,0-5 2-15,0 11 0 0,0-5-6 0,-4 25-2 16,1-13-1 0,-1 41 1-16,1-21-5 0,-5 15-3 15,8-16-1 1,-14 28-1-16,7-18 0 0,0 9 0 16,0-16-20-1,0-3-9-15,0-12-27 0,7-7-12 16,0-9-46-1,3-13-19-15,1-3 19 16</inkml:trace>
  <inkml:trace contextRef="#ctx0" brushRef="#br0" timeOffset="37393.21">17253 10163 224 0,'-3'0'85'0,"-1"0"-66"0,4-3 14 0,0 3 2 16,0 0-3-16,0 0 3 16,0 0 1-16,0 0 2 0,0 0-21 15,0 0 6-15,-3 0 4 16,3 0-9-16,0 0-2 0,0 0-9 16,0 0-3-1,0 0 7-15,3 3 4 0,1 4 4 16,3-1 1-16,3 3-5 15,8 4 1-15,0 6 0 16,10 9 2-16,4 10-4 16,4 6 0-16,3 0-2 15,-4-3 2-15,0-3-5 0,-6-3-3 16,-4-1 1 0,-4-5 2-16,-3-4-2 0,-1-6-2 15,1-4-5 1,-7 1 0-16,-4-3 2 0,0-4 1 15,0-2-1-15,-3-1-2 16,-1-3 1-16,4 0 1 16,-7 0-1-16,0-3 2 15,0 0-7-15,0 0-1 16,0 0-29-16,0 0-10 16,0-3-38-16,4 0-12 15,-1-6-24-15,4-1-8 16,4-2-12-1</inkml:trace>
  <inkml:trace contextRef="#ctx0" brushRef="#br0" timeOffset="37889.92">17796 10138 284 0,'0'-3'107'0,"-4"0"-83"0,0 0 28 0,4 3 9 15,0 0-10 1,0 0 0-16,0 0-20 0,-3 6-9 16,-1 3-13-1,1 4 0-15,-4 9 2 0,0 16 2 16,3 19 5-16,-3 9-4 15,3 3 0-15,-3 13-4 16,0 12 1-16,7 7-2 0,-7-3 0 16,4-10-1-16,-4-3 2 15,-1 0-3-15,5-6 1 16,3-7-5-16,-7-5-2 16,3-17 2-16,1-6 0 15,3-6 3-15,0-10 1 16,0-6-1-16,0-6-1 15,0 0-1-15,0-7 2 16,0 1-3-16,0-4-2 16,0 0-3-16,0-6 1 0,0 0-17 15,0-3-5 1,0-3-29-16,3-7-9 0,1-9-21 16,3-6-9-1,0-7-85-15,14-3-38 16,-7-3 109-1</inkml:trace>
  <inkml:trace contextRef="#ctx0" brushRef="#br0" timeOffset="38319.86">18157 9640 280 0,'4'-19'107'0,"-4"19"-83"0,-4-3 15 16,4 3 3-16,0 0-8 0,0 0 3 16,0 0-6-16,0 0-1 15,0 3-17-15,-7 1 3 0,3 2 4 16,1 3-2-16,-1 4-1 15,4 6 2-15,0 9 2 16,-3 13-2-16,3 6-2 16,0 4-5-16,0 2 0 15,0-2-7-15,0-4-1 0,0-3 0 16,0-3 2 0,0-6-3-16,0-4-2 0,0-2 0 15,0-7-1 1,0-3-3-16,0-4 0 0,0-2-16 15,0-1-7 1,0-2-31-16,3-1-14 0,-3-2-31 16,4-1-13-16,3 0-35 15</inkml:trace>
  <inkml:trace contextRef="#ctx0" brushRef="#br0" timeOffset="38770.51">18193 10513 304 0,'0'3'115'0,"-4"-3"-89"0,4 0 14 0,0 0 1 0,0 0-8 15,0 0 1 1,0 0 0-16,0 0 2 0,4 3-20 16,-1-3 2-16,4 0 2 15,4 0 0-15,3 0 0 16,7-3-6-16,4 0-1 0,3 0-6 0,4-3-2 15,4 2 0 1,-1-2 1-16,1 3-5 16,-4-3-3-16,-4 2 1 15,-3 4 2-15,-4 0-9 16,-3 0-2-16,-4 4-17 16,-3 5-8-16,-1-3-17 15,-3 4-7-15,-3-1-28 16,-1 1-10-16,1-4-47 15</inkml:trace>
  <inkml:trace contextRef="#ctx0" brushRef="#br0" timeOffset="39077.19">18306 10759 324 0,'0'0'123'0,"0"0"-95"0,0 0 16 0,0 0 0 16,0 0-2-16,0 0 2 16,4 0-9-16,3 0-2 15,0 0-18-15,10-3 0 0,-2-1 1 0,6 1-6 16,7-3-3 0,1 0-2-16,2-1-1 0,5 4-2 15,-11 0-2 1,3 0-8-16,-3 0-5 15,3 0-20-15,-10 3-6 16,7 0-24-16,0-4-8 16,3 1-24-16,7 0-10 0,-3 3-23 15</inkml:trace>
  <inkml:trace contextRef="#ctx0" brushRef="#br0" timeOffset="40398.3">19532 10056 264 0,'-7'-12'101'0,"7"12"-78"0,-7-7 17 0,7 7 3 0,-7-3 1 16,4 0 3-16,-1 0-6 16,-7 0-2-16,1-4-22 15,6 1 5-15,-13-3 2 0,6 2-1 16,-7-2 0-16,4 3-6 16,-4-1 0-16,1 1-6 15,-5 3 1-15,5 3-7 16,-5 3-1-16,5 0 0 15,-5 3 2-15,5 1-3 16,-1 2 0-16,4 1-3 16,-1 2-3-16,8-2 2 0,-7 2 2 15,4 1 0 1,-1 3 2-16,4-1-4 0,0 1-2 16,3 0 2-16,1 0 2 15,-1-1 0-15,1 4-1 16,-1-3-2-1,4 0-1-15,0 0 2 0,0 2 2 16,0-2-2-16,7 3 0 16,-3-3 3-16,6 3 1 15,-3-4-1-15,11 8 1 0,-4-8-2 16,11 7-1 0,-4-6 1-16,11 6 1 0,-3-3-1 15,6 0 2 1,-7-3-4-16,4 3 0 0,-3 0 1 15,-1-1 2 1,-3-2-1-16,0 3-1 0,-8-3 1 16,1 6-1-16,0-3 2 15,-4 6 1-15,0-6 3 16,0 6 3-16,-7-3-2 16,1 10 1-16,-1-7-1 15,-4 6 3-15,-3-5-1 16,-3 5 2-16,-1-6-4 15,-3 0 1-15,3-2-5 16,-10-1-2-16,4-4 0 0,-15 1-1 16,4-3-3-1,-15-3 0-15,4-1-1 0,-7-5 3 16,7-1-2 0,0-3 1-16,4 0-3 0,3-6 1 15,4 3-5-15,0-6 1 16,7-1 2-16,-4-8 1 15,11 2 3-15,-4-12 1 0,4 3 1 16,7-13 0 0,0 7-3-16,7-7 2 0,-3 7-1 15,10-4 0 1,-4 7 2-16,8 0 2 0,-4 3-1 16,15-3-1-1,-12 3 1-15,12-10 1 0,-8 7-1 16,7-16 2-1,-6 6-4-15,3-9 0 0,-4 3 1 16,0 3 0-16,-10 7 0 16,6-1 0-1,-6 4 0-15,3 3 0 0,-7 3 0 16,0 3 0-16,0 3 0 16,1 0 0-16,-5 4 2 15,1-4 1-15,-1 3 1 16,-3-2 0-16,0 2-2 15,0-3-2-15,0 4 1 0,-3-1 1 16,-1 4-3 0,-3-1 0-16,0 1 1 0,-4 3 0 15,4 2-11 1,-11 4-5-16,11 0-14 0,-7 0-6 16,7 0-23-16,0 0-8 15,0 0-17-15,7-3-5 16,0 0-73-1</inkml:trace>
  <inkml:trace contextRef="#ctx0" brushRef="#br0" timeOffset="41477.69">20078 9700 224 0,'4'-3'85'0,"-4"3"-66"0,0 0 12 16,0 0 3-16,0 0 0 15,0 0 4-15,0 0-4 16,0 0 0-16,0 0-19 0,0 0 6 0,0 0 3 16,0 0-1-1,-4 3 0-15,1-3-3 0,-4 3-3 16,3 0-1-1,1 10 3-15,-8-3-2 0,0 18-1 16,4-6-4-16,-3 25 0 16,-1-9-3-16,0 16 0 15,1-14-1-15,-1 27 2 0,0-14 1 16,1 39 1 0,6-20-2-16,-3 7 1 15,4-16-4-15,3 16 1 16,0-13-3-16,10 9 2 15,-6-15-4-15,6 0 0 0,1-13-1 16,3-3 1-16,0-6-2 16,-3-6-1-16,0-4 1 15,3-3-1-15,-4-6 0 16,1 0 2-16,0-3-1 16,-4-4 2-16,0-2-2 15,0-1-1-15,0-2 1 16,-3-1 1-16,3-3-8 0,-7 3-3 15,3 1-13 1,1-4-6-16,-1-3-23 0,-3 0-7 16,0 0-23-1,4-3-9-15,-4 0-28 16,11-4-14-16,-8 1 14 16</inkml:trace>
  <inkml:trace contextRef="#ctx0" brushRef="#br0" timeOffset="42650.36">20358 10062 288 0,'-7'0'110'0,"7"0"-86"0,-10 0 16 0,10 0 0 16,0 0-5-16,0 0 2 15,0 0-5-15,0 0-2 16,0 0-17-16,0 0 1 0,0 0 0 15,0 0 1-15,3-6 1 0,4 3-2 16,4-10 1 0,-1 1 1-16,12-7-1 0,-5 3-3 15,5-3-2 1,-5 3-6-16,1 4-1 0,-4 2 1 16,4 7 2-16,-4 0 3 15,0 9 2-15,1 1 3 16,-1 8 2-16,-4-2-3 15,-2 6 0-15,-1 0-5 16,0 3 0-16,-7-3-5 0,0 6 0 16,0-3-1-1,0 6 1-15,-7-5 0 0,3 5 1 16,1-6-2 0,-1 0 1-16,0-3-4 0,1-3 0 15,-1-1 1 1,1-2 0-16,3-4-3 0,0 1 2 15,0-1-1-15,0 1-2 16,0-4 3-16,7 4 2 16,-4-4-2-16,8 3 0 15,0 1 1-15,3 5 0 16,0-2-3-16,11 6 2 16,-4-3-1-16,11 6 0 15,-7-6 2-15,7 6 0 16,-4 0 0-16,0 0 2 15,-6-3-1-15,-1 3-1 16,-3-3 5-16,-4-1 1 0,-3-2 2 16,-4 0 2-1,0 0 1-15,-7-1 1 0,0-2-2 16,-11 3-1 0,0-4-3-16,-13 4-1 0,6-3-3 15,-18-1-2 1,8-2-2-16,-4-7-1 0,4 0-1 15,-8-3 0-15,12 0-4 0,-1-3-2 16,4 3-6 0,-1-3-1-16,5 3-3 0,2 0-3 15,1 0-9 1,4-3-5-16,2 3-18 0,5 0-5 16,-1 0-1-1,4-3 0-15,0-1-15 0,7 1-6 16,1 0-53-1</inkml:trace>
  <inkml:trace contextRef="#ctx0" brushRef="#br0" timeOffset="43130.75">21294 10261 216 0,'11'-16'82'0,"-11"16"-64"0,7-6 15 16,-7 6 2-1,0 0-3-15,0 0 3 0,0 0 3 16,0 0 1-16,0 0-21 15,0 0 7-15,0 0 5 0,0 0-1 16,0 3 1-16,0 0-4 0,-4 13-1 16,1-3-1-1,-4 18 0-15,0-3-9 0,-8 13-2 16,5-9-3 0,-8 6-1-16,4-7-3 0,-4 10 1 15,0-9-4 1,1 2 0-16,6-5-3 0,-7-1-3 15,8-6 2 1,-1-3 0-16,4-3 1 0,0-4 0 16,0 1-9-16,3-4-4 15,1 1-18-15,-1-7-5 16,4-3-19-16,0-3-5 16,0 0-12-16,0-10-5 15,0 0-71-15</inkml:trace>
  <inkml:trace contextRef="#ctx0" brushRef="#br0" timeOffset="43580.11">21110 10248 292 0,'-4'-6'110'0,"4"6"-86"0,-3 0 20 15,3 0 5-15,0 0-9 0,0 0-1 16,0 0-9 0,0 0-2-16,0 3-15 0,0-3 8 0,3 6 5 15,1 1-1 1,3 12 0-16,0-4-5 0,11 20-2 16,-4-7-6-1,11 13-2-15,-4-9-4 0,7 6 1 16,-3-4-2-1,3 1 0-15,-3-7-1 0,4 10 0 16,-5-6-2-16,1 2 1 16,-4-5 0-16,-3 2 1 15,0-6-2-15,0 1 1 16,-11-7-4-16,3-4-2 16,-3 1 2-16,1-3 0 15,-1-4-13-15,0-3-3 16,0 1-18-16,-7-7-5 15,3 0-19-15,4-10-7 16,-3 1-9-16,3-4-2 16,0 1-50-16,4-1-49 15,3 0 69 1</inkml:trace>
  <inkml:trace contextRef="#ctx0" brushRef="#br0" timeOffset="44029.88">21698 10592 260 0,'-10'3'96'0,"10"-3"-75"0,-4 0 21 0,4 0 3 16,0 0-6-16,0 0 2 15,0 0-3-15,0 0-2 16,0 0-19-16,0 0 3 0,7 0 3 15,0 0-1-15,11 0 1 16,0 0-8-16,10 0-4 0,-7 0-6 16,11 0-2-1,-7 0-1-15,3 0 1 0,-6 0-9 16,2 0-3 0,-2 0-20-16,6 0-8 0,-10 0-17 15,7-3-6 1,-4 0-14-16,7-7-6 0,-7 4-53 15</inkml:trace>
  <inkml:trace contextRef="#ctx0" brushRef="#br0" timeOffset="44660.41">22162 10125 252 0,'-7'-12'93'0,"7"12"-72"0,-3-6 16 0,3 6 2 15,-4-4-1-15,4 1 2 16,0-3-5-16,0 3 1 15,4-7-20-15,-1 1 6 0,12-7 5 0,-5 4-4 16,11-4-1 0,-3 3-1-16,7 1-1 0,-4 2-5 15,4 4-1 1,-4 3 0-16,1 9 2 0,-5 0-3 16,1 13 2-1,0-3-6-15,-11 12-1 0,0-6-2 16,-3 19 1-1,-4-6-4-15,-4 25 0 0,0-13 1 16,-3 10 0-16,4-10-2 16,-8 0 1-16,4-9-2 15,4 3-1-15,-1-13 1 16,4 1 1-16,0-4-1 16,4-3-1-16,-1-3 3 15,4 0 0-15,4-3-1 16,-1-4 1-16,1 1-2 15,7-4 2-15,-4-2-2 16,4-4-1-16,-1 0 1 16,8 0-1-16,-7 0 0 0,10 0 2 15,-10 0-3 1,3 1-2-16,-3-4-18 0,3 0-9 16,-3 0-20-16,3 0-8 15,-3 0-16-15,7-7-6 16,-7 4-14-16,3-3-6 15,-3 0-33 1</inkml:trace>
  <inkml:trace contextRef="#ctx0" brushRef="#br0" timeOffset="45080.07">23031 10255 256 0,'3'-10'96'0,"-3"10"-75"0,0-3 19 0,0 3 4 15,0 0-5 1,0 0-1-16,0 0 1 16,0 0 2-16,0 0-22 15,0 0 9-15,0 0 3 0,0 0-8 16,-7 9 0-16,4-2-8 15,-1 15 1-15,-6-3-7 16,3 15-1-16,-1-5-4 0,-2 9-3 16,3-7 0-1,-4 7 1-15,4-3-1 0,-4-4-1 16,4-3 1 0,0-2-1-16,0-4-3 0,4-3 2 15,-1-4-6-15,0-2-3 16,1-1-10-16,3-2-2 15,-7-4-13-15,7 1-3 16,0-4-11-16,7-3-4 16,-7 0-18-16,3-7-7 0,1 1-55 31</inkml:trace>
  <inkml:trace contextRef="#ctx0" brushRef="#br0" timeOffset="45450.09">22868 10255 336 0,'-7'-13'126'0,"7"13"-98"0,0 0 12 16,0 0 0-16,0 0-11 16,0 0 0-16,0 0-3 15,0 0-1-15,3 6-14 16,-3 1 4-16,7 12 5 0,0-4-2 15,4 14-1-15,0-4-5 0,3 9 0 16,-3-5-7 0,3 6-1-16,0-7-2 0,4 3 1 15,-4-5-4 1,7-1 0-16,-3-3 1 0,3-3 2 16,-3-4-1-1,0 1-1-15,-4-3 1 0,0-4-1 16,-3 1-11-16,-1-4-5 15,1-3-10-15,-1-3-1 16,-2 0-19-16,-1-3-8 0,0 3-18 16,0-6-5-1,-4 3-73-15</inkml:trace>
  <inkml:trace contextRef="#ctx0" brushRef="#br0" timeOffset="46249.74">23081 9716 320 0,'0'-6'121'0,"0"6"-95"0,0-4 20 16,0 4 1-16,0 0-12 15,0 0-3-15,0 0-7 0,0 0-4 16,3-3-11 0,1 0 2-16,6 0 2 0,-3 0-1 15,15-3 2-15,-8 2-2 0,14-2 0 16,-7 0-5-16,8 0 0 15,-4-1-1-15,-1 4 1 0,-2 0 0 16,-1 3 2 0,-3 0 1-16,-1 3 3 0,1 0-1 15,-7 0 0 1,-1 1-3-16,1 2 1 0,-4 0-2 16,0 4 2-1,0-1-6-15,-7 10-1 0,0-3-2 16,0 9-2-1,0-6 1-15,-7 9 1 0,4-3-1 16,-4 4-1-16,-1-4-2 16,1 0 1-16,4-3 1 15,-1 0 0-15,1-3-3 16,-1-3 2-16,1 0 3 16,3-4 1-16,0 1-4 15,0-4-1-15,0 1 1 16,3-1 0-16,1-3 3 15,3 1 3-15,0-4-2 16,4 0 0-16,-4 0 1 16,3 0 0-16,1 1 0 0,3-4 0 15,-3 0-2 1,6 0 1-16,-6 0 0 0,3 0 1 16,0 0-2-16,1 0 1 15,-5 0-4-15,4 0 0 16,-10 0 1-16,3 0 0 0,0 0 0 15,-3 0 2 1,-1 0-6-16,1 0 1 16,-1 0-10-16,1 0-2 15,-1 0-19-15,-3 0-7 0,0 0-34 16,0 0-13 0,0 0-19-16,4-4-9 15,-1 4-40 1</inkml:trace>
  <inkml:trace contextRef="#ctx0" brushRef="#br0" timeOffset="46789.94">23619 9360 280 0,'-3'-6'107'0,"3"6"-83"0,0-4 24 0,0 4 6 16,0 0-8-16,0 0-2 16,10 4-1-16,-3-1 2 0,15 16-24 15,-5-4 6-15,12 20 1 16,-8-7-9-16,7 20-1 16,-3-7-4-16,0 37 1 15,-4-15-4-15,1 26 1 0,-5-20-7 0,-2 22-1 31,-5-18-2-31,1 21-2 16,-4-18 1-16,-4-1 1 0,1-12-1 16,0-3-1-16,-4-12 1 15,0-4-1-15,0-3-7 16,-4-7-3-16,0-5-5 16,1-4-4-16,-1-6-9 15,1-3-5-15,-1-4-22 16,4-6-8-16,0 1-10 15,0-10-3-15,0-1-79 16</inkml:trace>
  <inkml:trace contextRef="#ctx0" brushRef="#br0" timeOffset="47781.07">23963 9139 276 0,'-7'-6'104'0,"7"6"-81"0,-4 0 20 0,4 0 3 16,0 0-2-16,0 0 1 16,0 0-6-16,0 0-1 15,0 0-21-15,0 0 1 0,0 0 0 16,0 0-4-16,0 0 2 15,0 0-3-15,0 3 2 16,0 0 1-16,8 1 2 0,-1-1-4 16,14 0 2-1,-7 0-5-15,11 0 1 0,0 0-5 16,0 0-2-16,3-3-2 16,-3 4 0-16,0-1 0 15,3 0 1-15,-10 0-5 16,3 0 1-16,-3 0 0 15,-4 0 2-15,0 1-1 16,-3-1 2-16,-1 0-2 16,-3 0-1-16,0 0 7 0,-3 0 3 15,-1 1-3 1,1 2-2-16,-4 0-2 0,-4 10 0 16,1-4-2-1,-4 17-1-15,0-4-2 0,-4 16 1 16,1-6 1-1,-5 2 0-15,5-5 2 0,-1 3 1 16,0-7-1-16,1 0-2 16,3-6 1-16,0 0 1 15,3-3-8-15,1-3-3 16,-1-3-6-16,0-1-2 16,1-2-17-16,3-4-5 15,0 0-26-15,0 1-9 16,0-4-10-16,7-3-2 15,0 0-74 1</inkml:trace>
  <inkml:trace contextRef="#ctx0" brushRef="#br0" timeOffset="48550">25268 9341 236 0,'0'-19'90'0,"0"13"-70"0,3-7 10 0,-3 10 2 15,0 0-5-15,0 0 2 0,-3 0 3 16,3-4 3-16,0 4-19 15,-8 0 11-15,5 0 3 0,-1 0-2 16,-3 3-2-16,0 3-6 16,-7 6-2-16,7-2-4 15,-7 24-1-15,0-6 1 16,-8 26 2-16,8-10-7 16,-7 15-1-16,7-8 2 15,-4 40 4-15,4-16-2 16,3 17 1-16,4-23-3 15,7 12-1-15,0-15-3 16,11 13 1-16,-4-16-4 16,14 3 0-16,-3-13-1 15,7-2-2-15,-4-7-2 0,4-7 1 16,-4-5 3-16,4-7 1 16,-8-3-15-16,-2-4-6 15,-5-2-20-15,1-4-8 16,0-2-16-16,3-11-6 15,-11 1-14-15,8-9-4 16,0-1-59 0</inkml:trace>
  <inkml:trace contextRef="#ctx0" brushRef="#br0" timeOffset="49480.44">25512 9666 272 0,'-3'-4'101'0,"3"4"-78"0,-4-6 15 0,4 6 4 16,0-3-5-16,0 3 2 15,0-3-4-15,0 0-1 16,0-1-19-16,0 1 2 0,4 0 3 15,-1 0 0-15,8-3 0 16,-4-1-4-16,14-5 0 16,-3 2-3-16,14-5 2 15,-7 2-6-15,6 0-1 16,1 1-2-16,-7 5 1 16,-4 1-2-16,4 9 2 15,-4-3 5-15,1 10 2 16,-5-4-1-16,-2 7 0 15,-1-4-1-15,-11 7 0 0,4-4-4 16,-7 7 0-16,0-3-5 16,-3 6-2-16,-1-3-3 15,1 0 1-15,-8 3 1 16,8-3 2-16,-1-6-1 16,1-4-1-16,-1 0 1 31,0-2-1-31,1-1-5 0,3 0-1 0,0 1-2 15,3-1 2-15,5 0 6 16,-1-3 2-16,0 1-3 16,7 2 1-16,-3-3-2 15,13 10 0-15,-2-4 2 16,10 16 2-16,-8-3-1 0,12 10-1 16,-8-7-2-16,4 7 1 15,-7-7 1-15,-4 3 2 16,-3-6 5-16,-4 0 4 15,0-3-4-15,-3 0-2 16,-4-3 4-16,-7 0 2 16,0-4-2-16,-11 1 0 15,1-4-5-15,-15 4-1 16,4-4-1-16,-11 1 1 16,3-4-2-16,-3-3-1 15,4 0-4-15,0 0-2 16,3 1-4-16,4-1-1 0,3-3-10 15,0 0-4-15,4 0-28 16,7 0-11-16,0 0 2 16,7 0 5-16,0 0 1 15,7-7 1-15,0 4-23 16,21-9-8-16,-3 2-40 16</inkml:trace>
  <inkml:trace contextRef="#ctx0" brushRef="#br0" timeOffset="50276.64">26703 9779 168 0,'-3'-3'63'0,"3"3"-49"0,-11-3 14 15,4 3 2-15,3 0-2 16,-3 0 1-16,4 0-5 16,3 0-3-16,0 0-11 15,-7 0 11-15,3 0 6 0,4 0 3 16,-4 0 4-16,1 0 2 0,3 0 2 16,0 0-4-16,0 0 2 15,0 0-9-15,0 0-2 16,0 0-8-16,0 0-2 15,3 0 2-15,5 0 1 16,2 0-1-16,4 0 2 16,1 3-4-16,6 0-1 15,-7 0-2-15,4 0 2 16,3-3-5-16,-7 0-1 31,4 0-2-31,3 0-1 0,-7 0-3 0,4 0 1 16,0 0-2-16,-8 0-1 15,1 0 1-15,0 3 1 16,-1-3-1-16,1 4-1 0,0-4-2 16,-4 3 1-16,3-3-10 15,-10 0-5-15,4 0-23 16,3 0-8-16,0 0-10 16,4-3-5-16,6-1-8 15,1 1-4-15,3-3-17 16,1 3-7-16,2 3-24 15</inkml:trace>
  <inkml:trace contextRef="#ctx0" brushRef="#br0" timeOffset="50861.84">27416 9445 260 0,'3'-22'99'0,"-3"12"-77"0,4-5 24 0,-4 8 8 16,3 1-4-16,-3 0 3 0,7 0-10 16,-7-1-2-16,0 4-23 15,0 0-2-15,0 12 12 16,0 10-4-16,0 6-4 16,0 7-2-16,0-1-6 15,-7 1-2-15,4-1-4 16,-1-2-1-16,4-4-1 15,0 0 0-15,0-3-2 16,4-3 1-16,6-3-2 16,-6-3 2-16,6-1-2 15,5 1 2-15,2-4-2 16,8-2 2-16,4 2 0 16,-1-6 3-16,4 0-3 15,-11 0 0-15,4-3-1 0,-4 0-2 16,-3 0-2-16,3 0-1 15,-10 0-16-15,3 0-5 16,-7-3-8-16,4 0-3 16,-1 0-9-16,1-3-5 15,3 3-15-15,-3-1-5 16,-1 1-80 0,1 3-48-1,0 0 89-15</inkml:trace>
  <inkml:trace contextRef="#ctx0" brushRef="#br0" timeOffset="51342.86">27887 9464 308 0,'-4'-16'115'0,"4"13"-89"0,0-3 16 16,0 6 4-16,0 0-7 16,0 0 1-16,-7 0-5 15,7 0-1-15,0 0-19 16,0 0 2-16,0 0 3 0,-3 6-5 16,-1 7 2-16,1 9-6 15,-1 3-1-15,1 3-4 0,-1 7 1 16,1 3-4-16,-5 6 0 15,5 9 3-15,-1-2 1 16,1-10-3-16,3 9-3 16,0-9-3-16,3 3 1 15,1-6 1-15,-1 0 0 16,1-10-3-16,3 0 2 16,-3-2 1-16,3-4 2 15,0-7-1-15,3 1-1 16,-10-3-4-16,4-4 0 15,0 1-11-15,-1-4-3 16,1 0-20-16,-1-6-5 16,1 0-31-16,-1-3-10 0,1 0-84 15,10-10-40 1,-3 4 106-16</inkml:trace>
  <inkml:trace contextRef="#ctx0" brushRef="#br0" timeOffset="51808.31">28443 9681 328 0,'0'0'123'0,"0"0"-95"0,0 0 16 0,0 0 2 16,-3 3-12-16,-4 1 0 15,0 2-2-15,-4 0 0 16,0 4-17-16,-3 2 2 0,0 10 1 16,-4 3-6-16,4 1 1 15,4-4-8-15,-5 16-3 16,5-10-1-16,-1 10 1 15,1-10-1-15,2 7 2 16,-2-7-2-16,-1 0-1 16,4-6 1-16,0 1-1 0,0-5-3 15,0-2 0-15,3 0-5 16,4-3-2-16,-7-4-4 16,4 0 1-1,-1 1-2-15,1-4 2 0,3 0-4 16,0 1 0-16,0-4-23 15,0-3-9-15,0 0-19 16,3-6-8-16,1-1-66 16</inkml:trace>
  <inkml:trace contextRef="#ctx0" brushRef="#br0" timeOffset="52227.95">28227 9747 344 0,'-7'-3'129'0,"4"3"-100"0,3 0 15 0,0 0 1 16,0 0-12-16,0 0-2 15,0 0-6-15,0 0-4 16,0 7-11-16,0 2 9 0,3 7 7 15,4 3-5-15,-7 3 0 16,4-3-6-16,6 15-1 16,5 14-6-16,2-4 0 15,1-7-1-15,3-2 1 0,1-3-4 16,-5-10-1-16,-3-3-1 16,8-1 1-16,6 8-2 15,-7-11 2-15,-3-2-4 16,0 0 0-16,-4-1-1 15,0-2 0-15,4-1-9 16,-11-3-5-16,4 1-10 16,-4-1-4-16,-4-3-21 15,1 0-10-15,-1 0-22 16,1-6-11-16,10-3-66 16</inkml:trace>
  <inkml:trace contextRef="#ctx0" brushRef="#br0" timeOffset="52723.76">28741 9158 296 0,'-7'-6'110'0,"7"0"-86"0,0 6 24 0,0 0 5 0,0 0-11 16,4 0 1-16,-1 3-5 16,1 3-2-16,6 7-19 15,-3 2 7-15,11 11 6 0,11 15-1 16,-1 22 3-16,7 6-9 15,8 0-2-15,-11-3-10 16,0 10-2-16,0 9-1 16,-8 3 0-16,1-9 0 15,-7-10 0-15,-4-6-2 16,-7-9-1-16,0-7-3 16,-3-3 1-16,-1-6-2 15,-3-3-1-15,0-4-2 16,-3-2 1-16,-1-4-6 15,1-3-3-15,-1-3-8 0,4-7-1 16,-7 1-14-16,0 0-7 16,0-1-18-16,0-2-8 15,3-4-25-15,-3-6-7 16,7-3-63 0</inkml:trace>
  <inkml:trace contextRef="#ctx0" brushRef="#br0" timeOffset="70730.21">18979 12652 260 0,'0'0'96'16,"0"0"-75"-16,0 0 14 0,0 0 1 16,0 0-8-16,0 0-2 0,0 0-6 15,0 0-2 1,0 0-10-16,0 0 4 0,0 0 3 0,0 0 2 16,0 0 1-1,0 0 0-15,0 3 0 16,4 0-3-16,0 1 1 15,3-1-7-15,0 0-1 16,0 0 0-16,3 0 2 0,1 0 1 16,0 4 3-16,3-1-3 15,0-3 1-15,0 0-1 16,0 0 1-16,1 1-4 16,2-1 0-16,1 0-1 15,3 0 1-15,1 0-4 16,2 0-1-16,5 0 1 15,-4 1 0-15,-4-1 0 16,11-3 0-16,-11 3-2 16,4 0-2-16,-4 0 3 0,0 0 0 15,-3 0-1 1,0 4 1-16,-4-4-2 0,0 0-1 16,-3-3 1-1,-1 0 1-15,1 3-1 0,-7-3-1 16,-1 0 1-16,1 0 1 15,-4 0-1-15,3 0-1 16,-3 0 1-16,0 0-1 16,0 0-16-16,0 0-4 15,0 0-25-15,0 0-12 16,0 0-27-16,-3-3-9 16,-1 0-81-16</inkml:trace>
  <inkml:trace contextRef="#ctx0" brushRef="#br0" timeOffset="71187.84">19093 13118 296 0,'-7'0'112'0,"10"0"-87"0,-6 4 20 16,3-4 1-16,0 0-13 0,0 0-2 15,0 0-9 1,0 0-4-16,0 0-10 0,0 6 6 0,3 0 3 15,1 0-1-15,3-2 3 16,4-1 1-16,3 0 2 16,4-3-1-16,6 0 2 15,5 0-9-15,6 0-1 16,4 3 2-16,4 0 0 0,-4 3-11 16,0 1-1-1,-4 2-1-15,-3 1 1 16,-4-1-1-16,-3 1 1 15,-4 2-24-15,-3 4-8 16,-4 3-39-16,0 0-16 0,1 0-119 31</inkml:trace>
  <inkml:trace contextRef="#ctx0" brushRef="#br0" timeOffset="78530.85">20493 12233 228 0,'0'0'88'0,"0"0"-69"0,-4 0 13 0,4 0 0 0,0 0-6 15,0 0-1 1,0 0 0-16,0 0-1 0,0 0-13 16,0 0 4-16,0 0 3 15,0 0-2-15,0 0 3 0,0 0 1 16,0 0 0-16,0 0-3 15,0 0 0-15,0 0-5 16,-3 3 0-16,-1 0-1 0,4 1 3 16,-7-1-3-1,4 3-1-15,-1-3-2 0,1 7 2 16,-1-1 1 0,1 10 1-16,3-3-2 0,-8 15 1 15,5-6-2 1,-1 13 0-16,1-6-3 0,3 15-1 15,0-9-1-15,0 31 0 16,0-15 2-16,7 15 1 16,-4-12 1-16,8 9 2 15,0-13-1-15,3 23 2 16,-3-16-2-16,3 12 0 16,-4-15-3-16,5 0 1 15,-5-10-4-15,4-3-2 16,-3-6 0-16,7-3 1 15,-11-7-3-15,7-3 0 16,-3-3 1-16,-1-3 2 0,1-3-1 16,-8-4-1-1,4 1 1-15,1-4-1 0,-5 1 0 16,1-4 2-16,-1 1-17 16,1-1-4-16,-1-3-37 15,1 0-17-15,-4 0-25 16,3-3-10-16,1 0-69 15</inkml:trace>
  <inkml:trace contextRef="#ctx0" brushRef="#br0" timeOffset="80299.91">20787 12617 280 0,'-7'-3'104'0,"7"3"-81"0,-7-3 9 16,7 3-2-16,0 0-3 0,0 0 1 16,-7-3-9-16,3 3-1 15,4 0-11-15,0 0 0 0,4-3 3 16,-4 0 3-16,7 0 4 15,0-1-3-15,11-2 0 16,-4 0-2-16,11-1 0 0,-4 1-4 16,4 0 0-1,-4 0-1-15,0 2 1 0,-3 1 2 16,0 6 1 0,0 1 8-16,-4 11 2 15,3-2-4-15,-9 15 0 16,2-2-8-16,1 21-1 0,-8-6-2 15,1 9-1 1,-1-9-1-16,-3 3 0 0,0-9-2 16,0 3-2-16,0-7 1 15,0 1-1-15,0-7 0 16,0 0 2-16,0-3-1 0,0 0-1 16,0-3 1-1,4-3-1-15,0-4 0 16,3-2 2-16,0-4 3 15,7-3 2-15,-3 0-1 0,10-3 1 16,-3 0-4-16,10-3 0 16,-7 0-3-1,4 3-1-15,-4 0 3 0,4 0 1 16,-4 0-1-16,1 3-2 16,-5 0-15-16,1 4-5 15,-4-1-19-15,-3 0-7 16,-1-2-25-16,5-1-10 15,-12 0-69 1,8-3-68-16,-1 0 80 16</inkml:trace>
  <inkml:trace contextRef="#ctx0" brushRef="#br0" timeOffset="80810.28">21390 12561 320 0,'0'-10'121'0,"0"10"-95"0,0 3 18 16,0-3 0-16,0 0-11 15,0 0 0-15,0 0-9 16,0 0-5-16,0 0-11 16,0 0 4-16,3 10 3 0,1-4-1 0,-1 10 2 15,4-3-9 1,-7 18-2-16,4-6-3 0,0 13 1 16,-1-10-2-16,1 10 2 15,-1-9 0-15,8-4 1 16,-8-6 2-16,4 0 3 15,1-4 0-15,-1-2 0 16,0 0 1-16,3-4 1 0,-3-3-3 16,4-3 0-1,0 1-5-15,-1-4 0 0,1 0-3 16,0 0-1 0,-1 0 1-16,8 0 2 0,-11 0-25 15,4 0-10 1,-1 0-16-16,1 0-5 0,3 0-9 15,-7-4 0 1,4 1-10-16,-4 0-2 0,0 0-54 16</inkml:trace>
  <inkml:trace contextRef="#ctx0" brushRef="#br0" timeOffset="81260.35">21673 12529 300 0,'0'-3'112'0,"0"3"-87"0,-7 0 18 0,7 0 0 16,-3 3-1-16,3-3 2 15,0 0-9-15,0 0-2 0,-4 3-18 16,1 1-5-16,3 5-2 16,0 0 4-16,0 13 5 0,0-6-5 15,3 28-2 1,1-6-1-16,6 16 1 0,-6-7-3 16,7 3 1-1,-1-9-5-15,-3 3 0 0,4-6-1 16,3 3 1-1,-3-6-2-15,3 3-1 0,-4-7 1 16,1 1-1-16,0-7 0 16,-4-3 0-16,3-3 0 15,-6-3 0-15,0-1-18 16,-1-2-5-16,1 0-29 16,-1-4-9-16,-3-3-25 15,4-3-11-15,-4-3-58 16</inkml:trace>
  <inkml:trace contextRef="#ctx0" brushRef="#br0" timeOffset="82178.05">22162 12743 252 0,'-7'0'96'0,"7"0"-75"0,-7 0 19 0,7 0 2 16,0 0-7-16,0 0 2 0,0 0-4 16,0 0 2-16,0 0-19 15,0 0 4-15,0 0 3 0,0 0-6 16,0 0 1-16,0 0-9 16,0 0-1-16,0 0 5 15,7 7 1-15,0-4-1 16,8 0 2-16,-1 0-2 15,11-3 0-15,-4 0-3 16,7-3 1-16,-3 3-4 16,3-6 1-16,-3-1-3 15,0 1 0 1,-4 0-3-16,1 0 1 16,-5-1-2-16,1 1 2 0,0 3-4 15,-4 0 0-15,0 0-19 16,-3 3-9-16,3 0-23 0,-3 3-9 15,-4 0-21-15,3 0-9 16,1-3-69 0</inkml:trace>
  <inkml:trace contextRef="#ctx0" brushRef="#br0" timeOffset="83003.66">22723 12419 280 0,'-15'-6'104'0,"15"6"-81"0,-3-7 18 15,3 7 4-15,-7 0-9 16,3 0 2-16,4-3-7 16,0 3 1-16,0-3-18 15,0 0 3-15,11-7 3 0,-4 1 0 16,11-10 3-16,-4 3-4 0,14-6-2 15,-3 3-5-15,3 1 0 16,-3 5-3-16,3 3 2 16,-3 1-2-16,0 6 2 15,-4 3 3-15,1 9 1 16,-5 1 0-16,-2 18 1 16,-5-6-4-16,-3 13 0 15,-7-7-7-15,0 7-1 16,-7-7-2-16,0 7-2 15,0-7-2-15,0 1 1 16,0-4 1-16,0-3 2 16,3-3-3-16,1-4 0 15,-1-2-1-15,4-3 0 16,-7-1 0-16,7 0-2 16,0-2 0-16,7-1 3 0,-7 0 0 15,11-3 1-15,-4 1-3 16,11 2 2-16,-1 0 1 15,5 7 0-15,-5-4 0 16,12 10 0-16,-8-3 0 16,4 6 2-16,-4-3-1 15,-3 6-1-15,-4-6 5 16,-4 3 4-16,1-3 1 16,-11 0 2-16,0-3 0 15,-11 2 0-15,4-2-6 16,-10 3-4-16,3-3-1 15,-11-4-1-15,3-2 0 0,-2-1 2 16,2 1-8-16,-2-4-3 16,2 0-11-16,1-2-5 15,3-1-15-15,4 0-7 16,3 0-30-16,4-6-12 16,0 0-5-16,7-10 0 15,0 4-58 1</inkml:trace>
  <inkml:trace contextRef="#ctx0" brushRef="#br0" timeOffset="83666.45">23364 12243 288 0,'0'-4'110'0,"0"4"-86"0,0 0 24 16,0 0 5-16,0 0-8 15,0 0 0-15,0 0-16 16,0 0-6-16,0 0-13 15,0 0-4-15,4 0 0 0,-4 0 3 16,7 0 2-16,0 0 3 0,3-3 2 16,1 0-5-16,7-3 1 15,-4-1-3-15,11 1 2 16,-7 3-2-16,10 3 0 16,-3 0 1-16,3 16 1 15,-3-4 6-15,0 17 1 16,-8-4-5-16,-6 13 0 15,0-7-6-15,-15 10-2 16,1-6 0-16,-15 15-1 16,4-9-2-16,-8 22 1 15,5-12-2-15,-1 2 2 16,4-9-4-16,0-3-2 16,3-9-1-16,4-4 3 0,0-3 0 15,3-6 1-15,4-3 0 16,0 0 0-16,4-4 2 15,10-2 3-15,0-4-2 16,15 0 0-16,-8-2-1 16,14-1-2-16,-6 0 1 15,6 0-1-15,-3-3-3 16,-7 0 0-16,3 0-9 16,-3 0-5-16,-7 0-18 15,3-3-7-15,-3 3-16 16,-1-6-4-16,-2 2-10 15,2-5-5-15,-3 3-90 16</inkml:trace>
  <inkml:trace contextRef="#ctx0" brushRef="#br0" timeOffset="84083.88">24303 12564 272 0,'4'-6'104'0,"-4"6"-81"0,0-10 16 0,0 10 1 16,0 0-9-16,0 0 2 15,0 0 3-15,0 0 4 0,0 0-21 16,0 0 9-16,-4 0 5 0,1 0-4 15,-4 3-2-15,3-3-11 32,-6 10-5-32,3-4-2 0,-11 10-1 0,4-4-2 15,-8 20-1-15,5-4-1 16,-1 16 0-16,0-9-5 16,0 9-1-16,4-12 1 15,0-1 2-15,3-6-7 16,1-3-3-16,-1-3-11 15,4-3-2-15,4-3-18 16,-5-4-4-16,5 1-17 16,3-10-4-16,0 0-27 0,0-7-9 15,0 1-23 1</inkml:trace>
  <inkml:trace contextRef="#ctx0" brushRef="#br0" timeOffset="84445.17">23991 12558 336 0,'-3'-7'126'0,"3"7"-98"0,0 3 23 0,0-3 5 16,0 0-10-16,0 0 0 16,0 0-11-16,0 0-4 15,3 7-17-15,5-4 4 0,-1 3 3 0,0 0-3 16,10 7 2-16,-2-3-11 15,9 8-3-15,-6-2-4 16,11 13 1-16,-5-4-2 16,5 6 2-16,-4 1-4 15,3-1 0-15,-7-6 1 16,0 1 0-16,-3-4 0 16,0-3 2-16,-4-4-10 15,0 1-4-15,0-3-16 16,-7-4-8-16,1 1-13 15,2-7-5-15,-3 0-9 16,4-9-2-16,0-1-45 16,-1-12-18-16,4 4 7 15</inkml:trace>
  <inkml:trace contextRef="#ctx0" brushRef="#br0" timeOffset="84865.86">24381 11912 348 0,'4'-10'129'0,"-4"10"-100"0,11-9 11 0,-11 9 0 0,0 0-2 16,3 0 2-16,11 12-11 16,-3-2-5-16,14 15-14 15,0-3 5-15,3 25 2 0,0-12-3 16,8 41 0-16,-8-16-2 16,0 12 2-16,-3-12-3 15,-7 15-1-15,-4-15-4 16,0 19-1-16,-3-13-3 15,-4 0-2-15,-3-12 1 16,-4 0 1-16,0-14-10 16,0-5-4-16,0-7-16 15,0-2-5-15,0-4-23 0,0-3-7 16,0-4-10-16,7-5-5 16,-4-4-78-1</inkml:trace>
  <inkml:trace contextRef="#ctx0" brushRef="#br0" timeOffset="85360.31">25161 11716 264 0,'0'-9'101'0,"0"9"-78"0,0 0 20 16,0 0 5-16,0 0-6 15,0 0 2-15,-7 0-11 16,4 0-3-16,-5 9-17 16,1-2 5-16,-7 24 3 0,4-6 2 15,-1 23 1-15,0-11-2 0,-3 33 1 16,3-17-7-16,4 51 1 16,4-25-4-16,-4 25 0 15,3-22-5-15,15 31 0 16,-8-24-5-16,19-4-2 15,-5-16-3-15,12 0 1 16,-4-15-1-16,6-7 0 16,-6-6-16-16,7-6-8 15,-3-7-30-15,-5-6-15 16,-6-6-17-16,10-7-8 16,-6-2-63-1</inkml:trace>
  <inkml:trace contextRef="#ctx0" brushRef="#br0" timeOffset="86216.03">25565 12126 260 0,'-7'-3'96'0,"7"3"-75"0,-7-3 19 0,7 3 2 16,0 0-5-16,0 0 1 16,0 0-2-16,0 0 0 15,0-3-19-15,0-1 5 0,7-2 5 16,-7 3-4-16,11-3-1 16,3-1-4-16,4-2-1 15,-1-1-3-15,12-2 1 16,-4 2-6-16,3 1-1 15,-3-1-2-15,3 7 1 16,-7 0 0-16,1 3 3 0,-5 0 1 16,1 6 1-16,0-2-2 15,-11 5 1-15,4 1-2 16,-4 5 0-16,-7 1-8 16,0 6 0-16,-7-3-1 15,3 6 2-15,0-3-3 16,-3 3 0-16,4-6-1 15,3 0 0-15,-7-3-3 16,3 0 1-16,4-4-3 16,0 4 0-16,0-3-1 15,11 2 2-15,-8 1 4 16,12 3 1-16,-5-3-2 0,15 0 2 16,-11-4 1-16,15 4 0 15,-8-3 0-15,4 2 2 16,-4-2 1-16,0 3 3 15,-3-4-3-15,-7 4 0 16,-1-3 5-16,-10 2 3 16,0-2-2-16,-10 6 2 15,-1-3-6-15,-7 6-1 16,-3-3-4-16,-7 6-1 16,6-3 1-16,-6 0 0 15,7-3-7-15,-4-3-3 16,4-1-5-16,3 1-4 15,4-6-22-15,3-1-11 0,4 0-6 16,7-5-2-16,0-1 6 16,7-6 4-16,0-1-12 15,14-11-5-15,1 2-63 16</inkml:trace>
  <inkml:trace contextRef="#ctx0" brushRef="#br0" timeOffset="86606.82">26590 12208 280 0,'-4'-10'104'0,"4"10"-81"0,-3-3 20 0,3 3 6 16,0 0 4-16,0 0 7 16,-4 0-15-16,4 0-6 15,-7 7-23-15,0-4-6 0,-4 16-2 16,4-4 2-16,-4 23 4 16,-3-6-6-16,0 9 0 15,-4-10-2-15,4 10-1 16,0-9-6-16,0 9 1 15,0-7 0-15,0 7 2 16,3-6-3-16,0 3 0 0,4-7-15 16,0-2-6-16,0-4-22 15,7-3-10-15,-7-6-20 16,3-10-6-16,1 0-76 16</inkml:trace>
  <inkml:trace contextRef="#ctx0" brushRef="#br0" timeOffset="86907.06">26331 12261 312 0,'-7'-9'115'0,"7"9"-89"0,0-3 32 0,0 3 8 15,0 0-15-15,0 0-3 16,0 3-18-16,0 0-7 15,0 10-13-15,0-1 2 0,3 14 4 16,1-4-4-16,10 9 1 16,-3-6-6-16,10 7-2 15,-3-7-2-15,17 3 0 16,-10-2-4-16,10 2 0 16,1-6-12-16,3 6-7 15,-7-6-27-15,0 0-12 16,-4-3-24-16,0-6-9 15,-3-4-67 1</inkml:trace>
  <inkml:trace contextRef="#ctx0" brushRef="#br0" timeOffset="87165.15">26827 12422 336 0,'-10'19'126'0,"10"-19"-98"0,-4 13 6 16,4-10-4-16,0 0-8 16,0 0-1-16,4 0 4 15,-1 0 4-15,4 1-16 16,0-1-7-16,11 0-2 0,-7 0-3 16,17-3-1-16,-7 0-4 15,18 0-2-15,-7 0-26 0,11-6-9 16,-11 3-25-16,3-7-9 15,-3 4-68 1</inkml:trace>
  <inkml:trace contextRef="#ctx0" brushRef="#br0" timeOffset="87718.05">27157 12050 320 0,'-4'-3'121'0,"4"3"-95"0,4-3 18 15,-4 3 0-15,3-3-2 16,1 0 2-16,10-4-5 15,-3 4-1-15,6-3-21 16,-2 0 3-16,6 3 3 0,-3-1-3 16,6 4-2-16,-2 0-4 15,6 7 1-15,-3-1-4 16,3 7-1-16,-3-4-2 16,-4 7 2-16,-3-4-1 15,-7 14 0-15,-1-7-5 0,-13 25-3 16,3-7 0-1,-14 14-1-15,3-10 0 0,-7 6 2 16,4-9 1-16,0 0 1 16,3-7-5-16,4-2 1 15,-4-7-5-15,8-4 1 16,-1-2 4-16,8-3 2 16,-1-1 2-16,12-2 0 15,-1-4-2-15,14-3-2 16,-3 0 1-16,10 1 1 15,-3-1-10-15,4-3-2 16,-4 0-15-16,0 0-6 16,-4 0-22-16,0 0-6 15,-3 0-22-15,0 0-7 0,-7 0-91 16</inkml:trace>
  <inkml:trace contextRef="#ctx0" brushRef="#br0" timeOffset="88108.31">28082 12154 288 0,'-4'-3'110'0,"4"3"-86"0,-3-3 27 0,3 3 5 15,0 0 3-15,0 0 4 16,0 0-15-16,0 0-4 16,-7 3-25-16,7-3-3 0,-14 10-1 15,6-4-4-15,-6 19 1 16,4-3-9-16,-8 16-2 16,4-6-1-16,-4 5 2 15,7-5-3-15,-6-1 0 16,3-2 1-16,-1-4 2 15,5-3-12-15,-1 0-3 16,4-6-14-16,3-1-5 16,-6-2-12-16,6-3-3 0,1-1-5 15,-1-3 0 1,1 1-10-16,3-7 0 16,0 0-71-16</inkml:trace>
  <inkml:trace contextRef="#ctx0" brushRef="#br0" timeOffset="88422.22">27791 12202 340 0,'-3'0'129'0,"3"0"-100"0,0 0 9 15,0 0-3-15,0 0-3 16,0 0 6-16,3 6-4 15,1 0 2-15,6 7-20 16,-2-1-5-16,9 14-3 0,-3-4 2 0,15 9 1 16,-8-6-5-16,11 4-2 15,-7-4-2-15,7 3-2 16,-8-6 1-16,5 0-1 16,-8-3-16-16,0 0-6 15,-3-3-14-15,0-3-4 16,-4-1-15-16,0-6-5 15,-3 1-9-15,-1-10-5 16,1 3-56 0</inkml:trace>
  <inkml:trace contextRef="#ctx0" brushRef="#br0" timeOffset="88921.41">28139 11795 368 0,'0'-3'137'0,"0"3"-106"0,0 0 6 16,0 0-2-16,0 0-6 15,0 0 5-15,3 0-5 16,-3 0-1-16,7 0-15 15,0 0 3-15,4 0 2 0,0 0-4 16,3 3 0-16,-4 0-6 0,5 4 0 16,-5-1 1-16,1 7 2 15,0-4-1-15,-1 7 1 16,-3-1-4-16,0 4-2 16,0-3-2-16,-3 6 0 15,-4-6 0-15,0 3 1 16,0-3-2-16,0-1-2 15,0 4-2-15,0-6-1 16,0-1-1-16,0-2 3 16,0-1 0-16,4 1 1 15,-1-4-3-15,4 0 2 16,0 1 1-16,0-4 2 16,4 0-17-16,10-3-4 15,-3 0-20-15,7 0-7 0,0 0-20 16,-8-3-9-16,1 0-25 15,3 0-12-15,-3-1-28 16</inkml:trace>
  <inkml:trace contextRef="#ctx0" brushRef="#br0" timeOffset="89294.05">28415 11549 392 0,'14'7'148'0,"-14"-7"-115"0,29 16 13 0,-22-13-1 16,7 9-8-16,0-2 0 15,11 24-7-15,-4-5-4 16,11 27-14-16,-7-8-1 0,-4 12 2 15,0-10-7-15,1 16-1 16,-5-9-3-16,1 22 1 16,-4-16-2-16,-3 6 2 15,0 13-2-15,-8-29-1 16,1-9-8-16,-4 4-5 16,0-10-13-16,-4-1-6 15,4-5-16-15,-3-7-5 16,3-3-18-16,0-6-6 15,0-4-57-15,3-8-55 16,1-1 71-16</inkml:trace>
  <inkml:trace contextRef="#ctx0" brushRef="#br0" timeOffset="90122.04">28507 11036 312 0,'-10'-3'115'0,"10"3"-89"0,-4 0 19 0,4 0 4 16,0 0-9-16,0 0 1 16,0 0-10-16,0 0-2 15,4 0-16-15,-1 0 5 0,15 0 3 16,-11 0 0-16,14 0-1 15,-3 0-6-15,7-3-1 16,-4-1-4-16,4 4 2 16,-4 0-4-16,0 0-2 15,-3 0 0-15,3 4-1 16,-3-4 0-16,-4 0 0 16,0 0 0-16,-3 3 2 15,-4 0-1-15,0 3 2 16,-3 1-4-16,-4 11 0 15,0-2-3-15,-7 16-3 0,3-7 2 16,-3 16 0-16,4-6-8 16,-1 9-2-16,0-13-21 15,1 1-9-15,-1-7-27 16,4-3-12-16,0-3-23 16,0-3-11-16,0-4-31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49.6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9 9984,'-4'9'3680,"4"-6"-2848,14-3 256,-5 0-33,10 0-255,4-3 96,8-2-576,6 1-192,10 0-96,-5 0-320,-2 4-128,2 0-1407,9 12-641,4 8-1984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15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5 102 9984,'-5'-11'7293,"5"10"-6909,6-11 1931,-2 8-2338,0 0 0,-1 1 0,10-6-1,-11 7 450,10-6-326,1 1-1,0 0 1,0 1 0,1 1 0,-1 0-1,1 1 1,0 0 0,0 1 0,1 1 0,25-1-1,10 2 275,86 9 0,-111-4 4,-1 0-1,0 2 1,0 1-1,24 10 1,-46-16-349,1-1 1,-1 1-1,0 0 0,0 0 1,0 1-1,0-1 0,-1 0 0,1 1 1,0-1-1,0 1 0,-1-1 1,1 1-1,-1 0 0,1 0 1,-1 0-1,0-1 0,0 1 1,0 0-1,0 1 0,0-1 1,0 0-1,-1 0 0,1 0 1,-1 0-1,1 1 0,-1-1 1,0 0-1,0 5 0,-1 3 133,0 0-1,-1 0 0,-1 1 1,1-1-1,-6 11 1,0 4-40,2-9-143,-3 19-102,8-33 114,1 0 1,0 0-1,0 0 1,0 0-1,0 0 1,0 0-1,0 0 1,0 0-1,1 1 1,-1-1-1,1 0 1,0 0-1,-1 0 1,2 1-1,2 3-51,0 0-1,0-1 0,1 0 0,0 0 1,-1 0-1,2-1 0,-1 1 1,1-1-1,-1-1 0,1 1 1,0-1-1,9 4 0,9 2-129,-1-1 1,29 5-1,9 2 162,-46-10 24,1 1 0,-1 0 0,0 1 1,22 13-1,-32-17 37,0 1 0,0 0 0,-1 0 0,0 0 1,1 0-1,-1 1 0,-1-1 0,1 1 0,-1 0 1,1 0-1,-1 1 0,-1-1 0,1 1 0,-1-1 0,3 12 1,-4-10 12,1 1 1,-1 0 0,-1 0-1,0 0 1,0 0 0,0 0-1,-1 0 1,0 0 0,-1 0 0,-4 14-1,1-11 84,1 0 1,-1-1-1,-1 0 0,0 0 0,-1 0 1,-14 16-1,4-8 49,-1-1 1,-1-1 0,-1-1-1,0-1 1,-1 0 0,-32 15-1,28-18-486,-1-2 0,0 0 1,-1-2-1,-53 8 0,52-10 81,-7 3-554,23-5-218,1 0-1,-1-1 1,-15 1 0,45-14-4586,-9 6 4070,18-13-2678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19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15 9216,'0'-1'558,"-1"-1"0,1 1 1,-7-9 7973,6 12-7945,-3 13-368,0 1 1,2 0-1,0 0 0,1 0 0,0 0 1,1 0-1,1 0 0,4 26 0,-4-35-166,1-1 0,0 1 1,0-1-1,0 1 0,1-1 0,-1 0 0,2 0 0,-1 0 0,6 7 0,-8-11-23,1-1 1,-1 1-1,1 0 1,0-1-1,0 1 1,0-1-1,0 0 1,0 1-1,0-1 1,0 0-1,0 0 1,0 0-1,0-1 1,1 1-1,-1-1 1,0 1-1,0-1 1,1 1-1,-1-1 1,0 0-1,1 0 1,-1 0-1,0-1 1,1 1-1,-1-1 1,0 1-1,1-1 1,-1 0-1,3-1 1,61-27-2804,-41 18-934,-13 7 768,1 1-1343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19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 11136,'-4'-3'8004,"5"11"-5636,7 16-1599,-4-17-616,13 32 291,38 108-55,-28-81-376,3 0-1,50 81 0,-10-35-3169,-37-71-3018,-29-33 2127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20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8960,'0'-2'1500,"6"2"1149,17 11-1470,-22-10-1081,0-1 1,0 0 0,0 1 0,0 0 0,0-1 0,-1 1 0,1-1 0,0 1-1,0 0 1,0 0 0,-1 0 0,2 0 0,0 3 87,33 45 1921,56 124 645,-19-2-1139,-37-81-847,-4-14-232,45 118 371,-54-129-846,15 69 0,-29-91-1430,-2 0 1,2 82-1,-8-118 997,-1 33-2690,-2-12-1807,2-14 802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20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30 8064,'0'-7'1897,"-5"-15"8237,7 41-9688,1 1-1,0-1 0,1 0 0,1 0 0,13 30 1,-6-14-296,5 9-257,32 58 0,-40-85-465,13 29-5527,-21-43 3693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20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38 8576,'-8'5'9398,"8"-5"-9104,6 0 4580,0-2-5889,6-1 1293,-1 1 1,1 0-1,-1 1 0,1 0 0,0 0 0,20 3 0,-6-1-145,40-4-605,103-19-1,-118 14-3163,-49 8 3111,0 0 1,0 0-1,0 0 1,0 0-1,0 0 0,0 1 1,0-1-1,-1 0 0,3 2 1,-1-2-358,10 3-3464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21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50 9344,'-4'0'8668,"5"-4"-6484,7-8-1730,-1 4 164,-6 7-507,1-1 0,-1 0 0,1 1 1,0-1-1,-1 1 0,1 0 0,0 0 1,0-1-1,0 1 0,0 0 0,0 1 1,2-2-1,4 0 177,-1 0 0,1 0 0,0 1 0,0 0 0,-1 1 0,1-1 0,0 2 0,0-1 0,0 1 0,0 0 0,-1 0 0,1 1 0,11 4 0,-18-5-235,0-1 1,0 1-1,0 0 1,0-1-1,0 1 0,0 0 1,-1-1-1,1 1 1,0 0-1,0 0 0,-1 0 1,1 0-1,0 0 1,-1 0-1,1 0 0,-1 0 1,1 0-1,-1 0 1,1 1-1,0 2-2,-1-1 0,1 0 0,-1 0 0,0 0 0,0 0 0,0 0 0,-1 4 0,-1 1-36,1 0 0,-1 0 1,-1 0-1,-6 14 0,5-14 33,-13 30-188,16-36 131,0-1 0,1 1 1,-1 0-1,1-1 0,0 1 0,-1 0 1,1 0-1,0-1 0,0 1 0,0 0 1,0 0-1,0 0 0,1-1 1,-1 1-1,1 0 0,-1-1 0,1 1 1,-1 0-1,2 1 0,0-1 3,-1-1 0,1 1-1,0-1 1,0 0 0,0 0 0,-1 0 0,1 0-1,0 0 1,0 0 0,4 1 0,25 5-55,-21-5 110,90 27-86,-99-28 64,1-1 0,-1 1 0,0 0 0,1-1 0,-1 1 0,0 0 0,0 0 0,0 0 0,1 0 0,-1 0 0,0 0 0,0 0 0,-1 0 0,1 0 0,0 1 0,1 0 0,-2-1-1,0 0-1,1 0 0,-1-1 0,0 1 0,0 0 0,0 0 1,0 0-1,1 0 0,-1 0 0,0-1 0,0 1 0,-1 0 1,1 0-1,0 0 0,0 0 0,0 0 0,-1-1 0,1 1 0,0 0 1,-1 0-1,1-1 0,0 1 0,-1 0 0,1 0 0,-1-1 1,0 1-1,1 0 0,-2 0 0,-4 4-36,0 0 1,-1 0-1,0-1 1,0 0-1,0 0 0,-8 3 1,-48 14-797,38-14 24,-8 3-1630,10-5-2907,14-5-626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9:51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38 9472,'-4'-4'18404,"26"3"-16292,20-8-1377,87-14-296,-90 23 596,-21 0-3581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9:52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7936,'-1'7'17463,"11"-4"-12972,16-2-6625,-24-1 3572,155 0-119,-90 0-5161,-66 0 3402,0 0 1,-1 0-1,1 0 0,-1 0 1,1-1-1,0 1 0,-1 0 1,1 0-1,-1-1 0,1 1 1,-1 0-1,1-1 0,0 1 0,2-3-2198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6:58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1170 7936,'-13'14'11482,"13"-10"-10756,0-4-721,0 0 1,0 0-1,0 1 0,0-1 1,0 0-1,0 0 1,0 1-1,0-1 1,0 0-1,0 0 1,0 1-1,0-1 1,0 0-1,0 0 1,0 1-1,0-1 1,0 0-1,1 0 0,-1 1 1,0-1-1,0 0 1,0 0-1,0 0 1,1 1-1,-1-1 1,0 0-1,0 0 1,0 0-1,1 0 1,-1 0-1,0 1 1,0-1-1,1 0 0,-1 0 1,0 0-1,0 0 1,1 0-1,1 1 12,0 0-1,-1-1 1,1 1-1,0 0 1,0-1-1,0 1 1,0-1-1,0 0 0,-1 0 1,1 0-1,0 0 1,0 0-1,0 0 1,2 0-1,30-9 442,-23 6-293,8-1-6,-1-2 0,1 0 0,-1-1 0,0-1 0,-1 0 0,0-2 0,-1 0 0,0 0 0,0-2 0,23-22 0,-23 17-20,0-1 0,-2 0 0,0-2 1,-1 1-1,-1-2 0,-1 1 0,0-2 0,-2 1 0,-1-2 1,0 1-1,-2-1 0,-1 0 0,4-29 0,-6 24-106,-2 0 1,-1 0-1,0 0 0,-3-1 1,0 1-1,-2 1 0,0-1 1,-2 1-1,-2 0 0,-20-47 1,10 37 5,-1 1 1,-2 0-1,-42-50 1,20 35-66,-74-67 0,115 116 19,-3-4-18,0 1 0,-1-1-1,-11-6 1,17 12 8,0-1 0,0 0 0,0 1 1,0-1-1,0 0 0,0 1 0,0 0 0,-1-1 0,1 1 0,0 0 0,0-1 1,0 1-1,-1 0 0,1 0 0,0 0 0,0 0 0,0 0 0,-1 0 1,1 0-1,0 1 0,0-1 0,0 0 0,0 1 0,0-1 0,-1 1 0,1-1 1,0 1-1,0-1 0,0 1 0,0 0 0,0 0 0,0-1 0,1 1 0,-2 1 1,0 3-47,0-1 1,0 1-1,0 0 0,1 0 1,0-1-1,0 1 1,0 0-1,1 0 1,-1 0-1,1 8 1,0 61-191,3 0 1,3 0 0,25 113 0,79 212-606,-33-170 589,39 120 69,-76-221 173,39 118 46,16-8 239,-87-221-214,29 55 80,-32-63-85,0-1 0,1 1-1,0-1 1,1 0 0,11 9-1,-18-16-28,0-1 1,1 1-1,-1-1 0,1 1 0,-1-1 0,1 0 0,-1 1 0,1-1 0,-1 0 0,1 0 1,0 1-1,-1-1 0,1 0 0,-1 0 0,1 0 0,0 0 0,-1 0 0,1 0 0,0 0 0,-1 0 3,1 0-1,-1 0 0,0 0 1,1-1-1,-1 1 0,0 0 0,1 0 1,-1-1-1,0 1 0,0 0 0,1 0 1,-1-1-1,0 1 0,0 0 0,0-1 1,0 1-1,1 0 0,-1-1 0,0 1 1,0-1-1,0 1 0,0-1 1,0-28 382,-10-33-91,-36-120-1,32 132-312,-6-27-12,-24-76-41,31 115 45,-33-70-1,38 94-26,-16-21-1,10 16-15,14 18 47,-1 0 1,1 0-1,-1 0 1,1 0-1,0-1 1,0 1-1,0 0 1,-1 0-1,1 0 1,0 0-1,0-1 1,1 1-1,-1 0 1,0 0-1,0 0 1,0 0-1,1 0 1,-1 0-1,1 0 1,-1 0-1,1 0 1,-1 0-1,1 0 1,0 0-1,1-2 1,23-26 126,-17 21-63,13-15-35,-1-1 0,-1-1 0,-1-1 0,-1-1 0,15-31 0,-7 10-6059,-17 34 972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6:59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10112,'-12'0'8666,"12"2"-8026,1 9-204,0-1 0,4 15 0,0 4 21,7 63 244,-7-37-1353,24 98 1,-20-130-2101,-5-15 1019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15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9216,'5'-2'529,"0"1"-1,0 1 1,0-1 0,0 1 0,0-1-1,0 2 1,1-1 0,-1 0 0,0 1 0,0 0-1,-1 0 1,1 1 0,0-1 0,5 3 0,1 1-247,0 1 0,0-1 1,-1 2-1,0 0 1,10 8-1,-1 3-3,0 0-1,30 40 1,26 51 169,-64-94-361,40 67 399,-3 2 0,-3 2 1,-5 2-1,55 177 1,-83-225-424,28 108 146,-37-129-247,0 0-1,-1 0 1,-1 0 0,-1 1 0,-3 33-1,-3-24-652,0 0 0,-15 38 0,-27 50-5763,37-90 2310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6:59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0 8960,'-1'0'427,"-1"0"1,0 1 0,0-1-1,0 0 1,0 1-1,0-1 1,1 1 0,-1 0-1,0 0 1,0-1 0,1 1-1,-1 0 1,-1 2 0,0-1-148,0 1 0,0 0 0,1-1 1,-1 1-1,1 0 0,-3 5 1,1-1-163,0 1 1,1 0 0,-1 0-1,1 0 1,-2 14 0,-1 12 12,1 2 1,2-1-1,2 53 1,18 108 187,-14-174-252,5 48 227,4 1 0,25 80 0,-24-111-155,2 0 0,1 0 0,2-2 1,2 0-1,25 37 0,-16-34 60,2 0-1,2-2 1,48 46 0,-76-81-200,0 0 1,0 0-1,1 0 0,7 3 1,-11-5-421,1-1 0,-1 0 0,1-1 0,-1 1 0,1 0 0,-1-1 0,6 1 0,-8-1 102,1 0-1,0 0 1,0 0 0,-1 0-1,1 0 1,0 0 0,0-1-1,-1 1 1,1 0 0,0 0-1,-1-1 1,1 1 0,0-1-1,0 1 1,5-4-1376,9 0-2262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00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38 8960,'0'-3'474,"1"1"-54,0-1 0,-1 1 0,0-1 0,1 1 0,-1 0 0,0-1 0,0 1 0,0-1 0,-1 1 0,1-1 0,-2-4 2469,10 129 653,0-1-2806,-34 208 198,11-200-940,7-80 29,5-31 40,0-1 1,0 20-1,3-35-170,0 0 0,0 0-1,-1 0 1,1 0 0,0 0 0,-1-1 0,0 1 0,-1 3 0,2-4 1,0-1 1,0 0-1,-1 1 1,1-1-1,0 0 1,0 1 0,-1-1-1,1 0 1,0 1-1,-1-1 1,1 0 0,0 0-1,-1 0 1,1 1-1,0-1 1,-1 0 0,1 0-1,0 0 1,-1 0-1,1 1 1,-1-1 0,1 0-1,0 0 1,-1 0-1,1 0 1,-1 0 0,1 0-1,0 0 1,-1 0-1,1 0 1,-1-1 0,1 1-1,0 0 1,-1 0-1,1 0 1,-1 0 0,1 0-1,0-1 1,-1 1-1,1 0 1,0 0-1,-1-1 1,1 1 0,0 0-1,-1-1 1,-6-10-2439,6-6-1605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00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8 10368,'-6'-6'6606,"15"5"-4284,-3 1-2184,-1 0 73,0 1 0,0-1 0,0 1 0,0 0 0,0 0-1,-1 1 1,1 0 0,0 0 0,5 3 0,5 3 205,18 16-1,-20-14-139,47 35 375,-2 3-1,71 77 1,135 173 794,-218-228-2741,-43-66 1117,-1-27-11049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01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9728,'3'-1'651,"0"-1"1,1 1 0,0 0-1,-1 0 1,1 0 0,0 1-1,0-1 1,-1 1-1,5 0 1,-1 0-84,-1 1 0,1 0-1,-1 0 1,12 4 0,-7-1-237,-1 0 1,1 1-1,-1 0 1,-1 1-1,17 12 0,-7-1-37,-1 0 0,-1 0 0,27 36 0,35 66 652,-63-94-737,67 114 948,-64-103-701,27 74 0,-24-42-108,-3 1 0,10 73 0,-23-98-242,-2 0 0,-1 1 0,-3-1 0,-8 67 0,-53 197-864,60-301 634,-4 11-730,-2 25 0,7-39 491,-1 1 0,1-1-1,0 1 1,1-1 0,-1 0-1,1 1 1,-1-1 0,1 0-1,1 0 1,-1 0 0,3 6-1,-3-9 136,-1 1 0,1-1 0,0 0 0,0 0 0,-1 0 0,1 0 0,0 0 0,0 0 0,0 0-1,0-1 1,0 1 0,2 1 0,-1-1-396,0-1 1,0 1-1,0-1 0,0 0 1,1 1-1,-1-1 0,3 0 0,-5 0 612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02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19 8064,'-32'0'11642,"46"7"-11034,17-6 235,50-2 0,-67 1-742,94-12 386,-69 6 128,57-1 0,-95 7-839,7 3-5456,-3 1 3510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03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10496,'-1'2'5853,"9"-2"-3340,22-5-2490,-11 1 531,113-12-55,77-12-1654,-167 22-3076,43-2-1,-43 8 344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04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 8064,'0'0'10234,"-5"4"-9386,1 1-662,0-1-1,0 1 0,0 0 1,0 0-1,1 0 1,-1 1-1,2-1 1,-1 1-1,-3 9 1,0 5 3,-5 32 0,5-24-17,-77 318 815,-2 60-555,84-404-470,-3 17-522,1-1 1,-2 31-1,5-48 502,0-1 1,0 0-1,0 0 0,0 0 1,0 0-1,0 0 1,0 0-1,0 0 1,0 0-1,0 0 1,0 0-1,0 0 0,0 1 1,0-1-1,0 0 1,1 0-1,-1 0 1,0 0-1,0 0 1,0 0-1,0 0 0,0 0 1,0 0-1,0 0 1,0 0-1,0 0 1,0 0-1,1 0 1,-1 0-1,0 0 0,0 0 1,0 0-1,0 0 1,0 0-1,0 0 1,0 0-1,0 0 1,0 0-1,1 0 0,-1 0 1,0 0-1,0 0 1,0-1-1,0 1 1,0 0-1,0 0 1,0 0-1,0 0 1,0 0-1,0 0 0,0 0 1,0 0-1,0 0 1,1 0-1,3-4-1576,1-5-926,7-11-1541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04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26 10368,'-1'-3'538,"0"1"-72,-1 0-1,1 0 0,0 0 1,-1 0-1,0 1 0,1-1 1,-1 0-1,0 1 0,0-1 1,0 1-1,-4-2 2832,12 12-2556,83 121 401,-22-38-401,-29-38-259,58 63 0,54 40 498,37 43 532,-120-123-968,-54-65-1635,-12-11 653,1-1 0,-1 1 1,1-1-1,-1 1 0,1-1 0,-1 1 0,1-1 0,-1 0 0,1 0 0,0 0 0,-1 0 0,1 0 0,-1 0 0,1 0 0,0 0 0,-1-1 1,1 1-1,-1-1 0,1 1 0,-1-1 0,3-1 0,12-8-4031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05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26 7808,'2'12'7279,"3"-6"-5037,-4-6-2161,-1 0-1,1 0 0,0 0 0,0 0 0,0 0 0,0 0 1,0 0-1,0 0 0,0-1 0,-1 1 0,1 0 0,0-1 0,0 1 1,0-1-1,-1 1 0,1 0 0,0-1 0,0 0 0,-1 1 1,2-2-1,-2 2-31,1-1 0,-1 1 1,0 0-1,1 0 1,-1-1-1,0 1 0,1-1 1,-1 1-1,0 0 0,1-1 1,-1 1-1,0-1 0,0 1 1,0 0-1,0-1 0,1 1 1,-1-1-1,0 1 0,0-1 1,0 1-1,0-1 1,0 1-1,0-1 0,0 1 1,0-1-1,0 1 0,0-1 1,-1 0-1,1 0 31,-1 0-1,1 0 1,-1 0 0,0 0-1,1 0 1,-1 0-1,0 1 1,0-1 0,0 0-1,0 0 1,-1 0-1,0-1 5,-1 0-1,1 1 1,-1 0-1,0-1 1,0 1-1,1 0 1,-1 1-1,0-1 1,-3 0-1,4 1-81,0 0 0,1 0-1,-1 1 1,0-1 0,0 1 0,1 0 0,-1-1-1,1 1 1,-1 0 0,1 0 0,-1 0 0,1 0-1,-1 0 1,1 0 0,0 0 0,0 1-1,-1-1 1,1 0 0,0 1 0,0-1 0,0 1-1,1-1 1,-1 1 0,0 0 0,0-1 0,1 1-1,-1 0 1,1-1 0,-1 3 0,0 1-17,0 0 0,0 0 0,1 0 0,-1 0 0,1 0 0,0 1 0,1-1 0,-1 0 0,2 5 0,-1-8 10,-1 0-1,1 0 1,0 0 0,-1 0-1,1 0 1,0 0 0,0-1-1,0 1 1,1 0 0,-1-1-1,0 1 1,1-1 0,-1 1-1,1-1 1,-1 0 0,1 1-1,-1-1 1,1 0 0,3 1-1,-2-1 69,1 0 1,-1 0-1,0 0 0,0-1 0,1 1 0,-1-1 0,0 0 0,1 0 0,-1 0 0,1-1 0,3 0 1,1-1 253,0 0 1,0-1-1,0 0 1,0 0 0,-1-1-1,1 0 1,-1 0 0,13-10-1,-19 13-251,0 0 0,-1 1 1,1-1-1,0 0 0,0 0 0,0 0 0,0 0 0,-1 0 0,1 0 0,0 0 0,-1 0 1,1 0-1,-1 0 0,1-1 0,-1 1 0,0 0 0,1 0 0,-1 0 0,0-1 0,0 1 1,0 0-1,0 0 0,0-2 0,-1 2-113,1 0-1,0 0 1,-1 0-1,1 0 1,-1 1 0,0-1-1,1 0 1,-1 0 0,1 1-1,-1-1 1,0 0 0,0 1-1,1-1 1,-1 1 0,0-1-1,0 1 1,0 0-1,0-1 1,1 1 0,-1 0-1,0-1 1,0 1 0,0 0-1,0 0 1,0 0 0,0 0-1,0 0 1,-2 0 0,28 0-14358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06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15 9856,'-16'-14'8271,"7"26"-5551,7-3-2652,1 1-1,-1-1 1,2 1-1,-1 0 1,1-1-1,1 1 1,2 17 0,-1-12 21,4 108 537,-3-33-276,-2-68-294,35 360 613,-34-362-846,-1 30 0,-1-36-920,2-6-506,-2-7 1535,0-1 0,0 0 0,0 0 1,0 0-1,0 0 0,0 0 0,0 0 0,0 0 1,1 1-1,-1-1 0,0 0 0,0 0 0,0 0 1,0 0-1,0 0 0,0 0 0,1 0 0,-1 0 1,0 0-1,0 0 0,0 0 0,0 0 0,0 0 1,1 0-1,-1 0 0,0 0 0,0 0 0,0 0 1,0 0-1,1 0 0,-1 0 0,0 0 0,0 0 1,0 0-1,0 0 0,0 0 0,1 0 0,-1 0 1,0 0-1,0 0 0,0 0 0,0 0 0,0-1 1,0 1-1,0 0 0,1 0 0,-1 0 0,0 0 1,0 0-1,0 0 0,0-1 0,0 1 0,0 0 1,0 0-1,0 0 0,0 0 0,0-1 1,4-6-4509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16.2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99 6912,'-21'0'9685,"27"13"-7221,-5-11-2236,1-1 1,0 0-1,0 0 1,0 0 0,0 0-1,0 0 1,1-1-1,-1 1 1,0-1-1,0 1 1,4-1 0,28 0 1026,-17-1-976,29 1-105,19 1-767,0-3 0,73-11 0,-130 11 99,1 0 0,-1 0 0,0-1 0,0 0 0,-1-1 0,1 0 0,13-9 0,-5 2-2991,-1-2 1,16-16 0,-14 9-900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06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10496,'5'0'7367,"5"-2"-4245,38-3-2529,31 3 365,1-4 0,95-19 1,212-23 33,-377 47-985,89-6 146,-63 0-3428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07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94 10112,'-9'0'1467,"-1"0"5879,10 0-7220,0-1-1,0 1 0,0-1 1,0 1-1,0 0 0,1-1 1,-1 1-1,0-1 0,0 1 0,0 0 1,0-1-1,1 1 0,-1-1 1,0 1-1,0 0 0,1-1 1,-1 1-1,0 0 0,1 0 1,-1-1-1,0 1 0,1 0 0,-1 0 1,0-1-1,1 1 0,0 0 1,13-12 177,0 0 1,2 1-1,-1 0 1,20-9-1,-29 17-159,1 0 1,0 1-1,0-1 0,0 1 0,0 1 0,0-1 0,0 1 1,0 1-1,0-1 0,1 1 0,-1 0 0,0 1 0,14 2 1,-20-3-94,1 1 1,-1-1 0,1 1 0,-1 0-1,1 0 1,-1 0 0,1 0 0,-1 0 0,1 0-1,-1 0 1,0 0 0,0 0 0,0 0 0,0 1-1,0-1 1,0 1 0,0-1 0,0 1 0,0-1-1,0 1 1,-1-1 0,1 1 0,-1 0-1,1-1 1,-1 1 0,0 0 0,0-1 0,0 1-1,0 0 1,0-1 0,0 3 0,0 2-3,-1-1 0,0 0 1,1 1-1,-2-1 0,1 0 1,-1 1-1,0-1 0,-4 8 1,0-2-82,1 1 0,1-1 0,-6 18 0,10-28 30,0 1 0,0-1-1,0 0 1,0 0 0,0 1 0,0-1 0,0 0 0,0 1 0,0-1 0,1 0 0,-1 0 0,1 1-1,-1-1 1,1 0 0,-1 0 0,1 0 0,-1 0 0,1 0 0,0 0 0,0 0 0,0 0-1,0 0 1,-1 0 0,1 0 0,0 0 0,0 0 0,1-1 0,-1 1 0,0 0 0,0-1-1,2 1 1,2 2-14,1-1 0,0 0-1,0 0 1,0 0 0,7 1 0,21 2 33,85 17-91,-95-16 52,0 1 0,42 18 0,-62-23 56,0 0 1,-1 0-1,1 0 0,-1 0 1,1 1-1,-1 0 0,0-1 1,0 1-1,0 0 0,0 0 1,0 1-1,-1-1 0,0 1 1,0-1-1,1 1 0,-2 0 1,1 0-1,0 0 0,0 4 1,-1-2 60,0 0 0,0 0 1,-1-1-1,0 1 0,0 0 0,-1 0 1,1 0-1,-1 0 0,-1 0 0,1 0 1,-1-1-1,-4 12 0,-1-5-33,0 1 1,0-1-1,-1 0 0,0-1 1,-1 0-1,0 0 0,-1-1 1,-1 0-1,-16 12 0,8-8-99,0-1 0,-1-2 0,0 0 0,-1-1-1,-24 8 1,14-5-346,-15 6-825,42-18 201,-1 0-1,1 0 0,-1 0 1,-7-1-1,21-2-4660,4-6 3588,-7 3 564,18-12-3038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28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10752,'-8'6'4032,"0"-1"-3136,4 2 3711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28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20575,'18'-2'454,"1"0"0,-1-2 0,0 0 0,34-12 0,-24 7-174,145-50 168,-172 58-542,0 1 1,0 0-1,0-1 1,0 1 0,0 0-1,1 0 1,-1-1-1,0 1 1,0 0 0,0 0-1,0 0 1,0 0-1,0 1 1,0-1 0,0 0-1,1 0 1,-1 1-1,0-1 1,0 0 0,0 1-1,1 0 1,0 1-536,0 0 1,0 0-1,-1 0 1,1 0-1,-1 0 1,0 1 0,3 4-1,7 11-3253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28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0 277 13056,'13'-22'4927,"-9"-4"-3839,4-26 320,-4 27-64,5-12-480,7 5-96,9 1-384,5 10-96,6 2-160,10 12-160,4 2 0,-2 14-1376,2 5-576,9 12-4287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31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24 100 8320,'-24'0'10991,"29"-11"-9945,2 2-907,0 1 1,1 1 0,0-1-1,0 2 1,1-1-1,-1 1 1,2 0 0,10-5-1,-12 7-90,-1 1-1,1 0 1,0 1 0,0-1-1,0 2 1,0-1 0,0 1-1,1 0 1,-1 1-1,0 0 1,12 1 0,-17 0 9,0-1 1,0 1-1,0 0 1,0 0 0,0 0-1,-1 1 1,1-1-1,0 0 1,-1 1-1,1 0 1,-1 0 0,1 0-1,-1 0 1,0 0-1,0 0 1,0 1 0,0-1-1,0 1 1,0-1-1,-1 1 1,1 0-1,-1-1 1,0 1 0,0 0-1,1 4 1,2 6 124,-1 1 1,-1 0-1,-1-1 1,1 19-1,-2-30-175,0 26 168,-2-1 1,0 1 0,-2-1-1,-1 0 1,-1 0 0,-2-1-1,-14 37 1,-20 69 26,41-130-212,1 0 1,-1-1-1,1 1 1,0 0-1,-1 0 1,1 0-1,0-1 1,0 1-1,0 0 1,1 0-1,-1 0 1,0-1-1,1 1 1,-1 0 0,1 0-1,-1-1 1,1 1-1,2 3 1,-2-4 2,1 1 1,-1-1-1,1 0 0,-1 0 1,1 1-1,0-1 1,0 0-1,0-1 0,0 1 1,0 0-1,0-1 1,0 1-1,0-1 1,0 1-1,0-1 0,0 0 1,2 0-1,37 1 131,0-1 0,52-9-1,-39 4 78,100-13 185,-130 14-352,-23 4-118,0 0 1,0 0 0,0 0 0,0 0 0,0 0 0,0 0 0,0 0 0,1 0 0,-1 0 0,0 0 0,0 0 0,0 1 0,0-1 0,0 0 0,0 1 0,0-1-1,0 1 1,0-1 0,0 1 0,0 0 0,-1-1 0,1 1 0,0 0 0,0 0 0,0 0 0,-1-1 0,2 2 0,-1 1-624,0 0-1,0-1 1,0 1 0,-1 0 0,1 0 0,-1 0-1,1-1 1,-1 1 0,0 5 0,0 6-4323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31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2 240 10880,'0'0'184,"0"-1"1,0 1 0,0 0 0,-1 0 0,1-1-1,0 1 1,0 0 0,0-1 0,0 1 0,0 0-1,-1 0 1,1-1 0,0 1 0,0 0 0,0-1-1,0 1 1,0 0 0,0-1 0,0 1 0,0 0-1,0-1 1,0 1 0,0 0 0,0-1-1,1 1 1,-1 0 0,0 0 0,0-1 0,0 1-1,10-11 2292,17-7-1133,-22 15-700,6-3-222,2 0 0,-1 0 0,0 1-1,17-4 1,55-10 474,-12 4-454,33-16 375,127-55 0,-225 83-845,0 0 1,1 1 0,-1 0-1,1 0 1,12 0 0,7 1-6218,-27 1 5842,1 0 1,-1 0-1,1 1 1,-1-1-1,1 0 1,0 1 0,-1-1-1,1 0 1,-1 1-1,0-1 1,1 1-404,0 0 403,-1-1 1,1 1-1,3 4-1663,4 2-1783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32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1 148 10880,'-1'-5'2833,"1"4"-2537,0-1 1,0 1-1,0 0 1,0 0 0,1 0-1,-1-1 1,0 1-1,0 0 1,1 0-1,-1 0 1,1 0 0,-1 0-1,1 0 1,-1 0-1,1-1 1,0 2-1,-1-1 1,1 0 0,0 0-1,1-1 1,3-4 17,1 0 0,0 0 0,1 1 0,0 0 0,-1 0 0,13-6 1,1 2 102,28-11 1,-15 8 116,1 2-1,0 2 0,45-6 1,-77 13-495,-1 1 1,1 0 0,0 0-1,-1 0 1,1 0 0,-1 0 0,1 0-1,-1 1 1,1-1 0,0 0 0,-1 1-1,1-1 1,-1 1 0,0 0-1,1-1 1,-1 1 0,1 0 0,-1 0-1,0 0 1,0 0 0,1 0 0,-1 0-1,0 0 1,0 0 0,0 0-1,0 1 1,0-1 0,-1 0 0,1 1-1,0-1 1,-1 1 0,1-1 0,0 1-1,-1 2 1,1 0-8,0 0 0,-1 1 0,1-1 1,-1 0-1,0 1 0,-1-1 0,1 0 0,-1 1 0,0-1 0,0 0 0,-2 7 1,2-9-38,0 0 0,0 0 1,1 0-1,-1 0 1,1 0-1,-1 0 1,1 0-1,0 0 1,0 0-1,0 0 1,0 0-1,0 0 0,0 0 1,2 3-1,-2-3-11,1-1 0,0 1 0,0-1 0,0 0 0,0 1 0,0-1 0,0 0 0,0 0 0,0 1 0,0-1 0,1 0 0,-1 0 0,0 0-1,1-1 1,-1 1 0,1 0 0,-1 0 0,3 0 0,10 4 27,0-1 0,1 0-1,23 2 1,-30-5 2,-1 0 0,1 1 0,-1 0 0,14 5 0,-19-6 26,0 0-1,0 0 1,0 0 0,0 0 0,0 0-1,0 1 1,-1-1 0,1 0 0,0 1-1,-1 0 1,1-1 0,-1 1 0,0 0-1,0 0 1,0-1 0,0 1-1,0 0 1,0 0 0,0 0 0,0 0-1,0 5 1,0 3 119,-1 0-1,0 0 1,0 0 0,-1 0-1,-1 0 1,-4 17 0,2-12-126,-1-1 0,-1 1 0,-12 23 0,12-29-292,0 0 0,-1-1-1,0 1 1,0-1 0,-1-1 0,0 0-1,-1 0 1,1 0 0,-12 6 0,17-11-191,-7 5-486,10-7 792,-1 0-1,1 0 1,0 0 0,0 1-1,-1-1 1,1 0 0,0 0-1,0 0 1,0 1 0,0-1-1,0 0 1,-1 0 0,1 1-1,0-1 1,0 0 0,0 0-1,0 1 1,0-1 0,0 0-1,0 0 1,0 1 0,0-1-1,0 0 1,0 1-1,0-1 1,0 0 0,0 0-1,0 1 1,0-1 0,0 0-1,0 0 1,0 1 0,0-1-1,1 1 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32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10624,'-4'4'9567,"-1"6"-8807,1 0-1,1 0 0,0 0 1,-3 17-1,-2 47-533,3-28 29,-11 133-120,-9 55-30,13-160-1668,12-60 677,1-7-1032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33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23 10624,'-17'-22'9295,"23"22"-7391,9 4-1536,1 0 0,0 1 0,-1 1 0,0 0 0,-1 1 0,1 1 0,-1 0 0,17 14 0,84 83 16,-72-62-373,87 65 0,-73-65-1016,2 2-5462,-45-38 3363,2-3-1493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16.8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86 9728,'-15'5'5466,"15"-5"-5434,-1-1 258,1 1-258,0 0 0,0 0 1,0 0-1,0 0 0,0 0 0,0 0 0,0 0 0,0 0 1,0-1-1,0 1 0,0 0 0,0 0 0,0 0 1,0 0-1,0 0 0,0 0 0,0 0 0,0 0 0,0-1 1,0 1-1,0 0 0,0 0 0,0 0 0,0 0 1,0 0-1,0 0 0,0-1 258,0 1-258,0 0 0,1 0 0,-1 0 0,0 0 0,0 0 1,0 0-1,0 0 0,0 0 0,5-5 390,24-11 114,0 2-1,1 1 0,0 2 1,52-13-1,-74 23-355,0 0 0,0 0-1,0 0 1,0 1 0,0 1-1,0-1 1,0 1 0,0 1-1,0-1 1,0 1-1,-1 1 1,1-1 0,-1 1-1,0 1 1,1-1 0,-1 1-1,-1 0 1,12 10 0,-15-12-66,0 1 1,0-1 0,-1 1 0,1 0 0,-1 0 0,1 0-1,-1 0 1,0 0 0,0 0 0,-1 1 0,1-1 0,-1 0-1,0 1 1,1 0 0,-2-1 0,1 1 0,0 0 0,-1-1 0,1 5-1,-2 6-38,0-1 1,0 0-1,-1 0 0,-4 14 0,0 1-108,5-25-11,0 0 0,1 0 1,0 0-1,0 1 0,0-1 1,0 0-1,0 0 0,0 0 1,1 0-1,0 0 0,-1 0 0,1 0 1,1 0-1,-1 0 0,0 0 1,1 0-1,2 4 0,0-2-34,0-1 0,0 0 0,0 0 0,1-1 0,-1 1 0,1-1 1,0 0-1,10 4 0,97 38-290,-3-2 470,-94-36-79,0 1-1,-1 1 1,0 0-1,0 1 0,12 11 1,-22-17 47,0 0-1,0 0 1,0 1 0,-1-1-1,1 1 1,-1 0 0,0 0 0,0 0-1,-1 1 1,1-1 0,-1 0-1,-1 1 1,1 0 0,1 10-1,-3-10-11,0 0 0,0-1 0,0 1-1,-1-1 1,0 1 0,0-1-1,-1 0 1,1 1 0,-1-1 0,0 0-1,-1 0 1,1 0 0,-1 0-1,0-1 1,-6 8 0,0-1-21,-1 0 0,0-1 0,-1 0 1,0-1-1,-1 0 0,-22 12 0,-81 34-457,35-19-896,12 4-3207,53-31 1828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33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7808,'1'-5'8108,"2"-1"-3432,6-4-2365,11-6-3023,-10 10 809,-1 0-1,1 1 0,0 1 1,1-1-1,-1 2 0,1-1 0,17-2 1,-22 5 41,0 0-1,1 0 1,-1 1 0,0 0 0,1 0-1,-1 1 1,0 0 0,1 0 0,-1 0 0,0 1-1,0 0 1,0 0 0,0 0 0,9 6 0,-12-6-70,-1-1 0,0 1 0,0 0 1,-1 0-1,1 0 0,0 0 0,-1 0 1,1 0-1,-1 0 0,1 1 0,-1-1 1,0 1-1,0-1 0,0 1 0,-1-1 1,1 1-1,0-1 0,-1 1 0,0-1 1,0 1-1,0 5 0,0 4 14,-2 0 0,0 0 0,-5 19 0,2-10 3,0 3 5,-1 31 0,5-45-109,1 0 1,0 0 0,1 0-1,0 0 1,5 19 0,-5-26 24,0 0 1,0 0 0,0 0 0,0 0 0,1-1 0,-1 1 0,1 0 0,0 0 0,0-1 0,0 1 0,0-1 0,0 0 0,1 0 0,-1 0 0,1 0 0,-1 0 0,1 0 0,0-1 0,0 1 0,-1-1 0,1 1 0,0-1 0,0 0 0,1-1 0,-1 1 0,0 0 0,0-1 0,0 0 0,0 0 0,1 0-1,-1 0 1,3 0 0,5-2-40,0 0 0,-1 0 0,1-1-1,-1-1 1,0 0 0,0 0 0,0-1-1,11-6 1,-7 2-593,2-1-1905,1 1 0,19-9 1,-17 13-3011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34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12 8704,'0'-1'190,"0"1"-1,0-1 1,0 1 0,-1-1 0,1 1 0,0-1 0,0 1-1,0-1 1,-1 1 0,1-1 0,0 1 0,0-1 0,-1 1-1,1 0 1,-1-1 0,1 1 0,0-1 0,-1 1 0,1 0-1,-1-1 1,1 1 0,-1 0 0,1 0 0,-1-1 0,1 1-1,-1 0 1,1 0 0,-1 0 0,1 0 0,-1 0 0,1-1-1,-1 1 1,1 0 0,-1 0 0,1 0 0,-2 1 0,0-1 27,1 1-1,-1 0 1,0 0 0,1 1 0,-1-1 0,1 0 0,0 0 0,-1 1-1,1-1 1,0 1 0,-1 1 0,-2 2-69,1 0-1,0 1 0,1-1 1,-1 1-1,1 0 1,0 0-1,-2 10 0,-4 48 635,7-54-652,-2 45 298,1 1 1,8 59-1,26 108 95,-23-180-448,3 0 1,1-1-1,2 0 0,1-1 1,3 0-1,28 45 1,-17-38 15,57 68 0,-70-96-138,1-1-1,1-1 1,1 0 0,1-2 0,36 23-1,8-4-2752,2-7-4325,-43-21 2875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35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 7296,'1'-1'3629,"0"4"-1111,1 14 13,-2 31-1716,0-38-159,0 28 390,-4 168 1358,-7 83-1824,11-165-5069,-1-128 2415,-3-2-2054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35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 9856,'-14'-10'9417,"14"10"-9366,7 11 875,21 20 12,35 32-1,-1-2-636,230 219 56,-262-254-612,31 22-1218,-61-47 1281,1-1-1,0 1 0,-1-1 0,1 1 0,0-1 1,-1 0-1,1 1 0,0-1 0,0 0 1,-1 0-1,1 1 0,0-1 0,0 0 0,0 0 1,-1 0-1,1 0 0,0 0 0,0 0 1,0 0-1,-1 0 0,1 0 0,0 0 0,0-1 1,-1 1-1,1 0 0,0-1 0,0 1 1,-1 0-1,1-1 0,0 1 0,-1-1 0,1 1 1,1-2-1,5-8-4196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35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9216,'3'2'8192,"2"0"-6609,-3-2-1382,1-1-1,-1 1 1,0-1-1,0 0 1,0 1-1,5-3 0,7-3 333,0 3-285,-4 0 53,1 0-1,-1 1 1,1 1 0,-1 0-1,12 0 1,-19 1-195,-1 0 0,1 0 0,-1 1 0,1-1 0,-1 1 0,0 0 0,1-1 0,-1 1-1,0 0 1,1 0 0,-1 1 0,0-1 0,0 0 0,0 1 0,0-1 0,0 1 0,0 0 0,0 0 0,-1 0 0,1 0 0,-1 0 0,1 0 0,-1 0 0,0 0 0,0 0 0,0 1 0,1 2 0,1 6 12,-1-1 1,-1 1-1,0 0 1,0 0-1,-1 0 0,-2 12 1,1 10 60,1-4-107,-1 0-37,2 1 0,0-1 1,11 51-1,-12-77-30,1 0 0,0-1 0,0 1 0,0-1 1,0 1-1,0-1 0,1 1 0,-1-1 0,1 0 0,-1 1 0,1-1 0,0 0 0,0 0 0,0 0 0,0-1 0,0 1 0,1 0 1,-1-1-1,0 1 0,1-1 0,-1 0 0,1 0 0,0 0 0,-1 0 0,1 0 0,0-1 0,-1 1 0,1-1 0,0 0 0,4 0 1,7 0-952,0-1 0,-1-1 0,1-1 1,24-7-1,-22 6-1443,6 0-1099,6 0-1647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36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22 8576,'0'-1'364,"0"-1"0,0 1 0,0 0 0,0 0 0,-1 0 0,1-1 0,-1 1 0,1 0 0,0 0 1,-1 0-1,0 0 0,-1-2 0,0-1 1713,4 14 2178,5 14-3570,1 1-574,66 312 513,-49-212-800,-25-118-314,0 2-741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36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9216,'4'-9'6525,"5"1"-3561,16-5-1728,-17 10-474,37-15-189,64-17 0,-74 25-1047,56-14-2533,-29 9-2060,-37 11 1046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37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27 9216,'0'-1'103,"-1"-1"451,1-1 1,-1 1-1,0 0 1,0 0-1,0-1 1,0 1-1,0 0 1,-4-6 6015,6 40-5681,13 61 0,-12-82-806,1 6 36,1 1-1,1-1 1,0-1-1,15 32 1,-18-43-103,1 0 0,-1-1 0,1 1 1,0-1-1,0 0 0,1 1 0,-1-2 0,1 1 1,0 0-1,0-1 0,0 1 0,1-1 1,-1 0-1,1-1 0,-1 1 0,1-1 0,0 0 1,0 0-1,0-1 0,8 3 0,-8-4 19,0 0-1,0 0 1,0-1 0,0 1-1,-1-1 1,1 0-1,0 0 1,0-1-1,-1 1 1,1-1 0,-1 0-1,0 0 1,1-1-1,-1 1 1,6-6-1,1-1-936,-1 0 0,0 0 0,-1-1 0,12-16 0,-13 15-1333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37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 8704,'-8'-7'8543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37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18527,'2'57'664,"3"0"0,2 0 0,30 109 0,-15-92-383,3-1 0,48 95 0,36 28-3844,-100-181 1713,-5-3-203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17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36 8704,'0'-7'1140,"0"6"-751,1-1 1,-1 0-1,0 0 1,0 0-1,0 0 0,-1 1 1,1-1-1,0 0 1,-1 0-1,1 0 0,-1 1 1,1-1-1,-2-2 1,1 4-289,1-1 1,0 1 0,0 0 0,-1 0 0,1 0 0,0 0 0,0 0 0,-1 0 0,1 0 0,0-1 0,-1 1 0,1 0 0,0 0 0,0 0 0,-1 0 0,1 0-1,0 0 1,-1 1 0,-3 1 1631,4-2-1631,0 1 0,0-1 0,0 0 0,0 0 0,0 1 0,-10 16-204,9-15 317,-22 45 362,2 2 1,2 0-1,-22 94 1,28-79-200,3 1 1,-3 108-1,12-48-226,6 0-1,5 0 1,6-1-1,37 146 1,-43-226-117,3-2 0,1 0 0,27 55 0,-35-84-69,2-1-1,0 0 1,1 0 0,0-1 0,20 20-1,-21-24-136,0-1 0,0 0 0,0 0 0,1-1 0,0 0 0,0-1 0,1 0 0,-1 0 0,15 3 0,-17-5-287,0-1 0,0 1 0,0-2 1,0 1-1,0-1 0,1 0 0,-1-1 1,0 1-1,0-1 0,0-1 0,0 1 1,-1-1-1,1-1 0,0 1 0,-1-1 0,1 0 1,10-7-1,14-17-3723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38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10112,'14'2'4330,"7"9"-3005,-4-1-10,0-2-667,75 40 1640,-81-40-2137,0 0 1,0 0-1,0 1 1,-1 1 0,15 17-1,-6 0 122,0-1 0,23 50-1,21 64 788,-45-90-820,-1 1 0,-3 0 0,-3 0 0,9 81 0,-7 212-4304,-13-339 3740,1 18-1353,-1-22 1542,0 0 1,0-1 0,0 1-1,1-1 1,-1 1 0,0 0 0,0-1-1,0 1 1,1-1 0,-1 1-1,0-1 1,1 1 0,-1-1-1,0 1 1,1-1 0,-1 1 0,0-1-1,1 1 1,-1-1 0,1 1-1,-1-1 1,1 0 0,-1 1 0,1-1-1,0 0 1,-1 0 0,1 1-1,-1-1 1,1 0 0,-1 0 0,2 0-1,13-4-4003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39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1 299 8704,'0'1'6953,"5"-2"-2758,18-4-1530,28-9-2367,-30 7-21,-1 0-1,-1-2 1,0 0-1,0-1 1,25-18-1,78-71 575,-118 96-838,16-15-56,1-1-53,1 0 0,47-29 0,-69 48-44,1-1-1,-1 1 0,1 0 1,-1-1-1,1 1 0,0 0 1,-1-1-1,1 1 0,-1 0 1,1 0-1,0 0 1,-1-1-1,1 1 0,-1 0 1,1 0-1,0 0 0,-1 0 1,2 0-1,-1 12-5449,-1-3 3170,0 5-1857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40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9984,'1'3'11311,"2"-2"-10900,5-2-179,-1 0 0,1 0 1,-1-1-1,13-5 0,1 1 52,-19 5-257,5-1 288,1 0-1,0 0 0,0 1 0,10 0 1,-17 0-239,0 1 0,1 0 1,-1 0-1,0 0 0,0 0 1,0 1-1,0-1 0,0 0 1,1 0-1,-1 1 0,0-1 1,0 0-1,0 1 0,0-1 1,0 1-1,0 0 0,0-1 1,0 1-1,0 0 1,-1 0-1,1-1 0,0 1 1,0 0-1,0 0 0,-1 0 1,1 0-1,-1 0 0,1 0 1,-1 0-1,1 0 0,-1 0 1,1 0-1,-1 0 0,0 0 1,0 1-1,1-1 0,-1 0 1,0 2-1,-1 7 59,0 0-1,0 0 1,-1 0-1,0 0 1,-1 0-1,0-1 1,-1 1-1,-4 9 1,7-17-150,0 1 0,0-1 0,0 0 0,1 1 0,-1-1 0,1 0 0,0 1-1,0-1 1,0 1 0,0 2 0,0-4-3,0-1 0,0 1 0,0 0-1,0 0 1,1-1 0,-1 1-1,0 0 1,0-1 0,1 1 0,-1 0-1,0-1 1,1 1 0,-1 0-1,1-1 1,-1 1 0,1-1 0,-1 1-1,1-1 1,-1 1 0,1-1-1,-1 1 1,1-1 0,0 0 0,-1 1-1,1-1 1,0 0 0,-1 1-1,1-1 1,0 0 0,-1 0 0,1 0-1,0 0 1,-1 0 0,2 0-1,7 0-125,29 2 41,-36-1 106,1-1 0,-1 1 0,0-1 0,0 1-1,1 0 1,-1 0 0,0 0 0,0 0 0,0 0-1,0 1 1,0-1 0,0 1 0,2 2-1,-4-3 19,1 0 0,0 0-1,-1 0 1,1 0 0,-1 0-1,1 0 1,-1 0-1,0 1 1,1-1 0,-1 0-1,0 0 1,0 0 0,0 1-1,0-1 1,0 0-1,0 0 1,-1 2 0,-5 23 338,4-18-242,-6 16-30,-1 0-1,0-1 1,-20 34-1,16-34-1515,-25 30 1,33-44 521,4-7-646,10-16-9864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9:34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16 158 8448,'-15'-8'16850,"23"5"-14586,22-8-1544,-10 5-356,-1-1 0,0-1 0,21-12 0,-9 2-92,1 1 1,37-15-1,-52 26-237,-1 1 0,1 0 0,0 1-1,1 1 1,-1 1 0,25-1 0,-36 3-146,12 1-4232,-16-1 3734,-1 1 0,0-1 0,0 0 0,0 1 0,0-1 0,1 1 0,-1-1 0,0 1 0,0-1 0,0 1 0,0 0 0,0-1 0,0 1 0,0 0 0,-1 0 0,1 0 0,0 0 0,0 0 0,0 1 0,7 13-5300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9:36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17 162 10624,'-2'-3'2194,"1"2"-1463,0 1 1,0-1-1,0 0 1,0 1-1,0-1 0,0 1 1,0-1-1,0 1 1,-5-2 4481,9 2-3480,4 0-1862,4-1 462,0-1 0,-1 0 0,1 0 0,-1-1 0,1-1 0,-1 0 0,0 0 0,15-10 0,28-10 382,-8 10-479,1 1 1,78-9 0,-48 9-67,-65 11-53,17-3-2309,-26 4 1497,0 1 1,0-1-1,-1 0 0,1 1 1,0-1-1,0 0 1,-1 0-1,1 0 0,-1 0 1,1-1-1,1 0 0,2-9-5912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08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11 8576,'0'-1'133,"0"1"1,0 0-1,0 0 1,0-1-1,0 1 1,0 0-1,1-1 1,-1 1-1,0 0 1,-1-1-1,1 1 1,0 0 0,0-1-1,0 1 1,0 0-1,0-1 1,0 1-1,0 0 1,0 0-1,-1-1 1,1 1-1,0 0 1,0 0-1,0-1 1,0 1-1,-1 0 1,1 0-1,0-1 1,0 1-1,-1 0 1,1 0-1,0 0 1,-1 0-1,1-1 1,0 1-1,0 0 1,-1 0 0,1 0-1,0 0 1,-1 0-1,1 0 1,0 0-1,-1 0 1,1 0-1,0 0 1,-1 0-1,1 0 1,0 0-1,0 0 1,-1 0-1,1 0 1,0 0-1,-1 0 1,1 1-1,-2-1 167,1 1-1,0 0 1,-1 0 0,1 0-1,0 0 1,0 0-1,0 0 1,-1 0-1,1 0 1,1 0 0,-3 3-1,0 1-162,1-1-56,-1 1 0,1-1 1,0 0-1,1 1 0,-1 0 0,1-1 0,0 1 0,0 0 0,0 0 0,0 5 0,-5 403 1189,42 33-316,-31-412-888,2 0-1,2 0 1,1-1 0,1-1-1,2 1 1,1-2-1,22 37 1,-24-50-71,0 0 0,1-1 0,1 0 0,0-1-1,2-1 1,-1 0 0,2-1 0,0-1 0,1 0 0,0-2 0,0 0 0,35 15 0,-45-23-96,0 1-421,1-1-1,18 4 0,-25-6 232,1-1 0,0 0 0,-1 1 0,1-1 1,0 0-1,-1-1 0,1 1 0,0 0 0,-1-1 0,1 0 0,-1 1 1,1-1-1,-1 0 0,5-2 0,10-10-4551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08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22 9984,'0'-7'423,"-1"-8"8269,-3 23-7856,-8 31-390,2 1 0,2 0 0,-4 48-1,4-32-142,-24 217 23,0-4-343,25-217-1079,1 58 0,7-106-662,3-8 465,3-10-850,-3-5-161,0-6-1440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08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18 9216,'-2'-2'559,"1"1"-210,0-1-1,-1 1 1,1 0 0,-1-1 0,0 1 0,1 0 0,-1 0 0,0 0-1,0 0 1,0 0 0,0 0 0,0 1 0,1-1 0,-6 0 4554,10 4-4674,-1 0 0,0 0 0,0 0 0,0 0 0,2 6 0,6 8 450,22 30 187,-2 2 0,37 80 0,-50-89-853,3-1 0,1 0 1,1-2-1,3-1 0,0-1 1,3-1-1,31 31 0,-36-42-414,1-2 0,1 0-1,39 23 1,-61-42 113,0 0-1,0-1 1,0 1-1,0-1 1,1 0 0,-1 0-1,5 1 1,-7-2 128,0 0 0,0 0 0,0 0 0,0 0 0,0 0 0,0 0-1,0-1 1,0 1 0,0 0 0,0 0 0,0 0 0,-1-1 0,1 1 0,0-1 0,0 1 0,0-1 0,0 1 0,-1-1 0,1 1 0,0-1 0,-1 0-1,1 1 1,0-1 0,-1 0 0,1 1 0,-1-1 0,1 0 0,-1 0 0,1 0 0,-1 0 0,1 0 0,3-23-3269,-3-13-651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09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24 9344,'-5'3'8691,"12"-7"-6551,16-6-1852,-4 6 268,0 1-1,0 0 1,25 1-1,-35 2-281,0 0-1,0 1 0,1 0 1,-1 0-1,0 1 1,0 1-1,0-1 0,15 8 1,-22-9-215,1 1 1,-1 0-1,0-1 1,1 1-1,-1 0 1,0 0-1,0 0 1,0 0-1,-1 1 1,1-1-1,0 0 1,-1 1-1,0-1 1,1 1-1,-1 0 1,0-1-1,0 1 1,-1 0-1,1 0 1,-1-1-1,1 1 1,-1 3-1,0 6 14,0 1 0,-1-1 0,-4 23 0,3-19-37,-2 6-32,1-3 1,0 0 0,1 1 1,2 19-1,0-33-4,0 0 0,1 0-1,0 0 1,1 0 0,-1-1 0,1 1 0,0-1-1,0 1 1,1-1 0,0 0 0,0 1 0,0-1 0,0-1-1,7 8 1,-8-9 4,1 0-1,1 0 1,-1-1-1,0 1 1,1 0-1,-1-1 1,1 0-1,0 0 1,0 0-1,0-1 1,0 1-1,0-1 1,0 0-1,0 0 1,6 1-1,-4-2-7,0-1-1,1 1 0,-1-1 1,0 0-1,-1 0 0,1 0 1,0-1-1,0 0 0,0 0 1,7-5-1,5-3-667,-12 6-415,-1 1 0,1 0 1,0 0-1,0 0 0,0 1 0,6-2 0,1 3-4305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09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26 8832,'-2'-8'1786,"2"7"-1419,0-1 0,0 0 0,-1 1 0,1-1 0,-1 1 0,-3-7 6082,5 11-6320,0 0 1,0 0 0,-1 0-1,1 0 1,-1 0-1,0 1 1,1-1 0,-2 4-1,2 7-5,65 419 250,-39-320-348,-14-63-1277,9 60 1,-22-99 380,-1-8-563,-2-7-706,-1-9-1829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18.4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4 179 8064,'-4'-9'8850,"9"3"-8234,23-16-119,0 1 0,2 2-1,0 0 1,1 2 0,1 2 0,47-17-1,-68 28-462,0 0 0,0 1-1,1 1 1,-1 0 0,1 0-1,21 0 1,-28 3 53,-1-1-1,1 0 1,0 1-1,-1 0 1,1 0 0,-1 1-1,1-1 1,-1 1 0,1 0-1,-1 0 1,0 1-1,0-1 1,0 1 0,0 0-1,-1 0 1,1 0-1,-1 0 1,0 1 0,4 4-1,-3-2 40,-1 0 1,0 0-1,0 0 0,0 0 0,-1 0 0,0 1 1,0-1-1,-1 1 0,0 0 0,1 7 0,-1 11 128,-2 34-1,0-34-190,-4 40-37,-2 0 0,-19 79 1,-48 123-74,71-256 34,0-1 0,0 1 0,1 0 0,0 0 0,1 0 1,1 0-1,0 0 0,2 17 0,-2-23 6,2 1-1,-1-1 1,0 0 0,1-1 0,0 1-1,0 0 1,1 0 0,-1-1-1,1 0 1,0 1 0,0-1 0,1 0-1,-1 0 1,1-1 0,0 1-1,0-1 1,0 0 0,0 0 0,9 5-1,-10-7 15,1 1-1,0-1 0,-1 1 0,1-1 1,0 0-1,0-1 0,0 1 0,0-1 1,7 0-1,37-5 147,-27 2-91,74-9-80,59-7-1913,-118 12-915,0-1 1,42-16 0,-52 15-1443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10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10112,'25'-1'6025,"-2"-1"-3747,-11 1-1742,-1 0 0,1 0 0,-1-2 0,0 1 0,18-7-1,14-4-219,14 2-68,77-4 0,-31 4-1517,-56 9-485,-8 0-1802,-13-2-3395,-5-3 1687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10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7 10112,'0'0'3285,"-1"-7"2768,-3 18-5864,1 0 1,0 0-1,1 1 0,0-1 1,1 1-1,0-1 0,1 16 1,0-12-57,0 0 1,1-1 0,1 1-1,0-1 1,1 0 0,8 23-1,-9-32-93,0-1 0,0 0 0,0 1 0,0-1 0,1 0 0,0 0 0,0 0 0,0-1-1,0 1 1,1-1 0,0 1 0,-1-1 0,1 0 0,0-1 0,0 1 0,1-1 0,-1 1 0,0-1-1,1-1 1,-1 1 0,1-1 0,0 1 0,9 0 0,-11-2-36,0 1 0,0-1 0,1 0-1,-1-1 1,0 1 0,1-1 0,-1 1 0,0-1 0,0 0 0,0 0 0,0 0-1,4-2 1,1-2-58,0 0 0,13-12-1,7-4-2187,-25 19 1312,1-1 1,0 1 0,0 1 0,0-1 0,8-2 0,4 1-3535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10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 8960,'-5'-10'8310,"6"17"-4339,0 2-4398,-1-7-249,32 209 2043,-22-166-1188,2 0 0,28 68 0,67 101-318,-87-181-2007,34 42-1,-51-71 1646,7 7-1277,-2-10-3121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11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10368,'-1'4'355,"1"-1"1,0 0 0,0 1 0,1-1-1,-1 0 1,1 0 0,0 1-1,0-1 1,0 0 0,0 0 0,0 0-1,1 0 1,-1 0 0,1 0-1,0 0 1,3 3 0,5 7 1086,24 23 0,-29-31-1008,42 43 735,-3 3 1,62 91-1,56 121-828,-160-259-313,88 165 671,-74-133-400,-1 2-1,17 67 1,-20-52-83,-2 1 1,3 78 0,-12-102-614,-2 0 1,-5 33 0,3-42-867,-2 0 1,0 0-1,-14 33 0,11-36-1307,0-6-2251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0:09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 11008,'-8'0'15071,"21"6"-14191,-5-5-585,0-1 0,0-1 0,0 1 0,-1-1 0,11-3 0,-7 2-95,-1 1-1,14-1 0,-9 3-101,-1 0 0,-1 2 0,1 0-1,21 7 1,-9-3 64,-22-6-160,1 0 0,-1-1-1,0 1 1,0-1 0,5 0 0,-3-1-4426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0:09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 10624,'-5'-4'15896,"6"17"-16678,-1 3 993,-1 12-115,2 0-1,5 30 1,-5-51-59,0 0 0,1 0-1,0 0 1,0 0 0,0 0 0,1-1 0,0 1-1,0-1 1,1 0 0,0 0 0,0 0 0,0-1-1,10 10 1,-11-13 34,0 0-1,0 0 1,0 0 0,0-1-1,0 1 1,1-1-1,-1 0 1,0 0 0,1 0-1,-1 0 1,1-1 0,-1 1-1,1-1 1,0 0-1,4 0 1,7-2 180,0 0 0,20-6 0,-14 4-161,-1-2-170,0 0 0,23-11-1,-40 16-46,34-17-6816,-32 14 3327,-1-4-1829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0:10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10 9728,'0'0'177,"0"-1"1,0 1-1,0 0 0,0-1 1,0 1-1,0 0 1,0-1-1,0 1 0,0 0 1,0-1-1,0 1 1,0 0-1,0-1 0,0 1 1,-1 0-1,1-1 1,0 1-1,0 0 0,0-1 1,0 1-1,-1 0 1,1-1-1,0 1 1,0 0-1,-1 0 0,1 0 1,0-1-1,0 1 1,-1 0-1,1 0 0,-1 0 144,0 0 1,1 0-1,-1 0 0,1 0 0,-1 0 0,1 0 0,-1 1 0,1-1 0,-1 0 0,1 0 0,-1 1 0,1-1 0,-1 0 0,1 1 0,-1-1 0,0 1 1,-8 11 3227,3 0-3774,5 4 478,0 0 0,2 0 0,0 0 0,4 24 0,-1-12-105,78 399 887,-76-405-1192,2 7-751,-6-9-4715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0:10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 9344,'-2'-4'8834,"0"12"-4675,2-2-4870,0 350 5591,0 178-5280,4-509-1196,0-16-87,-4-9 1622,0 0-1,0 0 0,0 0 0,0 0 1,0 1-1,0-1 0,1 0 0,-1 0 1,0 0-1,0 0 0,0 0 0,0 0 1,0 0-1,0 0 0,0 0 1,1 0-1,-1 0 0,0 0 0,0 0 1,0 0-1,0 0 0,0 0 0,0 0 1,0 0-1,1 0 0,-1 0 0,0 0 1,0 0-1,0 0 0,0 0 0,0 0 1,0 0-1,0-1 0,1 1 1,-1 0-1,0 0 0,0 0 0,0 0 1,0 0-1,0 0 0,0 0 0,0 0 1,0 0-1,0-1 0,0 1 0,0 0 1,0 0-1,0 0 0,0 0 1,0 0-1,0 0 0,0 0 0,0-1 1,0 1-1,0 0 0,6-13-2882,5-4-1898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0:11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1 151 8448,'1'1'15992,"3"-20"-15382,2 8-389,1 1 0,0 0 0,1 1 0,1-1 0,-1 1 0,17-13 0,-14 15-74,0 0 1,0 0-1,0 1 1,1 0 0,18-6-1,-25 10-21,1 1-1,-1 0 0,1 0 0,-1 0 0,0 1 0,11 0 0,-13 0 0,0 0 0,1 1 1,-1 0-1,-1-1 0,1 1 0,0 1 0,0-1 1,0 0-1,0 1 0,-1-1 0,1 1 1,-1 0-1,4 2 0,-5-3-70,1 1 0,-1 0 0,1-1-1,-1 1 1,1 0 0,-1 0 0,0 0 0,0 0-1,0 0 1,0 0 0,0 0 0,-1 0 0,1 0-1,0 0 1,-1 1 0,0-1 0,1 0 0,-1 0 0,0 1-1,0-1 1,-1 0 0,1 3 0,-2 3 9,-1 1 1,1-1-1,-2 1 1,-5 11-1,6-15-88,0 0 0,0 1 0,1-1 0,0 1 0,0-1-1,1 1 1,-1 0 0,1-1 0,0 1 0,0 12-1,2-17 6,-1 0-1,0 1 1,0-1-1,1 0 0,-1 0 1,1 1-1,0-1 1,-1 0-1,1 0 0,0 0 1,-1 0-1,1 1 1,0-1-1,0 0 0,0-1 1,0 1-1,1 1 1,21 9-314,-20-10 297,0 0-1,0 0 1,0 1 0,0-1 0,0 1 0,4 3 0,-4-3 21,-1-1-1,1 1 1,0 0 0,0-1 0,0 1 0,0-1 0,0 0 0,0 0 0,4 1-1,-4-1 34,1-1 0,-1 1 0,0 1 0,1-1 0,-1 0 0,0 1 0,0 0 0,4 3 0,-5-4 51,0 1 0,0 0-1,0 0 1,0 0 0,0 0-1,0 1 1,-1-1-1,1 0 1,-1 1 0,2 4-1,-2-5-23,-1-1 0,0 1 0,0 0-1,0-1 1,0 1 0,0-1 0,0 1 0,0 0 0,0-1-1,-1 1 1,1-1 0,-1 1 0,1-1 0,-1 1-1,0-1 1,1 1 0,-1-1 0,0 0 0,0 1 0,-2 1-1,-6 9 5,-2-1 0,1 0 0,-2-1-1,1 0 1,-15 9 0,-68 36-2824,67-40 175,26-15 2403,1 0 0,0 0 0,-1 0 0,1 0-1,0 0 1,-1 0 0,1 1 0,0-1 0,-1 0 0,1 0 0,0 0 0,0 0 0,-1 1 0,1-1 0,0 0-1,0 0 1,-1 1 0,1-1 0,0 0 0,0 0 0,0 1 0,-1-1 0,1 0 0,0 1 0,0-1 0,0 0 0,0 1-1,0-1 1,0 0 0,-1 1 0,1-1 0,0 0 0,0 1 0,0-1 0,0 0 0,0 1 0,1-1 0,-1 0 0,0 1-1,0-1 1,0 0 0,0 1 0,0-1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0:23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9216,'10'1'10948,"5"0"-7535,-8-1-3227,-1 0 0,1 0-1,0 0 1,8-2 0,16-5 264,-12 3-107,25-7 0,-41 10-276,1 0 0,-1 1 0,1-1 0,-1 1 0,1 0 0,0 0 0,4 0 0,-4 1-47,0-1 0,-1 0 0,1 0 1,0 0-1,-1-1 0,8-1 0,-7 0-2043,17 2-12705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19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1347 8320,'0'0'126,"0"1"1,0-1-1,0 1 1,0-1-1,0 0 1,0 1-1,0-1 1,0 0-1,0 1 0,3 2 1392,-3-3-1391,0 1-1,1-1 1,-1 0-1,0 0 1,1 0-1,-1 0 0,0 1 1,1-1-1,0 0 1,14 0 2256,15-10-344,-23 7-1834,-1-1 1,0 0 0,0 0-1,0-1 1,0 1-1,-1-2 1,8-7-1,32-47 862,-32 43-882,-6 6-112,0-1 0,-1 0 1,0 0-1,-1 0 0,0-1 1,-1 0-1,-1 0 0,0 0 0,2-14 1,-1-18 90,-1-60-1,-3 95-141,-2-57 88,-20-121-1,-30-63-83,39 194 12,-3-9-1,-33-87 1,-4 7 778,102 324-441,-31-100-212,4 10-93,64 232-68,-54-217-161,51 107 1,-60-158-11,3 8-736,45 73 0,-62-118 521,-6-11 189,0 0-1,0 0 1,-1 0 0,1 0 0,-1 1-1,0-1 1,1 7 0,-3-11 150,0 0 0,1 1 1,-1-1-1,0 1 0,0-1 0,0 1 1,0-1-1,0 0 0,0 1 1,0-1-1,0 1 0,0-1 0,0 1 1,0-1-1,0 0 0,-1 1 1,1-1-1,0 1 0,0-1 0,0 0 1,0 1-1,-1-1 0,1 0 1,0 1-1,0-1 0,-1 0 0,1 1 1,0-1-1,-1 1 0,0-1-75,0 0-1,0 1 0,0-1 1,0 0-1,0 0 0,1 0 1,-1 0-1,0 0 0,0 0 1,0 0-1,0 0 0,0 0 1,-1-1-1,-3 0-890,1-1 0,0 0 0,-1 0 1,-6-4-1,-10-12-3949,0-8 1616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0:23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9088,'0'4'11407,"-1"5"-11195,1-1-1,1 1 1,0 0-1,0-1 0,0 0 1,1 1-1,0-1 0,1 0 1,0 0-1,5 10 1,-8-16-144,1-1-1,0 1 1,0-1 0,0 1 0,0 0 0,0-1 0,0 0 0,0 1 0,0-1 0,1 0 0,-1 0 0,0 0-1,1 0 1,-1 0 0,1 0 0,0 0 0,-1 0 0,1 0 0,0-1 0,-1 1 0,1-1 0,0 1 0,-1-1-1,1 0 1,0 1 0,0-1 0,0 0 0,-1 0 0,3-1 0,15 1 1,0-2 1,0 0-1,0-1 0,0 0 1,22-9-1,-22 8-684,7-3-2685,-25 6 2673,1 0 1,-1 0-1,0 0 0,1 0 1,-1 0-1,0 0 1,1 0-1,-1 0 0,1-2 1,2-3-3843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0:24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 9472,'-8'-2'11433,"7"3"-11024,-4 8 1784,3 14-2687,2-7 678,2-1 0,0 1 0,1 0 1,0-1-1,1 1 0,7 15 1,43 89 460,-37-87-415,44 84 191,-49-96-279,-10-18-185,1 0 1,-2 0-1,1 1 1,0-1 0,-1 0-1,1 0 1,-1 1-1,0-1 1,1 6 0,-2-9-449,1-12-4565,2 2-442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0:32.37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93 715 6784,'-5'-19'1738,"-14"-34"1,-43-69 8063,61 126-9753,-1 0 0,1 0 0,0 1 0,1-1 0,-1 0 0,1 0 0,0 1 0,0-1 0,0 7 0,9 38-30,-7-41 0,21 80 379,44 107-1,-21-70 147,98 237 619,-71-217-1078,-52-105-26,-4-2 79,-11-25-75,-1-1-1,2 1 1,9 13 0,-7-11 22,-9-14-86,1-1 0,0 0 0,-1 0 0,1 0 0,-1 1 0,1-1 0,-1 0 0,1 0 0,-1 0 0,1 0 0,0 0-1,-1 0 1,1 0 0,-1 0 0,1 0 0,0 0 0,-1 0 0,1-1 0,0 1 0,5-1 72,-1 0 0,1 0 1,0-1-1,-1 0 0,1 0 0,-1 0 1,1-1-1,-1 0 0,0 0 0,0 0 1,5-5-1,23-12 151,38-12 86,1 3-1,82-20 1,-130 42-308,126-31 139,-94 27-112,46-8 127,-36 11-39,161-27 234,-32-3 135,8-2-373,-156 28-112,0-3 0,56-24 0,18-5 228,-77 30-166,105-24 1,-66 20 52,-44 9-122,99-29 16,-68 13 109,-3 2-117,-16 13 102,153-28-156,-162 36 21,-26 1 28,-1 0 0,24-6 0,-15 3 40,-20 4-27,1-1 0,-1 0 0,0 1 0,1-2 0,-1 1 0,0 0 0,0-1 0,0 0 0,0 0 0,5-3 0,9-6 19,-17 11-23,0-1 0,1 1 0,-1-1 0,0 0 0,0 1 0,1-1 0,-1 0 0,0 0 0,0 0 0,0 0 0,0 0 0,0 0 0,0 0 0,0 0 1,-1 0-1,1 0 0,0-1 0,0 1 0,-1 0 0,1 0 0,-1-1 0,1 1 0,-1-1 0,0 1 0,1 0 0,-1-1 0,0 1 0,0-3 0,4-38-4,-13-114 22,2 66 36,4 47-69,-3 0 0,-1 1 0,-16-49 1,-53-119 21,54 153 31,-6-15 33,22 59-147,3 6 80,0 0 0,-1 0 0,0 0 0,-5-7 0,7 11 0,0 1 0,0 0 0,-1 0 0,1 0 0,-1 0 0,0 0 0,1 0 0,-1 0 0,0 1 0,0 0 0,0-1 0,0 1 0,-5-1 0,-11-3 7,0 1 0,0 1 0,0 1 0,0 0 0,0 2 0,0 0 0,0 1 0,0 0 0,-21 6-1,-192 57-124,48-11 194,-147 20-159,-76 12 203,330-68-213,-80 5-1,33-5 92,-133 38 122,130-23-134,51-15 3,-85 33 1,107-28 5,-105 36-134,144-54 129,-1-1-1,1 0 1,-1-2 0,0 0-1,-22-1 1,37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36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34 7040,'0'-33'10191,"-1"34"-9423,-2 6-581,0 0-1,1 0 1,0 0-1,0 0 1,1 1-1,0-1 0,0 1 1,1 12-1,0-10-56,13 336 1513,-6-267-1331,4 1 1,4-1-1,48 149 0,-46-182-94,3 0-1,46 77 1,-46-92-114,1-1 0,2-1 0,0-1-1,40 36 1,-51-53-38,1-1 0,-1-1 0,28 16 0,-34-22-63,-1 0 0,1-1 0,-1 0 0,1 0-1,0-1 1,0 1 0,-1-1 0,1 0 0,0-1 0,0 1 0,0-1 0,0-1-1,8 0 1,-9 0-994,-1-1 0,0 1 0,0-1-1,0 0 1,0 0 0,4-3 0,0-2-3990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36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8 8448,'-1'-8'4729,"-2"11"-2041,-1 15-1530,2 23-479,2 0-1,7 55 0,-1-9 205,1 64-48,8 320-689,-13-412 321,0-23-4865,-2-43 1924,0-3-1739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37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23 8960,'-4'-6'1544,"3"5"-1128,0-1 0,0 1 1,0-1-1,0 1 0,0-1 0,1 1 1,-1-1-1,0-2 1056,6 7-117,12 11-437,0-2 1,39 21-1,-15-10-228,-3 2 126,56 47 1,28 38-50,45 38-106,48 3 70,-213-150-748,0 1 0,0-1 0,0 1 0,-1-1 0,1 1 1,-1 0-1,1 0 0,-1-1 0,0 1 0,0 0 0,0 0 0,0 0 0,1 4 0,2 16-3666,-9-38-5799,1-3 5482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37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9 125 9216,'-8'-9'9573,"9"-5"-8816,1 6-494,0 0 0,1 0-1,0 0 1,1 0 0,4-7 0,-5 11-139,-1-1 1,1 1-1,0 0 1,0 0-1,1 1 1,-1-1-1,1 1 0,0-1 1,7-4-1,-9 7-67,-1 1-1,0-1 1,1 1 0,-1 0-1,0-1 1,1 1-1,-1 0 1,0 0-1,1 0 1,-1 0 0,0 0-1,1 0 1,-1 0-1,1 1 1,-1-1-1,0 0 1,0 1-1,1-1 1,-1 1 0,0-1-1,0 1 1,1 0-1,-1-1 1,0 1-1,0 0 1,0 0 0,0 0-1,0 0 1,0 0-1,0 0 1,0 0-1,-1 0 1,1 0-1,0 2 1,4 4 148,-1 1-1,0 0 1,0-1-1,2 11 1,1 6 35,-1 1 0,-1 0-1,1 28 1,3 13-47,-6-48-189,0-1-1,1 1 1,1-1 0,13 28-1,-16-41-4,0 0 0,0 0-1,0 0 1,0-1 0,1 1-1,0-1 1,0 0-1,0 0 1,0 0 0,0 0-1,1 0 1,-1 0-1,1-1 1,0 0 0,-1 0-1,1 0 1,0 0 0,0-1-1,1 1 1,-1-1-1,0 0 1,0 0 0,1-1-1,7 1 1,-5-1 4,-1-1 1,1 0-1,-1 0 0,1 0 1,-1-1-1,1 0 1,9-5-1,4-2 96,18-14 0,-26 15-756,1 0-1,0 2 1,0-1 0,23-7 0,-26 11-1081,1 1 1,0 0-1,1 0 0,10 1 1,10 2-2940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38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10368,'0'0'7652,"5"10"-4266,30 61-3289,177 286 320,-175-301-615,-25-36-1402,-17-36-9269,-2 6 6992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38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1 210 10624,'0'0'3509,"9"-4"363,8-1-3135,1 0 0,-1-1 0,-1-1 1,24-12-1,58-43-204,-65 40-912,67-35 0,-92 54-167,1 0 0,0 1 0,0 0 0,0 1 0,1-1 0,-1 2 0,0-1 0,12 2 0,-5-1-2565,24-3 0,-11-4-659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39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19 8576,'-1'-1'401,"1"-1"1,-1 1-1,1 0 0,-1 0 1,1 0-1,-1-1 1,0 1-1,0 0 1,0 0-1,1 0 1,-3-1-1,-8-1 6579,15 22-6020,2 1-818,1 0 1,1 0 0,16 29-1,-21-44-110,0 0 0,0-1 0,0 1 0,1-1 0,-1 0 0,1 0 0,0 0 0,1 0 0,-1-1 0,0 0 0,1 1 0,0-2 0,0 1 0,0 0 0,0-1 0,0 0 0,1 0 0,9 1 0,-1-1 153,0-2-1,0 0 0,0 0 0,0-1 1,0-1-1,0 0 0,18-6 0,4-4 109,50-22-1,-81 31-752,1 1 0,-1 1-1,1-1 1,-1 1 0,12-1 0,15 1-8373,-20 1 4625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19.4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0 175 9216,'8'-8'8134,"31"-25"-4637,-19 23-3279,0 0 0,1 2 0,1 0-1,-1 2 1,36-7 0,74-4-389,-65 10-154,45-3-1122,-49 6-2533,90-19-1,-115 14 531,-1 1 58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39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10624,'4'16'8296,"13"20"-6683,-1-3-1224,-1 3-96,42 109 422,-40-98-637,2-1 1,42 73-1,-44-91-63,2-1 0,0 0 0,2-2 0,1 0 0,29 25 0,-44-44-111,47 40 251,-16-20-3387,-37-26 3155,-1 0-113,1 0 0,-1 1 0,0-1 1,1 0-1,-1 1 0,1-1 0,-1 0 0,1 0 1,-1 0-1,1 0 0,-1 1 0,1-1 0,-1 0 1,1 0-1,-1 0 0,1 0 0,-1 0 1,1 0-1,0 0 0,-1 0 0,1-1 0,0 1 1,3-6-4083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43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26 9856,'0'-2'791,"-8"-7"5175,17 4-3934,-6 4-1888,0-1 1,0 1 0,0 0-1,0 0 1,0 0-1,0 0 1,0 1-1,0-1 1,0 1 0,1 0-1,4 0 1,42 6 706,-28-3-579,49 6 310,0 2-1,96 29 0,-109-21-267,-2 3 0,0 2 0,-2 3 0,68 44-1,-92-51-137,-1 1-1,-1 2 0,-1 1 1,-1 1-1,-1 1 0,-1 2 0,-2 0 1,34 54-1,-31-32-1,-1 0 0,24 79 0,-26-57-78,16 99 1,-17 17-213,-18-154-216,-2-14-311,1 13-2188,-1-30 2367,-1-1 0,1 0 0,0 0 1,0 0-1,-1 0 0,1 0 0,0 0 0,1 0 0,-1 0 0,0-1 1,1 1-1,2 3 0,11 6-4661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0:36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41 7552,'-3'-4'19122,"10"3"-20815,22-8 2428,0 2 1,0 1-1,43-3 1,37 5-6254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0:36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8320,'-1'0'8737,"-2"4"-6815,-1 7-1883,4-5 216,1 0 0,-1 0-1,2 0 1,-1 0 0,0 0 0,1 0-1,0-1 1,1 1 0,-1 0 0,1-1-1,5 8 1,-2-5-146,1 0 0,-1 0 0,2 0 1,-1-1-1,17 13 0,-19-17 7,0 0 1,0-1-1,1 1 1,-1-1-1,1 0 0,-1 0 1,1-1-1,8 2 0,-9-3-57,0 1 0,-1-1 0,1 1 0,0-2 0,0 1 0,-1 0 0,1-1 0,0 0 0,-1 0 0,1 0 0,5-2 0,7-5 107,-13 7-283,0-1 1,0 0-1,0 0 0,0 0 0,0 0 0,-1-1 0,7-5 1,0 2-2913,-6 4-682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0:36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 9088,'-10'-2'10517,"9"3"-10155,1-1-192,-1 1 0,1 0-1,-1-1 1,1 1 0,-1 0-1,1-1 1,0 1 0,-1 0-1,1 0 1,0 0-1,0-1 1,0 1 0,-1 1-1,1 26-410,11 43 422,28 104 0,-11-73-282,-17-76-1619,-1-12-4298,-6-14 2967,4-3-746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0:37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17 247 8960,'-17'8'10389,"26"-10"-8016,12-3-1720,0-1 0,-1-1 1,31-14-1,56-36 210,16-8-83,96-23 543,-219 87-1338,1 1 1,0-1-1,0 1 1,0-1 0,0 1-1,0 0 1,0 0 0,0 0-1,-1-1 1,1 1 0,0 0-1,0 0 1,0 0-1,0 0 1,0 0 0,1 1-1,-2-1-121,0 1-1,1-1 1,-1 1-1,0-1 1,0 0-1,0 1 1,0-1-1,0 1 1,0-1-1,0 1 1,0-1-1,0 1 0,0-1 1,0 0-1,0 1 1,0-1-1,-1 1 1,1-1-1,0 1 1,0-1-1,0 0 1,-1 1-1,1-1 1,0 0-1,0 1 1,-1-1-1,1 0 0,0 1 1,-1-1-1,1 0 1,-1 1-1,-5 5-3148,1-1 89,4 7-6290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0:38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54 9472,'-5'4'11678,"9"-9"-8231,2-1-4018,-3 3 731,0 1 1,-1-1-1,1 0 0,1 1 1,-1 0-1,0 0 0,1 0 1,-1 0-1,1 0 1,5-1-1,41-9 627,-34 9-549,23-2 494,-35 5-485,0-1 1,0 1 0,-1 1-1,1-1 1,0 1-1,-1-1 1,1 1 0,6 2-1,-10-2-231,1-1-1,-1 1 1,1-1 0,-1 1-1,1-1 1,-1 1-1,0-1 1,1 1 0,-1 0-1,0-1 1,1 1 0,-1-1-1,0 1 1,0 0-1,0-1 1,0 1 0,0 0-1,1-1 1,-1 1 0,0 0-1,-1-1 1,1 1-1,0 0 1,0-1 0,0 1-1,0 0 1,0-1-1,-1 1 1,1 0 0,0 0-1,-10 22 413,7-18-396,2-3-55,0 0 0,0 0 0,0 1 0,1-1 0,-1 0 0,0 1 1,1-1-1,0 1 0,-1 3 0,1-5 14,1 0 0,-1 0 1,0 0-1,1 0 0,-1 0 0,0-1 1,1 1-1,-1 0 0,1 0 1,-1-1-1,1 1 0,0 0 0,-1-1 1,1 1-1,0 0 0,-1-1 1,1 1-1,0-1 0,0 1 1,0-1-1,-1 0 0,1 1 0,0-1 1,0 0-1,0 1 0,0-1 1,0 0-1,0 0 0,1 0 0,11 2-59,1 0-1,16-1 1,-18-1 18,0 0 0,0 1 0,13 3 0,-25-4 50,51 15 56,-46-13-44,-1 0-1,1 0 1,0 0-1,-1 1 1,0-1-1,0 1 1,0 0 0,5 6-1,-8-8 25,0 0 0,0 0 0,0 0 0,-1 0 0,1 0 0,0 0 0,-1 0 0,1 0 0,-1 1 1,0-1-1,1 0 0,-1 1 0,0-1 0,1 0 0,-1 0 0,0 1 0,0-1 0,0 0 0,-1 3 0,1-1 6,-1-1 0,0 1-1,0 0 1,0 0 0,0-1 0,-1 1 0,1-1 0,-4 5-1,-1 0-29,-1 1 0,0-1 0,0 0 0,-12 8 0,-1-2-100,0-1-1,-33 15 1,-16 8-2900,53-27-661,31-26-9293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44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10 8704,'-1'-1'548,"0"0"1,-1 0 0,1 0 0,-1 0-1,1 0 1,-1 1 0,1-1-1,-1 1 1,1-1 0,-1 1 0,1 0-1,-1-1 1,0 1 0,-2 0 0,2 0-328,1 0 1,-1 0-1,0 0 1,1 0-1,-1 0 1,0 0-1,0 0 1,1 0 0,-1 1-1,0-1 1,1 1-1,-1 0 1,1-1-1,-1 1 1,-2 1-1,2 1-168,1 0-1,-1-1 0,1 1 0,0 0 1,0 0-1,0 0 0,0 0 0,0 0 0,1 0 1,0 0-1,-1 0 0,1 5 0,0-1-11,-3 39 179,2-1 0,3 1 0,8 59-1,40 133 492,87 152 499,-120-347-1042,3-2 0,40 65 0,-42-80-133,2-1 0,0 0-1,1-2 1,42 37 0,93 57-646,-49-44-5653,-81-56 1134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45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58 8064,'-13'-7'9086,"22"4"-6713,-8 2-2494,49-14 793,56-10 0,-105 25-667,10-2 145,-1 0 0,0 1 0,1 0 1,15 1-1,-23 0-83,0 0 0,-1 1 1,1-1-1,0 1 1,-1 0-1,1-1 0,-1 1 1,1 1-1,-1-1 1,1 0-1,-1 0 0,0 1 1,0 0-1,1-1 1,-1 1-1,0 0 0,-1 0 1,1 0-1,0 0 1,0 0-1,-1 1 1,0-1-1,2 3 0,1 3 29,-2 1-1,1-1 1,-1 0-1,0 1 1,-1-1-1,0 1 1,0-1 0,-1 10-1,-8 72 184,1-32-36,7-54-240,-2 16-45,1-1 0,4 37 0,-3-55 39,0 1 0,0-1 0,0 0 0,1 0 0,-1 0 0,0 0 0,1 0 0,-1 0 0,0 0-1,1-1 1,-1 1 0,1 0 0,0 0 0,-1 0 0,1 0 0,0 0 0,-1-1 0,1 1 0,0 0 0,0-1 0,-1 1 0,1 0 0,0-1 0,0 1 0,0-1 0,0 0 0,0 1 0,0-1 0,0 0 0,0 1-1,0-1 1,0 0 0,0 0 0,0 0 0,0 0 0,0 0 0,0 0 0,0 0 0,0 0 0,1 0 0,-1-1 0,0 1 0,0 0 0,1-1 0,6-2 20,0-1 0,-1 0 1,1 0-1,9-7 0,-9 6-51,0 0-140,1-1-607,-1 1-1,15-6 0,-19 10 86,-1-1 0,0 1 0,1 1-1,-1-1 1,1 0 0,5 1 0,0-2-2541,3-5-1979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46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19 180 7936,'-10'2'2046,"1"-1"3980,16-1-3075,3-1-2581,-1 0 0,0-1 0,0-1 0,1 0 0,-2 0 0,1 0 0,0-1 0,9-6 0,20-8 194,19-1-224,2 2 0,71-12 0,44-11-48,-66 10-271,-92 30-2122,-16 0 1875,1 1 0,-1-1 0,1 0 0,-1 0 1,1 0-1,-1 0 0,1 1 0,-1-1 0,0 0 0,1 0 0,-1 1 0,1-1 0,-1 0 0,0 1 1,1-1-1,-1 0 0,0 1 0,1-1 0,-1 0 0,0 1 0,0-1 0,1 1 0,-1-1 1,0 1-1,0-1 0,0 0 0,0 1 0,0-1 0,0 1 0,1 0 0,-1 3-2376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19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 9216,'4'-6'3774,"-3"6"-3656,9 1 1709,16 10-804,-18-7-320,13 6-341,-1 0 0,-1 1 0,1 0 0,-2 2 0,0 0 0,0 1 0,-2 1 0,24 26 0,-3 6 79,45 73 0,24 63 369,-66-111-539,147 291 390,-164-316-618,23 47 85,39 118 0,-71-170-330,-3 1 0,-1 1 1,-2 0-1,-1 0 0,-1 61 0,-6-67-651,-2 0 0,-2 0-1,-2-1 1,-1 1 0,-2-2 0,-13 39-1,2-25-1540,8-11-1494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46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12 103 9216,'-12'2'5862,"12"-3"-5753,0 1 0,0 0 0,0 0 1,0 0-1,0 0 0,0 0 0,0 0 0,0-1 0,0 1 1,0 0-1,0 0 0,0 0 0,0 0 0,0 0 0,0-1 1,0 1-1,0 0 0,0 0 0,0 0 0,0 0 0,1-1 219,-1 1-219,10-19 2341,-9 18-2836,3-4 505,1 0 0,-1 0 0,1 0 0,-1 1 0,1 0 1,0 0-1,1 0 0,-1 1 0,10-5 0,0 1 94,0 1 0,25-7 0,-33 11-100,1 0 0,0 1 0,-1 0 0,1 0 0,0 1 0,0 0 0,-1 0 0,1 1 1,0 0-1,13 3 0,-17-3-6,0 1 1,1 0-1,-1 0 0,0 0 1,1 0-1,-1 1 1,-1-1-1,1 1 1,0 0-1,-1 0 0,1 1 1,-1-1-1,0 1 1,0-1-1,0 1 1,-1 0-1,1 0 0,3 8 1,-2-2 14,-1-1-1,0 1 1,0-1 0,-1 1-1,-1 0 1,1 0 0,-2 0-1,1 0 1,-1 0 0,-2 16 0,1-23-133,1 0 0,-1 0 0,1 0 0,0 0 0,0 0 0,0 0 0,0 0 0,1 0 0,-1 0 0,1 0 1,0 3-1,0-4-22,1-1 0,-1 1 0,0 0 0,1 0 0,-1 0 0,0-1 1,1 1-1,0-1 0,-1 1 0,1-1 0,0 0 0,0 0 0,0 1 0,4 0 1,18 9-208,-7-3 168,0 0 1,24 16 0,-40-23 125,0 0 0,0 0 1,0-1-1,0 1 0,0 0 0,0 0 0,0 0 0,0 0 0,0 0 0,0 0 0,-1 1 1,1-1-1,0 0 0,-1 0 0,1 0 0,-1 1 0,0-1 0,1 0 0,-1 1 0,0-1 1,0 0-1,0 1 0,0 0 0,0 1-12,-1-1 1,1 0-1,-1 0 1,0 0-1,0 0 1,0 1-1,0-1 1,0 0-1,0-1 1,-1 1-1,1 0 0,-3 2 1,-1 1-57,-1 0 0,0 0 0,0 0 0,0-1 0,0 0 0,-1-1 0,-9 5 0,-4-2-1563,1 0 0,-32 4 0,39-10-807,10-3 3,2 3 2256,0 0 0,0 0-1,0-1 1,0 1 0,0 0-1,0 0 1,0 0 0,1-1 0,-1 1-1,0 0 1,0 0 0,0 0-1,0 0 1,0-1 0,14-16-7695,-11 13 7165,16-19-3665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47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4 10368,'-3'-2'3094,"2"1"-2836,1 1-1,0 0 1,-1 0 0,1 0 0,0 0 0,-1 0 0,1 0-1,0 0 1,-1 0 0,1 0 0,0 0 0,-1 0 0,1 0-1,-4 2 3611,3-2-3610,0 2-39,0 0-1,0 0 1,0 0 0,0-1 0,0 1-1,0 0 1,1 0 0,-1 2 0,-7 43-783,7 316 1720,5-167-5507,-19-214-1883,7 3 2213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47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6 10624,'-2'-5'7274,"2"5"-7116,0 0-46,-1 1 0,1-1-1,0 1 1,1 0 0,-1-1 0,0 1 0,0-1 0,0 1-1,0-1 1,0 1 0,0-1 0,1 1 0,-1-1 0,0 1-1,0-1 1,1 1 0,-1-1 0,1 2 0,12 15 277,1 0 0,1 0-1,0-2 1,27 23 0,76 46 274,1 2-481,22 28 10,-140-113-237,4 3-398,1 0 0,-1-1 0,8 4 0,-13-6 316,1-1 0,0 0 0,-1 0 0,1 1 0,0-1 0,-1 0 0,1 0 0,0 0 0,-1 0 0,1 0 0,0 0 0,-1 0 0,1 0 0,0 0 0,-1 0 0,1 0 0,1 0 0,-2-1-17,1 1 1,-1-1-1,0 1 0,1-1 0,-1 1 1,0-1-1,1 1 0,-1-1 0,0 1 1,0-1-1,0 1 0,1-1 1,-1 1-1,0-1 0,0 0 0,0 1 1,0-1-1,0 1 0,0-1 1,0 1-1,0-1 0,0 0 0,0 1 1,-1-1-1,1 0 0,-4-13-4170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48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5 132 9728,'-2'-12'2480,"1"0"0,0-15-1,2 26-2315,-1-1 0,1 1 0,0 0 0,-1-1 0,1 1 0,0 0-1,0 0 1,0 0 0,0 0 0,1 0 0,-1 0 0,0 0-1,0 0 1,1 0 0,-1 0 0,0 1 0,2-2 0,7-4 257,-2-1-133,0 1 0,0 0 1,1 0-1,-1 1 0,1 0 0,1 0 0,16-5 1,-23 9-192,0 0 1,0 0 0,0 1-1,0-1 1,0 1 0,0 0-1,1 0 1,-1 0 0,0 0-1,0 0 1,0 1 0,0-1-1,0 1 1,0 0 0,0 0-1,0 0 1,0 1 0,-1-1-1,1 0 1,0 1 0,-1 0-1,1 0 1,-1 0 0,1 0-1,-1 0 1,0 0 0,0 1-1,0-1 1,0 0 0,1 4-1,2 3 87,0 0-1,-1 0 1,0 0-1,-1 1 1,4 16-1,5 53 94,-2-14-417,-9-60 141,0 1 0,0 0 0,1-1 0,0 1 0,0-1 0,1 0 0,4 9 0,-5-12 0,0 0 1,0 0-1,0 0 0,0 0 0,0 0 1,0-1-1,0 1 0,0-1 0,1 1 0,-1-1 1,1 0-1,-1 0 0,1 0 0,-1 0 1,1 0-1,0-1 0,-1 1 0,5-1 0,18 1 13,0-1-1,33-4 1,19-1-2276,-65 5 878,0 1 0,0 0 0,0 1 0,18 4 0,4 7-4103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49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88 8320,'-8'5'6026,"21"-8"-1887,-5 1-4635,6 0 913,0 0 1,0 2-1,28 0 1,-11 1-179,11-1 57,1-2-1,-1-1 0,1-3 1,76-20-1,-85 15-527,56-25 0,-78 35-3101,-7 1 1755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49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 8960,'-1'0'145,"1"0"0,0 0 0,0 0 0,-1-1 0,1 1 0,0 0 0,0 0 0,-1 0 0,1 0 0,0-1 0,0 1 0,-1 0 0,1 0 0,0 0 0,-1 0 1,1 0-1,0 0 0,-1 0 0,1 0 0,0 0 0,0 0 0,-1 0 0,1 0 0,0 0 0,-1 0 0,1 0 0,0 1 0,-1-1 0,1 0 0,0 0 0,0 0 0,-1 0 0,1 0 0,0 1 0,0-1 1,-1 0-1,1 0 0,0 1 0,0-1 0,0 0 0,-1 0 0,1 1 0,0-1 0,0 0 0,0 0 0,0 1 0,0-1 0,0 0 0,0 1 0,-1-1 0,1 0 0,-4 19 1219,5-12-1246,0-1-1,0 1 1,1-1 0,0 0-1,0 0 1,1 1-1,-1-1 1,6 8 0,7 17 236,45 158 1308,-42-123-1276,0-5-99,51 165 8,-58-193-457,-6-15-493,13 29 1,-15-41-235,0-1 0,0 1 1,1-1-1,8 10 0,0-7-2039,4-3-1146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52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19 6528,'-4'-18'6410,"3"18"-6232,1 0 0,-1 0 0,1 0-1,-1 0 1,1 0 0,0 0 0,-1 0-1,1 0 1,-1 1 0,1-1 0,0 0 0,-1 0-1,1 1 1,-1-1 0,1 0 0,0 1-1,-1-1 1,1 0 0,0 1 0,0-1-1,-1 0 1,1 1 0,0 0 0,-8 22 465,2 2 1,0-1-1,2 1 0,1 0 1,0 31-1,7 125-159,-3-156-300,19 145 426,-19-164-591,5 33 121,1-1 0,3 1 0,1-1 0,2-1 0,21 43 0,-24-60-103,1-1-1,1 0 1,0-1 0,2 0-1,0-1 1,0-1-1,2 0 1,0-1-1,1-1 1,29 19 0,-21-16-331,49 27 935,-66-41-1216,-1 1 1,1-2 0,-1 1 0,1-1-1,0 0 1,0 0 0,0-1 0,10 0-1,-17-1 375,-1 0-1,1 0 0,0 0 0,-1 0 0,1 0 1,0 0-1,0 0 0,-1-1 0,1 1 0,0 0 1,-1-1-1,1 1 0,-1 0 0,1-1 0,0 1 1,-1-1-1,1 1 0,-1-1 0,1 1 0,-1-1 1,1 1-1,-1-1 0,0 0 0,1 1 0,-1-1 1,0 0-1,1 1 0,-1-2 0,1 0-279,6-13-3712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52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13 8704,'-7'-12'4854,"7"12"-4765,0 0-1,0 0 0,0 0 0,0 0 0,-1 0 0,1 0 0,0 0 1,0 0-1,0 0 0,0 0 0,0 0 0,-1 0 0,1 0 0,0 0 1,0 0-1,0 0 0,0 0 0,0 0 0,-1 0 0,1 0 0,0 0 1,0 0-1,0 0 0,0 0 0,0 0 0,0 0 0,-1 1 0,1-1 1,0 0-1,0 0 0,0 0 0,0 0 0,0 0 0,0 0 0,0 1 1,0-1-1,0 0 0,0 0 0,0 0 0,0 0 0,0 1 0,-5 22 1297,3 92-402,3-66-681,-5 124 151,4-54-526,0 79-331,0-66-4985,0-124 1432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52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17 8960,'-2'-14'3749,"2"14"-3674,0 0 0,1 0-1,-1 0 1,0-1 0,0 1 0,0 0 0,0 0-1,0 0 1,1 0 0,-1 0 0,0 0 0,0-1-1,0 1 1,0 0 0,1 0 0,-1 0 0,0 0-1,0 0 1,0 0 0,0 0 0,1 0 0,-1 0-1,0 0 1,0 0 0,0 0 0,1 0 0,-1 0-1,0 0 1,0 0 0,0 0 0,1 0 0,-1 0-1,0 0 1,0 0 0,1 1 0,20 13 2606,-15-9-2455,7 5 204,0 0 1,-1 1 0,0 0-1,11 15 1,37 56 372,-8-10-565,-50-70-239,88 104 34,-82-98-31,13 15-938,2-1-1,1-2 1,50 35-1,-71-53 561,0 0-1,0 0 0,1 0 1,-1 0-1,1-1 1,-1 0-1,1 1 0,-1-1 1,1-1-1,0 1 0,0 0 1,-1-1-1,1 0 0,0 0 1,5-1-1,4-2-3228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53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13 133 9728,'-1'-2'1268,"1"1"-1018,0 1 0,0-1-1,-1 1 1,1-1 0,0 1-1,-1-1 1,1 1-1,0-1 1,-1 1 0,1 0-1,0-1 1,-1 1-1,1-1 1,-1 1 0,1 0-1,-1 0 1,1-1 0,-1 1-1,1 0 1,-1 0-1,1-1 1,-1 1 0,1 0-1,-1 0 1,0-18 1408,1 11-1514,1 1 0,0-1 0,0 1-1,1-1 1,-1 1 0,2 0-1,-1 0 1,4-8 0,-5 11-71,0 1 1,1 0-1,-1-1 0,0 1 1,1 0-1,-1 0 1,1 0-1,0 0 0,0 0 1,0 0-1,0 1 0,0-1 1,0 1-1,0-1 1,0 1-1,1 0 0,-1 0 1,0 0-1,1 0 1,-1 0-1,1 0 0,4 0 1,-5 1 16,1 1 1,-1-1-1,0 1 1,1 0 0,-1 0-1,0 0 1,0 0-1,0 0 1,0 0 0,0 0-1,0 1 1,0-1-1,0 1 1,-1-1-1,1 1 1,0 0 0,1 3-1,4 4 199,0 1 0,5 10-1,-11-18-230,9 17 124,-2-1 1,0 1-1,-1 0 0,-1 0 0,6 31 1,-10-43-165,-1 0 1,1 0 0,1 0 0,-1 0 0,1-1-1,0 1 1,1-1 0,-1 0 0,1 0-1,1 0 1,6 8 0,-6-10-76,0 0-1,0 0 0,0 0 1,0-1-1,1 0 1,-1 0-1,1 0 1,0 0-1,0-1 1,0 0-1,0 0 0,12 1 1,-6-1-1224,-1-1 0,0-1 0,1 1 1,-1-2-1,20-2 0,-11-1-3748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20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4 8064,'-10'-2'2938,"-1"1"1,-14 1 1386,34 0-3424,97 3 1345,216-3-1004,-106 0-5935,-214 0 4496,1 0-200,-1 0 0,1 0 1,-1 0-1,1 0 0,-1 1 0,1-1 0,-1 1 1,1 0-1,3 1 0,5 3-3608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53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8704,'2'5'7936,"6"12"-5398,7 18-3029,22 79 747,20 47-250,9-24-2955,-65-134 2501,2 9-2166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54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1 166 7936,'0'1'383,"0"0"1,0-1 0,0 1-1,0 0 1,0 0-1,0 0 1,0-1-1,0 1 1,1 0 0,-1 0-1,0-1 1,0 1-1,1 0 1,-1-1 0,1 1-1,-1 0 1,0-1-1,2 2 1,-1-2-210,-1 1 0,1-1 0,-1 0 0,1 1 0,0-1 0,-1 0 0,1 0 0,0 0 0,0 1 0,-1-1 0,1 0 0,0 0 0,-1 0 0,1 0 0,0 0 0,-1-1 0,2 1 0,3-1-8,0-1-1,0 0 1,-1 0-1,9-4 1,-6 2 297,45-22 279,59-26-444,-31 21-483,-1 0-3671,-25 12-5585,-32 13 5116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54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 9216,'-5'-2'5486,"4"2"-5290,-2 6 1975,1 13-2200,2-13 588,-2 14-85,2 33 0,1-24-184,-1-4 78,5 36 1,-4-54-333,0 0 0,1 1 0,0-1 0,0 0 1,0 0-1,1 0 0,0 0 0,1-1 0,4 8 0,-6-12-2,1 1 0,-1-1 0,1 0 0,-1 0-1,1 0 1,0 0 0,0 0 0,0-1-1,0 1 1,0-1 0,0 0 0,0 0 0,0 0-1,0 0 1,1 0 0,-1-1 0,5 1 0,3-1-29,0 0 0,0 0 0,0-1 1,11-3-1,-2 0-2685,22-7 0,-29 7-1650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54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8 9728,'-4'-8'7411,"10"27"-4676,-5-13-3292,13 34 990,2-2 0,25 45 1,-17-34-177,47 102-348,-55-119 51,2-2 0,25 35 1,17 13-3538,-59-76 3189,0-1-1,1 1 0,-1-1 0,1 1 0,-1-1 0,1 0 1,0 1-1,-1-1 0,1 0 0,2 1 0,5 1-3397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55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9088,'23'2'3908,"6"2"-2360,-27-3-1322,1-1 0,-1 1-1,0-1 1,1 1 0,-1 0 0,0 0 0,0 0 0,4 3 0,3 1 338,-2-1-244,0-1 0,0 1-1,-1 0 1,0 1 0,0 0 0,0 0 0,0 0 0,6 8 0,35 49 819,-40-52-1051,105 144 1518,-87-118-1190,-3 2 0,28 60 0,-37-67-389,-2 0 1,-2 0 0,0 1 0,-2 0 0,-2 0 0,-1 1 0,0 36 0,-8 30-2392,-10-1-3564,9-80 1256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56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8320,'-1'2'287,"1"-1"0,-1 1 0,1-1 0,0 1 1,-1 0-1,1-1 0,0 1 0,0 0 0,0-1 0,0 1 1,0-1-1,1 1 0,-1 0 0,0-1 0,1 1 0,-1-1 1,1 1-1,-1 0 0,1-1 0,0 0 0,0 1 0,1 1 1,4 5 376,0 0 1,9 11 0,-11-16-395,3 5-25,0-1 1,1 0 0,0 0-1,0-1 1,12 7 0,-4-3 75,18 15 1,17 19 689,62 71-1,-20 2-168,-87-110-798,8 14 56,0-1 0,-2 2 0,0 0 0,17 44 0,-27-60-88,15 37-5,-1 1 1,-2 0-1,-3 1 1,8 57-1,-13-45-679,-2 93-1,-18 57-3950,9-113-4961,5-60 5222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0:41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10880,'2'1'18578,"9"-2"-15454,6-1-6110,-9 0 4680,98-20-1166,-3 4-128,-86 18 218,-9 0-2327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1:02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8320,'1'6'17595,"7"-8"-18711,14-6 1393,0 1-1,0 2 1,1 0-1,0 2 0,42-2 1,-48 5-1421,-11 0-1853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1:03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27 11520,'-2'8'9780,"2"-6"-9290,7 2 3076,17-4-4334,-16 0 1913,24 0-1492,118-4 3048,-76-7-4817,-57 7-932,0-1-1,19-8 1,-28 10-1938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1:04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2217 8320,'-2'0'1384,"-2"-1"-420,0 1 1,0 0-1,0 0 1,0 1-1,1-1 1,-1 1-1,0 0 1,0 0-1,-5 3 3707,11-4-4407,0-1-1,0 1 0,-1 0 1,1-1-1,0 1 0,-1 0 1,4-2-1,28-10 322,0 2 1,45-8-1,8-2-170,50-19 158,192-84 0,-87 19-173,-170 73-285,80-22 0,-98 36-84,238-70 23,26 9 164,22-12-10,-177 45-166,37-9-4,221-49 69,-143 35 111,-95 25-36,4-3-38,65-26-65,-19-15-58,-166 62-4,89-36 24,284-108 84,128-43-253,-179 42 175,-289 125-36,287-108 16,19 6-560,-371 135-14,27-9-4015,-60 20 3855,1 0-1,-1 1 1,1-1 0,-1 1 0,1-1 0,0 1 0,-1 0 0,1 0 0,-1 0 0,3 0 0,-1 0-1680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51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13 139 8704,'-11'2'6054,"10"-2"-5830,1 0-78,0-1 0,0 1 0,0-1-1,0 1 1,-1 0 0,1-1 0,0 1 0,0-1-1,0 1 1,0 0 0,0-1 0,0 1-1,1-1 1,-1 1 0,0 0 0,0-1 0,2-2 1457,-1 2-1457,9-11-39,1 1 0,0 1 0,1 0 0,0 1 0,0 0 1,1 0-1,0 2 0,22-11 0,-19 12-102,0 0 1,0 0-1,1 2 1,-1 0-1,1 1 1,0 0 0,24 1-1,-36 2 48,-1 0 0,1 0 0,-1 1 0,1-1 0,-1 1 0,1 0 0,-1 1 0,0-1 0,0 1 0,1 0 1,-1 0-1,-1 0 0,1 0 0,7 6 0,-9-6 29,1 1 0,-1 0 0,0-1 0,0 1 0,0 0 0,0 0 0,0 1 0,-1-1 0,0 0 0,1 0 1,-1 1-1,0-1 0,0 1 0,-1-1 0,1 1 0,-1-1 0,0 1 0,0-1 0,0 7 0,-2 1 44,1-1 0,-2 0 0,1 0 0,-2 0-1,1 0 1,-10 18 0,-37 54 291,14-24-269,-51 100 342,80-144-511,1 0-1,-8 21 1,13-30 7,0-1 1,0 0-1,0 1 1,0-1-1,1 0 1,0 1-1,0-1 1,0 1-1,0-1 1,1 1-1,-1-1 1,3 8-1,-1-9-14,-1-1 0,1 1 1,0-1-1,0 1 0,-1-1 0,2 0 0,-1 1 0,0-1 0,0 0 0,1 0 0,-1-1 0,1 1 0,-1 0 0,1-1 1,0 0-1,0 1 0,0-1 0,0 0 0,-1-1 0,4 2 0,6 0 44,0 0 0,0 0 0,20-1 0,38-4 1,0-2 1,93-21 0,-144 27-1075,-17-1 558,0 0 1,-1 0-1,1 1 0,0-1 0,0 0 0,0-1 0,-1 1 1,1 0-1,0 0 0,3-2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21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 8704,'5'3'4064,"6"3"-1472,-6-6-1632,0 0-1,14-6-607,-3 3-224,15 3-96,-4 0 96,20 0 160,-11 0-512,15 0-160,-4 0-736,11 0-255,-11 0-1025,9-11-416,-9 8-608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1:07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 8960,'3'-14'2311,"-1"0"0,1-19 3514,-6 50-5469,1 1-1,0 0 0,1 0 1,1 0-1,1 0 0,1-1 1,3 21-1,31 130 463,-25-121-655,77 247 413,-58-209-569,34 88-14,-4-45-54,-50-112-16,1 1 0,0-1 1,1-1-1,1 0 0,19 18 0,-19-22-237,0-1 0,1 0 0,1-1 1,-1-1-1,20 8 0,-22-11-468,1 0 0,0-1 0,0 0 0,0-1 0,0-1 0,0 0 0,14 0 0,7-2-3740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07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21 6656,'0'0'211,"0"0"0,0-1 0,0 1 0,0-1 0,0 1 0,0-1 0,0 1 0,0-1 0,0 1 0,0-1 0,0 1 0,0-1 0,0 1 0,0-1 0,0 1 0,-1 0 1,1-1-1,0 1 0,0-1 0,-1 1 0,1-1 0,0 1 0,-1 0 0,1-1 0,0 1 0,-1 0 0,1-1 0,0 1 0,-1 0 0,1 0 0,-1-1 0,1 1 0,0 0 0,-2 0 0,-2-7 5688,11 24-5392,-1 1 1,-1 1 0,4 23-1,-3-16-292,2 11-65,34 122 89,-33-125-270,-7-24 48,1-1 1,0 0-1,8 18 0,-11-25-75,1-1 1,0 1-1,-1 0 1,1-1-1,-1 1 1,0 0 0,1 0-1,-1-1 1,0 1-1,0 0 1,0 2-1,0-2-271,0-1 282,0-1 0,0 0 0,0 0 1,0 0-1,0 0 0,0 0 0,0 0 0,0 0 0,0 1 1,0-1-1,0 0 0,0 0 0,0 0 0,0 0 0,0 0 0,0 0 1,0 0-1,0 0 0,0 1 0,0-1 0,0 0 0,0 0 1,0 0-1,0 0 0,0 0 0,0 0 0,0 0 0,0 0 0,0 0 1,0 1-1,1-1 0,-1 0 0,0 0 0,0 0 0,0 0 1,0 0-1,0 0 0,0 0 0,0 0 0,0 0 0,1 0 0,-1 0 1,0 0-1,0 0 0,0 0 0,0 0 0,0 0 0,0 0 1,0 0-1,1 0 0,4-4-4326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07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0 114 8192,'4'-3'9551,"5"1"-6277,13 3-3958,-17-1 1774,10-2-712,0 0-1,0-1 1,0 0 0,0-1-1,14-7 1,8 0-94,51-10 427,134-14 0,-197 32-608,-7 1-42,13-3 100,35 1 1,-54 2-1061,-5 1-2910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08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52 9600,'-1'-4'13044,"8"0"-13598,6-3 866,2 0 0,-1 1 1,1 1-1,0 0 0,0 1 0,0 1 1,0 0-1,1 1 0,-1 1 0,20 0 1,-32 1-233,0 0 0,0 0 0,0 1 0,0-1 0,0 1 0,0-1 0,0 1 0,0 0 0,0 0 0,0 0 0,-1 0 0,1 1 0,0-1 0,-1 1 0,1 0 0,-1 0 0,1 0 0,-1 0 0,0 0 0,0 0 0,0 0 0,0 1-1,0-1 1,-1 1 0,1 0 0,-1-1 0,1 1 0,-1 0 0,0 0 0,0 0 0,0 0 0,-1 0 0,1 0 0,0 5 0,-1 1-15,0 1-1,-1-1 0,0 0 0,0 0 0,-1 0 1,0 0-1,0 0 0,-5 9 0,-5 25-140,11-41 54,1 0 1,0 0-1,0 0 0,0 0 1,0 0-1,0 0 1,0-1-1,0 1 0,1 0 1,-1 0-1,1 0 1,-1 0-1,1 0 1,0 0-1,-1-1 0,1 1 1,0 0-1,0-1 1,1 1-1,-1 0 0,0-1 1,0 0-1,3 2 1,3 3-138,0 0 1,0-1-1,1-1 0,8 5 1,10 6-51,-21-11 263,-2-2 67,0 0 0,0 0 0,0 0 0,0 1 1,-1-1-1,4 4 0,-6-5-103,0-1 1,1 1 0,-1 0-1,0-1 1,1 1-1,-1 0 1,0 0-1,0-1 1,1 1 0,-1 0-1,0 0 1,0-1-1,0 1 1,0 0-1,0 0 1,0-1 0,0 1-1,-1 0 1,1-1-1,0 1 1,0 0 0,0 0-1,-1-1 1,1 1-1,0 0 1,-1-1-1,1 1 1,-1 0 0,1-1-1,-1 1 1,1-1-1,-1 1 1,1-1-1,-1 1 1,1-1 0,-2 1-1,-6 5 12,0 0 0,-1-1 0,1 0 0,-1 0 0,0-1 0,-13 4 0,-63 16-2462,73-21 1417,11-3 614,0 1-1,0-1 1,0 0 0,0 0 0,0 0 0,0 1 0,-1-1-1,1 0 1,0 0 0,0-1 0,0 1 0,-2 0-1,3-1 237,0 1-1,0 0 1,0 0 0,-1-1-1,1 1 1,0 0-1,0-1 1,0 1-1,0 0 1,0 0-1,0-1 1,0 1-1,0 0 1,0-1-1,0 1 1,0 0-1,0-1 1,0 1 0,0 0-1,0 0 1,0-1-1,0 1 1,0 0-1,0-1 1,1 1-1,-1 0 1,0 0-1,0-1 1,0 1-1,0 0 1,1 0 0,-1-1-1,0 1 1,0 0-1,0 0 1,1 0-1,-1-1 1,0 1-1,0 0 1,1 0-1,-1 0 1,9-8-4400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08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1 9600,'-3'6'11790,"-10"20"-10749,1 7-128,-13 61 0,12-37-499,-9 46-400,-1 7-593,22-108 117,-4 14 192,2-11-1827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09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10368,'-3'-1'5800,"3"1"-5698,0 8 2884,5 11-1427,-2-10-1352,1 0-1,0-1 1,1 1-1,-1-1 1,2 0-1,-1 0 0,1-1 1,10 10-1,0 0-32,1-1-1,24 16 1,93 53 36,-95-62-228,-26-16-668,0 0 0,27 9-1,-37-15 320,-3-1 242,1 0 0,-1 0 0,0 0 0,1 1 0,-1-1 0,0 0 0,1 0 0,-1 0 0,0 0 0,1 0-1,-1 0 1,1 0 0,-1 0 0,0 0 0,1 0 0,-1 0 0,0 0 0,1 0 0,-1 0 0,1 0 0,-1-1-1,0 1 1,1 0 0,-1 0 0,0 0 0,1 0 0,-1-1 0,1 1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09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9472,'5'-6'10099,"14"-6"-9503,-9 5 260,-7 4-695,1 1 0,-1 0 0,1 0 0,0 0 0,-1 0 0,1 1 1,0-1-1,0 1 0,0 0 0,1 0 0,-1 0 0,0 1 0,0-1 0,9 1 0,-10 1-39,0 0 1,0-1 0,0 1-1,0 0 1,0 0 0,0 1 0,0-1-1,0 1 1,0-1 0,-1 1-1,1 0 1,-1 0 0,1 0-1,-1 0 1,0 1 0,1-1-1,-1 1 1,0-1 0,-1 1 0,3 3-1,2 8 150,0-1 0,-1 1-1,-1-1 1,0 1 0,3 24 0,-5-22-239,2 1 1,0-1 0,12 29-1,-15-42-24,0-1-1,0 0 0,1 0 1,-1 0-1,1 0 0,-1 0 1,1 0-1,0-1 0,0 1 1,0 0-1,0-1 0,0 0 1,0 1-1,0-1 0,0 0 1,1 0-1,-1 0 0,0 0 1,1-1-1,-1 1 0,1 0 1,4-1-1,4 1-378,-1-1-1,1-1 1,0 0 0,12-3-1,19-1-5179,-28 6 2547,2 2-388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10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 7936,'0'-51'12906,"9"53"-11711,-3 4-1040,0 0 0,0 1 0,-1 0-1,0 0 1,0 0 0,0 0 0,6 16 0,0 5-158,7 29 0,-9-25 39,24 109-359,-9-31-2591,-23-105 1853,0 0 1,0 1 0,0-1 0,-1 7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10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0 191 9600,'0'0'3120,"2"-1"-1760,24-7 3413,-2-1-3456,219-71 471,-131 38-3704,-16 3-3236,-70 27 918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10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22 8832,'0'-2'646,"0"0"1,0-1 0,-1 1-1,1 0 1,0-1 0,-1 1-1,-1-4 3750,1 17-2503,-2 16-1351,2 0-1,0 0 0,6 50 1,-4-70-474,-1 0 1,1-1-1,1 1 1,-1-1 0,1 1-1,1-1 1,-1 0-1,1 0 1,0 1 0,0-2-1,7 11 1,-6-12-9,1 1 1,-1-1 0,1 0 0,0 0 0,-1-1 0,2 1-1,-1-1 1,0 0 0,1 0 0,-1-1 0,1 0 0,0 0-1,7 2 1,4-2-290,0 0 1,1 0-1,33-3 0,-14 0-6423,-29 1 2028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22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65 295 6656,'-32'-11'6293,"31"10"-6043,-1 0-1,0 1 1,0-1-1,1 0 1,-1 0 0,0 0-1,1 0 1,-1 0-1,1 0 1,0-1 0,-1 1-1,1 0 1,0-1-1,0 1 1,-1-1 0,1 1-1,-1-4 1,1 1 29,0 1 0,0 0 0,0 0 0,1 0 0,-1-1 0,1 1 0,0 0 0,0-1 0,0-4 0,2-4 25,1 0 1,0 0-1,0 1 1,8-17-1,-7 20-267,0 0 0,1 0 1,0 1-1,1-1 0,0 1 0,0 0 0,0 0 0,1 1 1,0 0-1,0 0 0,0 1 0,12-7 0,-5 4-22,1 1 0,1 0 0,-1 0-1,1 2 1,0 0 0,18-3 0,-20 6 57,1 1 1,-1 0 0,1 1-1,-1 0 1,1 1 0,-1 1-1,27 7 1,-32-6 8,-1 0 1,1 1 0,-1 0-1,0 0 1,0 1-1,-1 0 1,1 0-1,-1 1 1,0-1-1,-1 2 1,1-1-1,-1 1 1,0 0-1,-1 0 1,0 1-1,0 0 1,4 10-1,-3-6-10,0 1 0,-1 0 0,0 0 0,-2 1 0,1 0 1,-2-1-1,0 1 0,0 0 0,-1 0 0,-1 0 0,-1 16 0,-5 2 40,-16 59 0,-17 27 56,-60 120 213,16-44-296,77-178-109,1 0-1,0 0 1,-2 18-1,6-30 26,0 0 0,1-1 0,-1 1 0,1-1 0,0 1 0,0 0 0,1-1 0,-1 1 0,1 0 0,0-1 0,0 1 1,0-1-1,0 1 0,0-1 0,1 0 0,0 1 0,-1-1 0,1 0 0,1 0 0,-1 0 0,3 2 0,0-1 11,0 0 1,0-1-1,1 0 0,-1 0 1,1 0-1,9 2 0,36 9 91,-17-7 16,0-2 0,42 2 0,68-7-743,-74 0-842,59-4-3293,-44-2-1515,-49 2 2585,-4-1-6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11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38 9344,'-4'-37'10703,"4"39"-9844,3 68 56,4 0 0,20 85-1,-12-71-890,-5-36-125,2-1 0,30 74 1,-5-31-6163,-37-89 5843,0-1 242,0 1-1,0-1 0,1 0 1,-1 1-1,0-1 0,0 0 1,0 1-1,0-1 1,1 0-1,-1 1 0,0-1 1,0 0-1,0 1 0,1-1 1,-1 0-1,0 0 1,1 1-1,-1-1 0,0 0 1,1 0-1,-1 0 0,0 1 1,1-1-1,-1 0 1,0 0-1,1 0 0,-1 0 1,1 0-1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12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9216,'0'1'461,"0"0"-1,0-1 1,1 1 0,-1 0 0,0-1 0,0 1 0,1 0 0,-1-1-1,0 1 1,0-1 0,1 1 0,0 1 922,0-1-923,11 8 2530,22 8-3117,-15-9 1085,54 36 434,-59-34-1111,1 0-1,-2 1 1,1 1-1,17 20 1,-27-28-217,28 31 627,-2 1 1,34 54-1,-2 9 169,-50-77-716,-2 0-1,0 0 1,6 25 0,-7-13-156,-1 1 0,-2 0 0,1 39 0,-6-33-848,-2-1 0,-8 49 0,3-52-2085,-11 36 1,8-46-1525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14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18 6144,'4'-18'13557,"-12"27"-12272,6-2-1147,0 0 0,1-1 0,0 1-1,0 0 1,1 0 0,-1 0 0,2 8 0,-1-8-52,2 140 714,-1-114-581,2 0 0,1 0-1,11 44 1,-7-49-62,0-1-1,2 1 1,1-2 0,2 1-1,0-2 1,19 28 0,-8-20 13,0-1-1,2-1 1,56 51 0,-16-27-293,-43-36-2548,-8-12-8044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15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5 7808,'-6'-4'10620,"2"14"-7661,1-2-3728,-12 88 1880,10-57-953,-17 145 349,18-150-1059,0 47 0,0-62-2643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15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8 8448,'-4'-8'3741,"4"15"916,2 6-1491,0-3-3899,4 14 1102,2-1 0,0-1 0,1 1 0,1-1 0,15 23 0,-15-30-332,0 0 1,2-1-1,-1 0 0,2 0 0,0-1 1,0-1-1,22 15 0,13 2-2,-30-20-1399,-1 2-1,19 14 1,-32-21-132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16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6 101 9216,'-6'-3'7166,"6"2"-6967,3-7 2175,10-8-2571,-12 14 841,4-4-444,0 0 1,0 1-1,1-1 1,0 1-1,0 0 1,0 1-1,0-1 0,0 1 1,1 0-1,0 1 1,0 0-1,0 0 0,0 0 1,1 1-1,-1 0 1,1 0-1,-1 1 1,14-1-1,-19 3-137,0-1 1,0 0-1,0 0 1,0 1-1,1 0 1,-1-1-1,0 1 0,0 0 1,0 0-1,-1 0 1,1 0-1,0 0 1,0 0-1,0 1 0,-1-1 1,1 0-1,-1 1 1,1 0-1,-1-1 1,1 1-1,-1 0 1,0 0-1,0-1 0,0 1 1,0 0-1,0 0 1,-1 0-1,1 0 1,0 4-1,2 5-31,-1 0 0,-1-1 1,0 1-1,0 15 0,-2-5 46,0-14-94,1 0-1,0 0 1,0 0 0,1 0-1,0-1 1,0 1-1,0 0 1,4 9 0,-4-14 12,0-1 1,0 1-1,1-1 1,-1 1 0,0-1-1,1 0 1,0 1-1,-1-1 1,1 0 0,0 0-1,-1 0 1,1 0 0,0 0-1,0 0 1,0-1-1,0 1 1,0-1 0,0 1-1,0-1 1,0 0-1,2 0 1,6 1-237,1-1 0,16-1 0,-19 0-540,-1-1 0,1 0 0,-1 0 1,8-3-1,10-4-4110,-13 5 277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16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11 7808,'-5'-10'11613,"22"49"-10443,95 189-663,-88-176-809,-3-8-1587,-9-15-2410,-11-25 1632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16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7 107 8448,'-6'-1'9838,"28"0"-9375,-13 0 158,19-3 18,0 0 0,48-16 0,47-26-2316,-60 21-3928,-50 20 1456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17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8320,'-1'40'10445,"1"39"-8283,0-68-2117,1 0 0,1 0-1,0 0 1,6 20 0,-7-28-17,1-1 0,-1 1-1,0-1 1,1 1 0,0-1 0,-1 0-1,1 0 1,0 0 0,0 0-1,0 0 1,1 0 0,-1 0-1,0 0 1,1-1 0,-1 0-1,1 1 1,-1-1 0,1 0-1,0 0 1,-1 0 0,1 0 0,0-1-1,4 1 1,6 0-181,0 0-1,0-1 1,25-3 0,-26 1-341,-6 2-787,1-1 0,-1 0 0,0-1 0,0 0 0,9-3 1,-6 1-2656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17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8960,'1'-1'10904,"1"14"-12178,0-3 2182,5 17-639,0 0 1,2 0-1,1-2 1,25 48-1,69 93 144,-100-159-422,53 71-1203,-50-68 212,7 9-1186,-14-19 1802,1 1-1,-1-1 0,1 0 0,-1 1 0,0-1 0,1 1 0,0-1 0,-1 0 0,1 1 0,-1-1 1,1 0-1,-1 0 0,1 0 0,0 1 0,0-1 0,3 0-3236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23.1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480 137 7936,'-2'-8'1045,"2"2"-489,-1 1 0,0-1 0,-1 0 0,1 1-1,-1-1 1,0 1 0,-1 0 0,-4-8 0,-4-4 1484,9 14-1839,0-1 0,0 1 0,0 0 0,0 0 0,-1 0 0,1 0 0,-1 0 0,0 1 0,0-1 0,0 1 0,0 0 0,0-1 0,0 2 0,-5-3 0,-2 1-14,0 0-1,-1 1 0,1 0 1,0 1-1,-1 0 0,1 1 0,-1 0 1,1 0-1,-1 1 0,1 1 1,-19 4-1,12-1-86,1 0-1,-1 2 1,1-1 0,0 2-1,1 0 1,-21 15 0,24-13-122,1 0-1,0 1 1,0 0 0,1 0 0,1 1 0,0 1 0,1 0 0,0 0 0,1 0 0,0 1 0,1 0 0,1 0-1,-6 21 1,10-30 17,1-1 0,-1 1 0,1-1 0,0 1 0,0-1 0,0 1 0,0 0 1,1-1-1,0 1 0,0-1 0,0 0 0,1 1 0,-1-1 0,1 0 0,0 0 0,0 0 0,1 0 0,-1 0 0,1 0 0,-1-1 0,1 1 0,1-1 0,-1 0 0,0 0 0,1 0 0,-1 0 0,1 0 0,0-1 0,6 3 0,41 17 45,0-3-1,81 18 1,-8-2-42,-8-3 1,42 14 49,-132-37 45,-1 1 0,-1 1 0,0 2 0,24 16 0,-42-25-11,-1 0 1,0 1-1,0-1 0,0 1 0,0 0 0,-1 0 0,0 1 1,0-1-1,-1 1 0,4 7 0,-3-3 94,0 0-1,-1 0 1,0 0-1,0 0 1,1 15 0,-4-15-80,1-1 0,-1 1 1,0-1-1,-1 1 0,0-1 1,-1 0-1,0 1 0,-4 8 0,1-3-2,-1-1 0,0 1 0,-16 24 0,5-16-26,0-1-1,-1-1 0,-27 26 1,35-37-76,-7 6-34,0-1 1,0-1-1,-2-1 1,1-1-1,-2 0 1,1-1 0,-2-1-1,1-1 1,-1-1-1,-1-1 1,1-1-1,-35 6 1,35-8-84,12-3-79,0 1 1,-14 0-1,22-2 194,1 0 0,-1 0 0,1 0 0,-1 0 0,1 0-1,-1 0 1,1 0 0,0 0 0,-1 0 0,1 0 0,-1 0 0,1-1 0,0 1 0,-1 0 0,1 0 0,-1 0 0,1 0 0,0-1-1,-1 1 1,1 0 0,0-1 0,-1 1 0,1 0 0,0 0 0,-1-1 0,1 1 0,0-1 0,0 1 0,-1-1 0,1-1-8,0 0 0,0 0 0,0 0 0,0 0 0,0 0 0,0 0 0,0 0 0,2-4 0,18-60-137,25-119 182,2 36 20,-30 99-19,49-183-28,-62 219-3,12-51 15,12-108 0,-26 154 11,-1 0 0,-1 0 1,-1-1-1,-1 1 0,0 0 0,-2 0 1,0 0-1,-1 1 0,-1-1 1,-9-21-1,13 37-51,1 0 1,-1 0-1,0 1 1,0-1-1,0 0 1,0 1-1,-1-1 1,1 1-1,-1 0 1,1-1-1,-5-1 1,6 4-37,0-1 0,0 0-1,0 1 1,0 0 0,0-1 0,0 1 0,-1 0 0,1-1-1,0 1 1,0 0 0,0 0 0,-1 0 0,1 0 0,0 0-1,0 0 1,0 1 0,0-1 0,-1 0 0,1 1 0,0-1-1,0 0 1,0 1 0,0-1 0,0 1 0,0 0 0,0-1-1,0 1 1,0 0 0,0 0 0,0 0 0,1-1 0,-1 1-1,0 0 1,0 0 0,0 2 0,-1 2-459,0-1 1,0 1-1,1 0 0,-1-1 1,1 1-1,0 0 0,1 0 1,-1 0-1,1 9 1,0-12 204,0 0 1,1-1 0,-1 1 0,0 0 0,0 0 0,1-1 0,-1 1 0,1 0 0,0-1-1,0 1 1,-1 0 0,1-1 0,0 1 0,0-1 0,0 1 0,0-1 0,1 0 0,-1 1 0,0-1-1,2 1 1,0 1-282,14 16-3022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18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9216,'0'-1'180,"0"1"0,0-1 1,1 0-1,-1 1 0,0-1 1,1 1-1,-1-1 0,0 0 1,1 1-1,-1-1 0,1 1 1,-1-1-1,1 1 0,-1-1 1,1 1-1,-1-1 0,1 1 1,-1 0-1,1-1 0,0 1 1,-1 0-1,1-1 0,0 1 1,-1 0-1,1 0 1,0 0-1,-1 0 0,1 0 1,0-1-1,-1 1 0,1 0 1,0 1-1,-1-1 0,1 0 1,0 0-1,-1 0 0,2 0 1,2 2 142,-1 0 1,1-1-1,0 1 1,-1 0 0,5 4-1,-3-2-62,2 1-17,1 1 0,-1 0-1,-1 1 1,1-1 0,-1 1-1,7 10 1,25 46 690,43 73 502,-70-120-1330,13 22 62,-5-11-314,-2 1 0,0 1 0,20 50 0,-35-72-460,0 1 0,-1-1 0,0 1 1,0 0-1,0-1 0,-1 1 0,0 0 1,-1-1-1,1 1 0,-2 0 0,-2 10 1,-1 3-3763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22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8704,'-4'5'11682,"3"-1"-11967,0 20 1539,1-15-1017,-1 1 0,1-1 0,3 18 0,-2-23-140,0-1-1,0 1 1,1-1 0,-1 0-1,1 0 1,-1 0-1,1 0 1,0 0-1,0 0 1,4 3 0,-4-4-313,0 0 0,0 0 1,0-1-1,0 1 1,0-1-1,1 0 0,3 2 1,10 0-5992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22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9984,'-2'-1'9057,"0"15"-7976,1 4-988,2 0 0,0 0 0,1-1 0,0 1 0,2 0 0,8 27 0,-3-25-1228,21 34-1,-30-54 1049,1 7-4622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23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9600,'0'-9'5530,"0"15"-2104,0 14-2079,1 24-900,3 0-1,12 67 0,-12-95-1349,1 1 1,1-1-1,11 23 0,-8-28-3502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23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 9984,'1'1'9476,"2"-2"-9113,5-5 65,0 0-1,0 0 0,0 1 1,11-5-1,-15 8-158,0 0-1,1 1 1,-1-1 0,0 1-1,1 0 1,-1 0-1,1 1 1,-1-1-1,1 1 1,-1 0 0,8 1-1,-10 0-167,-1-1 0,0 0 0,1 1 0,-1-1 0,0 1 0,1 0 0,-1-1 0,0 1 0,0 0 0,0 0 0,0 0 0,0 0 0,0 0 0,0 0 0,0 0 0,0 0-1,0 0 1,0 0 0,-1 1 0,1-1 0,0 0 0,-1 1 0,1-1 0,-1 0 0,1 3 0,0 4 13,0-1-1,0 0 1,-1 13-1,0-16-147,0 13 159,-1-8-147,0 0-1,2 15 0,0-22 6,-1 0 0,0 0 0,0-1 0,1 1 0,-1 0 0,1-1 0,0 1 0,-1 0 0,1-1 0,0 1 1,0-1-1,0 1 0,0-1 0,0 0 0,0 1 0,0-1 0,1 0 0,-1 0 0,3 2 0,2 0-65,0 0 88,-1 1 1,1-1 0,-1 1 0,1 0 0,6 6 0,-11-9 9,0 0-1,0 0 1,-1 0 0,1 0 0,0 0 0,0 1 0,-1-1 0,1 0 0,-1 0 0,1 1 0,-1-1 0,0 0 0,1 0 0,-1 1 0,0-1 0,0 0 0,0 1 0,0-1 0,0 0 0,0 1 0,0-1 0,0 0 0,-1 1 0,1-1-1,0 0 1,-1 1 0,1-1 0,-1 0 0,0 0 0,1 0 0,-1 1 0,0-1 0,-1 1 0,-1 1-118,0 1-1,0-1 1,0 0 0,-1 0 0,0 0-1,1 0 1,-7 3 0,-14 7-4891,18-11 2692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31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61 127 7808,'-33'-9'8757,"24"4"-7014,8 4-1536,0 1 1,0-1-1,0 0 0,0 1 0,0-1 1,0 1-1,0 0 0,0-1 0,0 1 0,0 0 1,0-1-1,-2 1 0,3 0-171,0 0-1,0 0 1,0 0-1,0 0 1,-1 0-1,1 0 1,0 0-1,0 0 1,0 0-1,0 0 1,0 0-1,0 0 1,-1 0-1,1 0 1,0 0-1,0 0 1,0 0-1,0 0 1,0 0-1,0-1 1,0 1-1,-1 0 1,1 0-1,0 0 1,0 0-1,0 0 1,0 0-1,0 0 1,0 0-1,0-1 1,0 1-1,0 0 1,0 0-1,0 0 1,0 0-1,0 0 1,0 0-1,0-1 1,2-6 511,10-9 76,-5 9-466,1 0 0,0 1 0,0-1 0,1 2 0,0 0 1,0 0-1,18-7 0,-10 6 31,-1 1 0,0 0 0,1 2 0,19-3 0,-31 6-59,0-1 1,0 1-1,0 0 1,0 0-1,0 1 1,6 0-1,-8 0-61,-1 0 0,0 0-1,1 0 1,-1 0 0,0 0-1,0 1 1,0-1 0,0 1-1,0-1 1,0 1 0,0 0-1,0-1 1,-1 1 0,1 0-1,1 3 1,2 4 42,0 0 1,-1 0-1,0 0 0,0 1 1,-1-1-1,0 1 0,-1 0 1,2 16-1,-1 10 77,-2 39 0,-2-47-183,1-24-25,0-1-1,1 0 1,-1 0 0,1 1 0,-1-1 0,1 0 0,0 0-1,0 0 1,0 0 0,1 0 0,-1 0 0,1 0 0,-1 0 0,1 0-1,0-1 1,0 1 0,0-1 0,5 5 0,1-1-16,0-1-1,1 0 1,-1 0 0,18 6 0,-17-7 65,0 0 0,0 0 0,-1 1 0,15 10 0,-21-13 13,-1-1 1,0 0-1,0 0 1,0 0-1,1 1 1,-2-1 0,1 1-1,0-1 1,0 1-1,0-1 1,-1 1-1,1-1 1,0 1-1,-1 0 1,0-1-1,1 1 1,-1 3-1,0-2 13,0 0-1,-1 0 0,1 0 1,-1-1-1,0 1 0,1 0 1,-2 0-1,1-1 0,-2 6 1,-4 2-37,-1 1 1,0-1 0,-17 17 0,18-20-192,-6 5-397,10-10-221,1 1 0,-1-1 0,0 1-1,1-1 1,0 1 0,-3 4-1,3 0-2828,8-2-517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32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33 131 10368,'-33'7'10538,"33"-9"-10310,1-1 1,-1 1-1,1-1 0,0 1 0,-1 0 0,1-1 1,0 1-1,0 0 0,1 0 0,-1 0 1,2-3-1,20-21 574,-14 17-465,1 1 0,0 0 0,0 1-1,1 0 1,0 1 0,0 0 0,1 0 0,-1 1 0,1 1-1,0 0 1,0 1 0,20-4 0,-30 7-280,-1 0 0,0-1 0,1 1 0,-1 0 0,0 0 0,1 0 0,-1 0 0,0 0 0,1 0 0,-1 0-1,0 0 1,1 1 0,-1-1 0,0 0 0,0 1 0,1-1 0,-1 1 0,0 0 0,0-1 0,0 1 0,3 1 0,-3 0-31,0 1 1,0-1-1,-1 0 0,1 0 0,0 0 1,-1 0-1,1 1 0,-1-1 0,0 0 1,0 0-1,0 1 0,0 3 0,-2 31-36,0-24-83,1 0 0,1 0 1,1 20-1,0-29 57,-1-1-1,1 0 1,0 0 0,-1 0-1,2 1 1,-1-1-1,0 0 1,0-1 0,1 1-1,0 0 1,0 0-1,-1-1 1,2 1 0,-1-1-1,0 1 1,0-1-1,1 0 1,-1 0 0,4 3-1,11 3-49,0 0-1,1-1 1,19 5 0,30 12 174,-59-20-29,-1 0 0,1 0-1,-1 0 1,0 1 0,-1 0 0,9 8 0,-13-11-10,0 1 0,0 0 1,0-1-1,0 1 0,0 0 0,-1 0 1,0 0-1,1 0 0,-1 1 0,0-1 0,0 0 1,-1 0-1,1 1 0,-1-1 0,0 0 1,1 1-1,-2-1 0,1 1 0,0-1 1,-1 0-1,1 1 0,-1-1 0,-1 3 1,-1 3-25,0-1 0,0 0 0,-1 0 0,0 0 0,0-1 0,-1 0 1,0 0-1,-7 8 0,0-4-273,0 0 0,0-1 1,-1 0-1,0-1 0,0-1 1,-1 0-1,-1-1 0,-27 11 0,27-13-810,8-3-517,0 1 0,1-1 0,-1 1 0,-12 8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34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11648,'1'-3'6861,"-1"3"-6749,5 5 2888,2 4-1251,-4-8-1566,0 0 0,0 1 1,-1-1-1,1-1 0,0 1 0,0 0 0,0-1 0,1 1 1,-1-1-1,0 0 0,0 0 0,0-1 0,4 0 1,43-9 1108,-37 7-1192,338-68 894,-295 61-1055,-26 4-1048,-11 0-3211,-14 3 400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34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0 327 12544,'3'4'8444,"5"-4"-5049,9-4-2689,-16 4-222,11-3-222,-1-1 0,0 0 0,-1-1 0,1 0 1,16-11-1,45-39-82,-20 14-88,-16 16-967,59-29 1,54-15-5964,-99 46 3393,-3 0-1349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34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57 9216,'0'-16'2965,"-2"-12"2853,4 15 1585,-10 39-6143,-8 51-1,12-55-1090,-36 167 172,-15 47-277,-20 137-1131,70-344 66,-3 10-1849,0-14-2354,4-17-177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23.8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1192 8960,'-2'6'1334,"-1"10"5614,4-17-6425,18-9-83,-1-1 0,0-1 0,-1-1 0,-1-1 0,22-21 0,-13 7 13,0-1 0,25-38 1,-41 50-308,1 1 0,7-22 1,-10 22-85,1-3 0,-1 1-1,-1-1 1,-1-1-1,4-29 1,-5 11-35,-1-47 1,-4 40-19,-2 1 0,-2 0 1,-14-58-1,-1 28 42,-35-86 0,27 84-36,-13-32 87,38 103-85,1 5 19,4 18-41,13 47-43,40 159 64,24 21-288,-8 7 80,-68-243 169,104 285-2328,-97-271 1604,6 12-2559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35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43 9856,'-25'-42'6032,"34"52"585,15 13-4216,9 11-1910,94 101 1114,-83-90-1445,2-1 0,60 44 0,108 60-118,-122-94-4793,-91-53 4506,0-1 1,0 1 0,0 0 0,0-1 0,0 1 0,0-1-1,0 1 1,0-1 0,0 0 0,1 1 0,-1-1 0,0 0-1,0 0 1,0 0 0,1 0 0,-1 0 0,0 0 0,0 0-1,0 0 1,1 0 0,-1-1 0,1 1 0,7-5-4881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35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11 105 9472,'-2'-2'1050,"1"1"1,0-1-1,0 0 1,0 0-1,0 0 1,0 0-1,1 0 1,-1-1-1,0 1 1,1-3-1,3-6 2950,10-1-4553,1 4 726,1 0-1,0 1 1,0 0 0,0 1-1,28-7 1,-35 11-19,1 0-1,-1 1 1,1 0 0,0 0 0,0 1-1,-1 0 1,1 0 0,0 1 0,0 0-1,-1 1 1,1 0 0,11 4-1,-15-3-80,0 0 0,0 0-1,0 0 1,-1 0-1,1 1 1,-1-1 0,0 1-1,0 0 1,0 1-1,-1-1 1,0 1-1,0-1 1,0 1 0,0 0-1,0 0 1,-1 0-1,0 1 1,0-1-1,-1 0 1,0 1 0,0-1-1,1 11 1,0 89 262,-2-69-260,0 148 203,0-175-291,0 0 1,1 0 0,0 0 0,0 0-1,1 0 1,1-1 0,5 16 0,-6-20 10,0-1 0,0 1-1,0-1 1,0 1 0,1-1 0,-1 0 0,1 0 0,0 0 0,0 0 0,0 0 0,0-1 0,1 1 0,-1-1 0,1 0 0,-1 0 0,1 0 0,0 0 0,0-1 0,5 2 0,10 0-411,0-1 1,0-1-1,36-2 0,-12-1-2010,22 2-5583,-44 0 2743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36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 10368,'-4'-12'11176,"5"20"-9707,16 93-269,37 160-683,31 1-544,-7-88-2799,-75-167 1781,1 0 1,4 15-1,-6-6-3928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36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8 139 10752,'-8'-4'8629,"10"4"-7376,13-1-727,1-1 1,-1-1-1,0 0 0,-1-1 1,1-1-1,20-9 0,41-13-370,83-12-1932,-55 14-3013,-57 13-384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37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41 10496,'-2'-6'1119,"-7"-16"1210,9 22-1938,-1-1 0,1 0 0,0 0 0,-1 0 0,1 1 0,-1-1 0,1 0-1,-1 1 1,1-1 0,-1 0 0,0 1 0,1-1 0,-1 0 0,0 1 0,0-1 0,1 1 0,-1 0 0,0-1 0,0 1 0,-1-1 0,3 5 238,12 57-111,3-1-1,32 81 0,41 71-463,16-5-522,-27-73-4664,-77-133 5002,0 2-365,1 0 1,0 0-1,0 0 0,0-1 0,0 1 1,0-1-1,0 1 0,1-1 0,3 3 1,3 2-3682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37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14 174 9600,'-1'0'343,"0"-1"0,0 1 0,1-1 0,-1 1 0,0-1 0,0 0 0,0 0 1,1 1-1,-1-1 0,0 0 0,1 0 0,-1 0 0,1 1 0,-1-1 0,1 0 0,-1 0 1,1 0-1,0 0 0,-1 0 0,1-2 0,0 1-18,-1-1-1,1 1 1,0-1 0,1 1 0,-1 0-1,0-1 1,1 1 0,1-4-1,0 0-100,0 0 0,1 0 0,0 0 0,0 0 0,7-8 0,-3 6 3,2 0-1,-1 0 1,1 1-1,0 0 1,1 1-1,-1-1 1,1 2-1,0 0 1,1 0-1,-1 1 1,1 0-1,0 1 1,0 0-1,18-2 1,-23 4-95,0 1 0,0 0 1,0 0-1,0 0 0,0 1 1,0 0-1,0 0 0,0 1 1,0 0-1,-1 0 0,1 0 1,-1 0-1,1 1 0,-1 0 1,0 0-1,0 1 0,0-1 1,0 1-1,-1 0 0,7 7 1,-1 1 47,-1-1 1,0 2-1,0-1 1,-2 1 0,1 0-1,-2 1 1,7 18-1,-7-13-114,-2 1 0,0 0-1,-1 0 1,-1-1-1,-1 1 1,-2 26-1,-7 95-12,3-70 65,0-18 27,2-27-90,1 1 1,1 0 0,5 48 0,-3-70-54,0 1 0,1-1 0,-1 0 0,1 0-1,0 0 1,0-1 0,1 1 0,-1 0 0,1-1 0,0 1 0,5 5 0,-3-5 7,0-1 0,0 0 0,0 0 0,1 0-1,0 0 1,-1-1 0,1 0 0,0-1 0,10 4 0,3-1 18,0 0 0,0-1 0,0-1 0,20 0 0,86-2-423,-72-1-287,-12-1-434,48 2-5110,-74 2 2792,-3 1-1972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38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1778 10624,'0'-1'373,"1"0"0,-1 0 0,0 0 0,1 0 0,-1 1 0,1-1 0,-1 0 1,1 0-1,-1 0 0,1 1 0,0-1 0,-1 0 0,1 1 0,0-1 0,-1 0 0,1 1 1,0-1-1,1 0 0,20-11 1936,-11 6-1638,-1 0-367,0 0 1,0 0-1,1 1 0,20-6 1,-29 10-265,191-77 1528,95-28 38,-285 105-1596,254-84 694,-166 56-551,156-53 180,172-73 45,-350 129-333,345-131 267,382-174 243,-54 32-352,-517 213-267,324-95-2139,-198 102-5098,-273 64 1803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39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72 8704,'-7'2'2235,"0"1"1,-1 0 0,-8 5 0,12-7-1457,4 0-725,0-1 1,0 0-1,0 0 0,0 0 1,0 0-1,0 0 0,0 0 1,0 1-1,-1-1 0,1 0 1,0 0-1,0 0 0,0 0 1,0 0-1,0 0 0,0 0 1,-1 0-1,1 0 0,0 0 0,0 0 1,0 0-1,0 0 0,-1 0 1,1 0-1,0 0 0,0 0 1,0 0-1,0 0 0,0 0 1,-1 0-1,1 0 0,0 0 1,0 0-1,0 0 0,0 0 1,0 0-1,-1 0 0,1 0 1,0 0-1,0 0 0,0 0 0,0 0 1,0-1-1,4-6 832,10-7-242,1 3-150,0 2 0,0 0 1,24-10-1,-29 15-269,0 0 0,1 1 0,-1 0 0,1 1 0,-1 0 0,21 0 0,-25 2-100,5 0 200,0 0 0,0 0 0,0 1-1,-1 1 1,18 4 0,-25-5-288,-1 0 0,0 0 0,1 0-1,-1 0 1,0 0 0,0 1 0,0-1 0,0 1-1,0 0 1,0-1 0,0 1 0,0 0 0,-1 0 0,1 0-1,-1 0 1,0 1 0,1-1 0,-1 0 0,0 0-1,0 1 1,-1-1 0,1 1 0,0-1 0,-1 1-1,1-1 1,-1 1 0,0-1 0,0 1 0,0 2-1,-1 11-25,-1 0-1,0 0 1,-8 25 0,6-26-118,1 1 0,0-1 1,-1 26-1,4-38 64,0 0 0,1 0-1,-1 0 1,1 1 0,0-1-1,0 0 1,0 0 0,0-1-1,1 1 1,-1 0-1,1 0 1,-1-1 0,1 1-1,0 0 1,0-1 0,1 0-1,-1 0 1,5 4 0,3 1-14,0 0 1,1 0 0,15 6 0,-15-7 64,32 15-4,52 29-139,-81-42 208,-1 1 1,0 1-1,-1 0 0,18 18 0,-27-25 10,0 1-1,0 0 1,-1 0 0,1 0-1,-1 0 1,1 0-1,-1 0 1,-1 1 0,1-1-1,-1 1 1,2 7-1,-2-10-57,-1 1 0,0 0 0,0 0-1,0-1 1,0 1 0,-1 0 0,1-1-1,-1 1 1,0 0 0,0-1 0,1 1-1,-2-1 1,1 1 0,0-1 0,0 1 0,-1-1-1,1 0 1,-1 0 0,0 1 0,0-1-1,-3 2 1,-3 3-78,0-1 0,-1-1 0,1 0 0,-1 0 0,0 0 0,-17 5 0,-60 13-2765,51-15-899,45-16-4501,-7 6 7081,11-7-3129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40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19 11648,'-3'-6'1652,"3"5"-1315,0 0 1,-1 0-1,1 0 1,-1 1-1,1-1 1,-1 0-1,1 0 1,-1 1-1,1-1 1,-1 0-1,0 0 1,-3-1 3106,0 12-1785,1 0-1393,0 0 0,0 0 1,1 0-1,0 0 0,0 17 0,0-13-87,-1 40 562,6 100 0,15-20-627,-15-121-110,2 16 2,1 0 0,2-1 0,0 0 0,2 0 1,27 52-1,-24-58-12,1-1 0,1 0 0,1-1-1,1-1 1,0-1 0,22 19 0,64 42-773,-89-70-217,1 1 0,1-2-1,0 0 1,0-1-1,20 5 1,-33-11 373,1 0 0,0 0 0,0-1 0,0 1 0,-1-1 0,1 0-1,0 0 1,0-1 0,0 1 0,0-1 0,3 0 0,16-4-3606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40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33 9216,'0'-1'256,"0"1"-1,0-1 1,-1 0 0,1 0 0,0 1 0,0-1 0,0 0 0,-1 1 0,1-1 0,0 0 0,0 1-1,-1-1 1,1 0 0,-1 1 0,1-1 0,-1 1 0,1-1 0,-1 1 0,1-1 0,-1 1-1,1-1 1,-1 1 0,0-1 0,0 1-80,1 0-1,-1-1 1,1 1 0,-1 0-1,1-1 1,-1 1 0,1-1-1,-1 1 1,1 0-1,0-1 1,-1 1 0,1-1-1,0 1 1,-1-1 0,1 1-1,0-1 1,0 0 0,0 1-1,-1-1 1,1 1-1,0-1 1,0 0 0,-2-6 3035,0 20-2321,2 30-583,-4 185-171,3-107-765,2-68-1670,-4-34-149,-2-10-3008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24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29 9856,'-6'-14'6581,"6"13"-6075,0 0 0,0 0 0,0-3 0,1 4-437,-1-1 0,1 0 0,-1 1 0,1-1-1,0 1 1,-1-1 0,1 1 0,-1-1 0,1 1-1,0 0 1,0-1 0,-1 1 0,1 0 0,0-1-1,0 1 1,-1 0 0,1 0 0,0 0 0,0 0-1,0-1 1,0 1 0,-1 0 0,1 1-1,0-1 1,1 0 0,45 1 192,106 16-234,23-3-2320,-126-13-1155,58-6 0,-61 0-221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41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 10112,'-12'-4'7126,"12"4"-7051,12 19 3075,22 18-1850,49 40-1,-12-13-794,-42-37-491,1-1-1,1-2 1,56 34-1,-3-16-3075,-82-41 2785,-1-1 0,0 1 0,1-1 0,-1 1 0,0-1 0,1 1 0,-1-1-1,1 0 1,-1 0 0,0 0 0,1 1 0,-1-1 0,1-1 0,-1 1 0,1 0-1,-1 0 1,0 0 0,1-1 0,-1 1 0,1-1 0,-1 1 0,0-1 0,1 0-1,-1 1 1,1-2 0,7-2-3861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41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93 8576,'-5'-3'2027,"3"2"-1407,1 0 1,0 1-1,0-1 0,0 1 1,0-1-1,0 1 1,-1-1-1,1 1 0,0 0 1,0 0-1,-2-1 0,3-13 1999,0 11-2479,1 1 0,-1-1 0,1 0 0,-1 0 0,1 1-1,0-1 1,0 0 0,0 1 0,0-1 0,1 1 0,-1 0 0,1-1 0,0 1 0,-1 0 0,1 0 0,0 0-1,0 0 1,0 0 0,3-1 0,-2 0-18,1 1 0,-1 0 0,1 0 0,-1 0 0,1 0 0,0 1 0,-1-1 0,1 1 0,0 0 0,0 0 0,0 1 0,5-1 0,-4 1-26,0 0 0,0 1 0,0 0 0,0 0 0,0 0 0,0 0 0,0 1 0,0 0 0,-1 0 0,1 0 0,-1 0 1,0 1-1,1 0 0,3 3 0,-3-1-38,1 0 0,-1 1 0,-1-1 0,1 1 0,-1 0 0,0 0 0,0 1 0,5 11 0,-4-7-66,-1-1 0,2 1 0,-1-1 0,10 12 1,-12-19-4,-1 0 0,1 0 1,0 0-1,0-1 1,0 1-1,1-1 1,-1 0-1,0 0 0,1 0 1,0 0-1,-1 0 1,1-1-1,0 0 1,0 0-1,0 0 0,4 1 1,3-1-344,0-1 1,0 0-1,0-1 1,13-1-1,22-7-3884,-26 5 879,-2 1-1750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42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10496,'-4'4'8769,"4"-4"-8519,1 10 1728,6 7-2133,110 201 1135,-43-82-1773,-54-103-257,5 11-1513,-13-11-1904,-8-18 462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42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7 173 9216,'-7'-2'7036,"7"1"-6829,1 0 17,-1 1 0,0-1 0,1 0 0,0 0 0,-1 0 0,1 1-1,-1-1 1,1 0 0,0 1 0,-1-1 0,1 1 0,2-2 0,17-12 174,1 0-1,0 2 1,36-15 0,76-23-1936,-46 19-4243,-62 20 1643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42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11008,'0'29'7260,"0"1"-3676,1 3-3488,1 0-1,11 52 0,-12-80-74,1 0 1,-1 1-1,1-1 0,0 0 1,0 0-1,1 0 1,-1-1-1,5 7 0,-5-8-3,1-1 0,-1 0 0,0 0-1,0 0 1,1-1 0,-1 1 0,1 0-1,-1-1 1,1 0 0,0 1 0,0-1-1,-1 0 1,1 0 0,0-1 0,0 1-1,0-1 1,4 1 0,8-1-256,0 0 1,0-1-1,19-4 0,9 0-3307,-27 2 793,-3-1-1802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43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8832,'0'1'4696,"8"14"2280,21 39-6414,-17-33-260,1-1 0,29 33 0,8 12-232,43 75-27,-69-99 54,-3-5-1067,1-1 1,36 43 0,-57-77 960,16 15-2390,-17-16 2200,1 1 0,-1-1 0,1 0 0,-1 1 0,1-1-1,-1 0 1,1 0 0,0 0 0,-1 1 0,1-1 0,-1 0 0,1 0-1,0 0 1,-1 0 0,1 0 0,-1 0 0,1 0 0,0 0 0,-1 0 0,1 0-1,-1-1 1,1 1 0,0 0 0,-1 0 0,1 0 0,-1-1 0,1 1-1,-1 0 1,1-1 0,0 0 0,4-4-3422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43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9216,'0'0'126,"0"0"1,0-1-1,0 1 1,0 0 0,0 0-1,0-1 1,0 1-1,0 0 1,0-1 0,0 1-1,0 0 1,0 0-1,0-1 1,1 1 0,-1 0-1,0 0 1,0-1-1,0 1 1,0 0 0,0 0-1,1-1 1,-1 1-1,0 0 1,0 0-1,0 0 1,0 0 0,1-1-1,-1 1 1,0 0-1,0 0 1,1 0 0,-1 0-1,0 0 1,0-1-1,1 1 1,-1 0 0,0 0-1,0 0 1,1 0-1,-1 0 1,0 0 0,1 0-1,-1 0 1,0 0-1,0 0 1,1 0-1,-1 0 1,0 0 0,0 0-1,1 0 1,-1 1-1,1-1 1,18 10 1802,-16-7-1485,1-2-287,2 3 108,0 0-1,0 1 1,0-1-1,-1 1 1,7 7-1,10 17 252,-1 1-1,19 37 1,8 16 394,62 128 1054,-67-99-2027,-24-35-3159,-15-45-1914,-4-20 358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44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8448,'-6'2'11684,"6"-2"-11463,-1 15 2115,8 17-2924,-6-27 619,1 0 1,0 0 0,0 0 0,1 0 0,-1-1 0,1 1-1,6 7 1,-7-10 16,0-1 0,0 1 0,0 0 0,0-1 1,0 1-1,1-1 0,-1 0 0,1 0 0,-1 1 0,1-2 0,-1 1 0,1 0 0,-1 0 0,1-1 0,0 0 0,-1 1 1,5-1-1,25 0-691,-10 0-6266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44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8320,'-4'4'11538,"4"-4"-11302,0 15 1836,4 15-2985,8 16 848,36 83 1,-10-29-2639,-33-89 1042,0 1 1,10 17 0,-10-18-2212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44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 9344,'-8'-1'9901,"8"1"-9721,-2 18 1683,8 25-2594,-6-42 872,9 38-499,1 0 1,2-1-1,31 67 0,-15-39-4248,-19-43 409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24.7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7 7808,'-1'-1'551,"0"0"0,-1 1 0,1-1 0,-1 0 0,1 1 0,-1-1-1,1 1 1,-1 0 0,1-1 0,-1 1 0,1 0 0,-1 0 0,1 0 0,-1 0 0,0 0 0,-2 1 0,-4-1 589,7 0-1084,0 0-1,0 1 1,1-1-1,-1 0 1,0 1-1,0-1 1,1 1 0,-1-1-1,0 1 1,1-1-1,-1 1 1,0-1-1,1 1 1,-1-1 0,1 1-1,-1 0 1,1-1-1,-1 1 1,1 0-1,0 0 1,-1-1-1,1 1 1,0 0 0,-1 1-1,-5 21 326,6-20-354,-23 166 912,22-155-875,-9 130 463,9-109-419,-4 273 665,23 8-640,-17-295-133,25 204 39,-18-185-126,1 0 0,3 0 0,22 51 0,-29-78-221,1-1 0,1-1 0,0 1 0,0-1 0,1 0 0,14 14 1,-17-20-143,0-1 0,0 1 0,0-1 1,1 0-1,0 0 0,0-1 1,0 1-1,0-1 0,1-1 0,-1 1 1,1-1-1,-1 0 0,1-1 1,8 2-1,12-2-3555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2:45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89 8832,'-8'-1'10073,"8"0"-9785,-1-11 2039,2 9-2318,0-1-1,0 0 1,0 1 0,1-1 0,2-4 0,-2 3 137,1 1 1,1-1 0,-1 1 0,0 0 0,1 0-1,0 0 1,6-4 0,-8 7-24,0 0-1,0-1 1,-1 1-1,1 0 1,0 1 0,0-1-1,0 0 1,0 1 0,0-1-1,0 1 1,0-1-1,0 1 1,1 0 0,-1 0-1,0 0 1,0 0-1,0 0 1,0 1 0,0-1-1,0 0 1,4 2 0,-4 0-68,-1-1 0,1 0 1,-1 1-1,1-1 1,-1 0-1,1 1 0,-1 0 1,0-1-1,0 1 0,0 0 1,0 0-1,0 0 1,0-1-1,-1 1 0,1 0 1,0 0-1,-1 0 1,1 4-1,1 4 33,-1 0 1,0 15-1,-1-16-61,0 0-56,0-1 1,0 1-1,1-1 0,2 9 1,-2-14-9,-1-1 1,1 1-1,0-1 1,0 0-1,1 1 1,-1-1-1,0 0 1,1 0-1,-1 1 1,1-1-1,0-1 1,0 1-1,-1 0 1,1 0-1,1-1 1,-1 1-1,3 1 1,4 2 119,1 0-94,0 1 0,11 8-1,-19-12 76,0-1 0,-1 0 0,1 1 0,0-1 0,-1 1 0,1-1 0,-1 1 0,0 0 0,1 0-1,-1 0 1,0 0 0,0 0 0,0 0 0,-1 0 0,1 0 0,0 0 0,-1 0 0,1 3-1,-1-3-35,0 0-1,-1 0 1,1 0-1,-1-1 1,1 1-1,-1 0 0,0 0 1,1 0-1,-1-1 1,0 1-1,0 0 1,0-1-1,-1 1 0,1-1 1,0 1-1,-3 2 1,-3 2-486,-1-1 1,-10 7-1,2-2-1473,-1 2-3413,9-9-191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22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35 5760,'-5'-2'870,"1"1"0,-1 1 0,0-1 1,-10 0-1,12 2-367,-1-2 0,0 1 0,0 0 1,0-1-1,0 1 0,0-1 0,0 0 0,-5-3 1,1 0 303,4 3-149,0-1 0,0 0 0,1 0 0,-1 0 0,1-1 0,-4-2 0,1 3 1557,6 2-2193,0 0-1,0 0 1,0 1 0,0-1 0,0 0 0,0 0-1,0 0 1,0 0 0,0 0 0,0 1-1,0-1 1,0 0 0,0 0 0,0 0-1,0 0 1,0 1 0,0-1 0,0 0-1,0 0 1,0 0 0,0 0 0,0 0-1,0 1 1,0-1 0,0 0 0,0 0 0,0 0-1,0 0 1,0 0 0,0 0 0,0 1-1,0-1 1,1 0 0,-1 0 0,0 0-1,0 0 1,0 0 0,0 0 0,0 0-1,0 0 1,1 1 0,-1-1 0,0 0 0,0 0-1,32 24 871,6 7-258,-9-1-182,48 69 0,-50-62 51,42 46-1,-20-36 51,18 19 206,-21-25-157,-42-37-559,-1-3-102,-2-1-383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23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12 8320,'0'-11'11146,"-1"19"-10079,-3 11-274,1 1 0,1 0-1,0 32 1,2-19-354,-27 335 1612,16-244-1851,-6 51 35,-12 251-70,24-360-261,6-63-516,0-3-18,3-10-702,6-24-1710,-5 17 765,0 4-3758,11-22 1,-3 9 1698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23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11 8960,'-2'-10'8876,"0"18"-4829,2 2-4933,16 210 4902,-7-135-3723,-2 30-291,2 15-1625,4-43-4159,-13-85 5256,0-1 1,1 1-1,-1-1 0,0 1 0,1-1 0,-1 1 0,1-1 0,0 1 0,-1-1 0,1 0 0,0 1 0,0-1 0,0 0 0,0 1 0,0-1 0,0 0 0,0 0 0,0 0 0,0 0 0,3 1 0,12 3-3772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24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27 10112,'-2'1'476,"-10"8"8720,20-8-7578,26-3-816,52-9 0,-26 2-678,-20 3-270,21-3-754,-53 9-259,0 0 0,15 1 0,-22-1 899,-1 1-1,1-1 0,0 0 0,-1 0 1,1 0-1,0 0 0,-1 1 0,1-1 1,0 0-1,-1 1 0,1-1 0,-1 1 1,1-1-1,0 1 0,-1-1 0,1 1 0,-1-1 1,1 1-1,3 6-3888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24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37 9216,'-2'2'539,"0"0"0,1 0 0,-1 0 1,1 0-1,-1 0 0,1 0 0,0 1 1,0-1-1,-1 4 0,2-5-374,0-1 1,-1 1-1,1-1 0,0 1 1,0-1-1,0 1 1,0-1-1,1 1 0,-1-1 1,0 0-1,0 1 0,0-1 1,0 1-1,0-1 0,0 1 1,1-1-1,-1 0 0,0 1 1,0-1-1,1 1 0,-1-1 1,1 1-1,0 0-4,0-1 1,0 1-1,0-1 1,0 1-1,0-1 1,0 0-1,0 1 1,0-1-1,0 0 1,0 0-1,0 0 0,1 0 1,1 0-1,9-1 125,0-1 0,0 0-1,0-1 1,0 0-1,0-1 1,16-8 0,16-5-328,-20 9-205,39-11-2541,-54 17 1685,-1 1 0,1 0 0,0 0 0,0 1 0,13 1 0,10 5-3201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25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186 141 6528,'1'-4'573,"0"1"-10,1-1 0,0 1-1,-1 0 1,1-1-1,0 1 1,1 0 0,-1 0-1,5-4 1,-6 5-372,1 1 0,-1 0 0,1-1-1,-1 1 1,0-1 0,1 1 0,-1-1 0,0 1 0,0-1 0,0 0 0,0 0 0,0 0-1,-1 1 1,1-1 0,0 0 0,0-4 0,0-3 528,0 1-1,-1-15 1,0 17 40,0 5-655,0 0 0,0 0 0,0 0 0,0 0 0,0 0 0,0 0 1,-1 0-1,1 0 0,0 1 0,0-1 0,-1 0 0,1 0 0,-1 0 0,1 0 0,-1 0 0,1 0 1,-1 1-1,0-1 0,1 0 0,-1 0 0,0 1 0,1-1 0,-1 1 0,-1-2 0,0 2 15,0-1 0,0 0-1,1 1 1,-1-1-1,0 1 1,0 0-1,0 0 1,0 0-1,0 0 1,0 0-1,1 0 1,-3 1 0,-2 0 21,1 0 0,-1 1 1,1-1-1,0 1 1,-1 1-1,1-1 1,0 1-1,-5 4 1,2 0-56,1 0 0,0 0 0,0 1 0,1 0 0,0 1 0,0-1 0,1 1-1,-7 16 1,2 0 125,-14 53 0,11-24-112,2 0 1,3 0 0,2 1-1,2-1 1,8 111 0,-2-148-32,0 1 1,1-1-1,1 0 1,1 0-1,9 22 1,-11-32-6,1-1 0,-1 1 0,1 0 0,1-1 1,-1 0-1,1 0 0,0 0 0,0-1 1,1 1-1,0-1 0,0-1 0,0 1 1,0-1-1,13 6 0,-9-6 10,-1 0 1,1-1-1,1 0 0,-1-1 0,0 0 1,1 0-1,-1-1 0,1-1 0,-1 0 1,1 0-1,-1-1 0,0 0 0,1-1 1,-1 0-1,0-1 0,17-6 0,7-6 20,0-2-1,-1-1 1,41-31-1,-5 5-106,-15 9-252,-4 3-3818,-47 30 2967,1 0 0,-1 0 0,1 0 0,0 1 0,-1 0 0,1 0 0,0 0 0,0 0 0,0 0 0,5 1 0,3 0-3106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26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44 8704,'-1'-3'398,"0"1"0,1-1 1,-1 1-1,0 0 0,0 0 0,0-1 1,0 1-1,-1 0 0,1 0 1,-1 0-1,1 0 0,-1 0 0,0 1 1,1-1-1,-1 0 0,0 1 1,0-1-1,-2 0 0,2 1-244,0 0 0,0 1 0,1-1-1,-1 1 1,0-1 0,0 1 0,0 0 0,0 0 0,1 0-1,-1 0 1,0 0 0,0 0 0,0 0 0,0 1-1,0-1 1,1 1 0,-1-1 0,0 1 0,0 0 0,1 0-1,-1 0 1,1 0 0,-1 0 0,-2 2 0,0 1 8,-1 0 0,1 0 0,0 1 0,0-1 1,0 1-1,1 0 0,0 0 0,0 0 0,-4 9 1,-1 7 376,-7 27 1,9-26-281,-2 7 133,1 1 0,2-1 0,-4 59 0,9-66-332,1 0 0,0 0 0,2-1 0,0 1 1,2-1-1,7 25 0,-9-38-45,0 0-1,1-1 1,-1 1 0,1-1 0,1 0 0,-1 0-1,1 0 1,7 6 0,-8-9-2,0-1 0,0 1 0,0-1 0,0 0 0,1 0 0,0 0 0,-1-1 0,1 1 0,0-1 0,0 0 0,0-1 0,1 1 0,7 0 0,0-1 41,0-1 1,0 0-1,0-1 1,0 0 0,0-1-1,0 0 1,0-1 0,-1-1-1,1 0 1,-1-1-1,0 0 1,17-10 0,-11 4 25,-1 0 1,1-2-1,-2 0 1,0-1 0,0 0-1,-2-1 1,14-18-1,-19 20 29,0-1 0,-1 0 1,-1 0-1,-1 0 0,0-1 0,-1 0 0,0-1 0,-1 1 1,-1-1-1,0 1 0,-1-1 0,-1 0 0,-1 0 0,-2-26 0,2 36-63,-1 0-1,0 0 1,-1 0-1,1 0 0,-1 0 1,0 1-1,-1-1 1,1 1-1,-1-1 0,0 1 1,-1 0-1,1 0 0,-1 0 1,-6-6-1,4 5-42,-1 1 0,0 0 0,0 0 0,0 1 0,0-1-1,-1 2 1,0-1 0,0 1 0,-14-4 0,-7 0-185,0 1 1,0 2 0,0 0-1,-59 2 1,82 3-86,-1-1-1,1 1 1,-1 0-1,1 0 1,0 1 0,-10 3-1,10 0-1739,13-6 218,17-4-532,64-13-4473,-29 8 2298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26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265 12 9728,'-1'-1'661,"-1"-1"0,1 1 1,0 0-1,0 0 0,-1 1 0,1-1 1,-1 0-1,1 0 0,-1 1 0,1-1 1,-1 1-1,1-1 0,-1 1 1,1 0-1,-4-1 0,2 1-230,0 1-1,0-1 1,0 0-1,1 1 1,-1 0-1,0-1 1,0 1-1,-3 2 1,-4 3-372,-1 0 0,1 0 0,-13 12 0,11-9 876,-5 3-778,0 2 1,1 0-1,1 0 0,0 1 1,1 1-1,1 1 0,-16 24 1,28-39-167,0-1 1,0 1 0,0-1 0,1 1 0,-1-1 0,0 1-1,1 0 1,-1-1 0,1 1 0,0 0 0,-1-1 0,1 1-1,0 0 1,0 0 0,0-1 0,0 1 0,1 0 0,-1 0-1,0-1 1,1 1 0,-1 0 0,1-1 0,1 4 0,0-2-7,0-1 1,0 1 0,1-1-1,-1 0 1,1 1 0,0-1-1,-1 0 1,1 0 0,0-1-1,0 1 1,6 2 0,3 0 15,-1 0 0,1-1 1,0 0-1,13 1 1,52 2 19,-74-5-23,12-1-14,24 2-25,0 2 0,53 12 1,-86-15 97,-1 1-1,0-1 1,0 1 0,0 1 0,0-1 0,0 1 0,0-1 0,-1 2 0,1-1 0,-1 0 0,0 1 0,0 0 0,0-1 0,-1 2 0,1-1 0,-1 0 0,5 9 0,-6-7 61,1 0 0,-1-1 1,-1 1-1,1 0 0,-1 0 0,0 0 1,0 0-1,-1 0 0,1 0 0,-1 0 1,-1 0-1,1 0 0,-1 0 0,0 0 1,-4 11-1,0-3-15,0-1 0,-1 1 1,-1-1-1,0-1 0,0 1 1,-2-1-1,1 0 0,-2-1 1,1 0-1,-2 0 1,-16 13-1,5-7-496,-1-2 1,-1 0-1,0-1 1,0-2 0,-31 11-1,23-9-3628,55-24-8533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28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34 122 7552,'-2'-1'1001,"-1"0"1,1 0-1,0 0 1,-1 0 0,1 1-1,-1-1 1,1 1-1,-1 0 1,-4-1 2042,6 0-2186,0 1-846,1 0 0,0-1 0,0 1 0,-1 0 0,1 0 0,0-1 0,0 1 0,0 0 0,0-1 0,-1 1 0,1 0 0,0-1 0,0 1 0,0 0 0,0-1 0,0 1 1,0 0-1,0-1 0,0 1 0,0 0 0,0-1 0,0 1 0,0 0 0,0-1 0,0 1 0,0 0 0,0-1 0,0 1 0,0 0 0,0-1 0,1 0 0,4-6 26,0-1-1,1 1 1,0-1 0,0 1 0,1 1 0,0 0-1,0 0 1,0 0 0,1 1 0,9-6 0,-11 8 7,0-1-1,0 1 1,0 0 0,1 0 0,-1 1 0,1 0 0,0 0 0,-1 1 0,13-2 0,-16 3 18,1 0 1,-1 1 0,0-1-1,1 1 1,-1 0 0,0-1 0,0 1-1,0 1 1,0-1 0,0 0 0,0 1-1,0 0 1,0-1 0,0 1-1,-1 0 1,1 0 0,-1 1 0,1-1-1,-1 1 1,0-1 0,0 1 0,3 4-1,4 9 266,0 1 0,-1-1 0,-1 1 0,-1 1 0,0-1 0,-1 1 0,4 34 0,-4-8-17,-2-1 0,-4 54 0,-5-12-39,2-42-151,3 78 1,1-116-132,1 0 1,0 0-1,0 0 1,0 0-1,0 0 1,1 0 0,4 9-1,-6-13 6,1 0 0,0 0-1,-1 0 1,1-1 0,0 1 0,0 0-1,-1 0 1,1 0 0,0-1-1,0 1 1,0 0 0,0-1 0,0 1-1,0-1 1,0 1 0,2-1 0,-2 1 6,1-1 0,-1 0 0,1 0 0,-1 0 0,1 0 0,-1-1 0,1 1 0,-1 0 0,1-1 0,-1 1 0,1-1 0,-1 1 0,0-1 0,1 0 0,1-1 0,75-53 140,3-3-137,-73 53-119,5-2-598,26-13 0,-34 18-50,-1 1-1,1-1 0,0 1 1,0 0-1,-1 0 0,1 1 0,0 0 1,0 0-1,9 1 0,-5 2-2235,-1 3-1573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25.3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87 8192,'-16'-4'7770,"18"3"-7210,95-43 1803,-74 36-2126,2 1 0,-1 1 1,42-5-1,-55 10-210,-2-1 32,1 1 1,-1 0-1,0 1 1,1 0-1,-1 0 1,1 1-1,-1 1 0,0-1 1,0 2-1,0-1 1,0 1-1,0 0 1,0 1-1,-1 0 1,1 0-1,-1 1 1,0 0-1,-1 1 1,12 9-1,-12-6 51,1 0 0,-1 0-1,-1 1 1,1 0 0,-2 0 0,1 0-1,-2 1 1,1 0 0,-1 0 0,-1 0 0,4 20-1,-4-10-26,-1 0 0,0 0 0,-2 1 0,0-1 1,-1 1-1,-7 35 0,-32 130 279,22-121-388,-13 61-171,27-107 170,1 0 0,2 1 0,0-1 1,2 28-1,0-39 19,0 0 0,5 17 0,-6-23 7,1-1 1,0 1-1,1 0 1,-1 0-1,0-1 1,1 1-1,0-1 0,-1 1 1,1-1-1,0 0 1,0 0-1,0 1 1,4 1-1,0-1-86,-1 0-1,1 0 1,0-1 0,0 0-1,0 0 1,0 0 0,0-1 0,1 0-1,-1 0 1,0-1 0,7 0-1,5 0-794,-1-1-1,31-7 0,-4-2-2109,55-21-1,-95 30 2786,46-17-2411,-7 3-726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28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22 10240,'0'-14'3843,"0"6"532,0 10-3426,-6 64 1324,3-44-1884,-19 110 1465,0 3-1058,19-105-783,-19 124-2415,20-136 1442,2-15 638,-1 0 1,1 0 0,0 0 0,-1 0-1,0 0 1,0 0 0,-1 4-1,2-7 266,-1 0 0,1 0-1,0 0 1,0 0 0,0 0-1,0-1 1,0 1 0,0 0 0,0 0-1,0 0 1,0 0 0,0 0-1,0 0 1,0-1 0,0 1-1,0 0 1,0 0 0,-1 0-1,1 0 1,0 0 0,0 0-1,0 0 1,0 0 0,0 0-1,0 0 1,-1 0 0,1-1-1,0 1 1,0 0 0,0 0-1,0 0 1,0 0 0,-1 0-1,1 0 1,0 0 0,0 0-1,0 0 1,0 0 0,0 0-1,0 0 1,-1 0 0,1 1-1,0-1 1,0 0 0,0 0 0,0 0-1,0 0 1,0 0 0,-1 0-1,1 0 1,0 0 0,0 0-1,0 0 1,0 0 0,0 1-1,0-1 1,0 0 0,0 0-1,0 0 1,-1 0 0,1 0-1,0 0 1,0 1 0,-2-16-3165,1 13 2505,-2-16-3150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29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9472,'-11'7'7993,"16"2"-3943,1-3-4179,11 8 1249,19 13 0,-22-17-950,0 0-1,-1 1 0,12 12 0,1 6-52,-11-11-833,0-1 1,1-1-1,1-1 1,19 14-1,-18-15-1136,-15-10 777,0-1 0,1-1-1,0 1 1,0 0 0,5 2-1,-1-2-2758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29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1 8448,'-1'0'210,"0"0"1,1 0 0,-1 0-1,1 1 1,-1-1 0,1 0-1,-1 0 1,0 1 0,1-1 0,-1 0-1,1 1 1,0-1 0,-1 0-1,1 1 1,-1-1 0,1 1-1,0-1 1,-1 1 0,1-1-1,0 1 1,-1 0 0,-6 16 816,3-8-17,-3 6-488,0 2 1,2-1 0,0 0 0,1 1-1,0 0 1,1 0 0,0 22 0,2 4 100,8 76 1,-3-89-473,2 0 1,1-1 0,1 1 0,18 42 0,-4-24-7,46 77 1,-38-80-160,2-1 0,2-2 0,1-2 0,2-1 0,2-2 0,2-1 0,53 36 0,-92-70-50,14 9-509,1-1 0,18 9 0,-31-17 7,1 0 0,-1 0 0,1 0 0,0-1 0,-1 0 0,1 0 0,0 0 0,0 0 0,0-1 1,0 0-1,0 0 0,0 0 0,8-2 0,8-7-3247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29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9728,'7'-2'713,"0"1"1,0-1-1,0 1 1,0 1-1,0-1 1,0 1 0,0 1-1,0-1 1,0 1-1,10 2 1,7 4 306,37 15 0,-48-17-675,-10-4-317,102 43 1045,-87-35-788,1 1-1,-1 1 1,26 22 0,-17-8 31,-2 1 1,0 2-1,-2 0 1,-1 2-1,24 42 1,-31-45-133,-2 1 0,0 0 0,-2 1 0,-1 0 0,12 58-1,-13-32-394,-3-1-1,0 79 1,-14 14-5192,8-146 5209,-1 2-304,1-1-1,0 0 1,0 1 0,0-1 0,1 1 0,-1-1 0,1 1-1,-1-1 1,1 0 0,1 5 0,-1-7 296,-1 0 0,0 0-1,1 1 1,-1-1 0,0 0 0,1 0 0,-1 0 0,0 1 0,1-1-1,-1 0 1,0 0 0,1 0 0,-1 0 0,0 0 0,1 0-1,-1 0 1,1 0 0,-1 0 0,0 0 0,1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30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3 8576,'0'0'217,"-1"-1"1,1 1-1,0 0 1,0 0-1,-1 0 1,1-1-1,-1 1 1,1 0-1,0 0 1,-1 0-1,1 0 1,0 0-1,-1 0 1,1 0-1,0 0 1,-1 0-1,1 0 1,-1 0-1,1 0 1,0 0-1,-1 0 1,1 0-1,0 0 1,-1 0 0,1 0-1,-1 1 1,1-1-1,-1 0 1,-6 11 1653,0 18-1005,-1 39-176,3 0-1,2 0 1,4 1 0,3-1 0,17 99-1,-14-135-631,1 0-1,2 0 0,1 0 0,1-2 0,2 1 0,33 52 1,-36-66-50,1 0 0,0-1 0,1-1 0,1 0 1,0-1-1,1 0 0,1-1 0,0-1 0,1-1 0,0 0 1,1-1-1,27 11 0,-40-19-38,1 0 0,0 0 0,0-1 1,0 1-1,0-2 0,0 1 0,0-1 0,0 0 0,0 0 1,0 0-1,0-1 0,0 0 0,8-2 0,-7 1-522,0-1-1,-1 0 1,1-1-1,-1 1 0,1-1 1,-1-1-1,0 1 1,0-1-1,-1 0 1,8-8-1,3-4-3953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31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22 112 9344,'-21'9'6426,"26"-18"-4415,23-14-1297,2 1 1,43-23 0,-67 41-619,0 1 0,0 1 1,0-1-1,0 1 1,0 0-1,0 0 0,1 1 1,9-1-1,-12 1 17,-1 1-1,1 0 0,-1 1 1,1-1-1,-1 0 1,1 1-1,-1 0 0,1 0 1,-1 0-1,1 0 1,-1 1-1,0-1 1,0 1-1,0 0 0,0 0 1,6 5-1,-3-1 105,-1 0 0,0 0 0,0 1-1,0 0 1,0 0 0,-1 0 0,-1 0-1,1 1 1,-1 0 0,0 0 0,-1 0-1,3 15 1,-1 6 60,-1 0 1,-2 38-1,-1-57-215,0 6 6,0 63 215,12 103 1,-11-178-286,-1 0 0,1 0-1,0-1 1,0 1 0,0 0 0,0-1 0,1 1 0,0-1 0,-1 1-1,1-1 1,3 4 0,-3-6 6,0 1-1,-1-1 1,1 1 0,0-1 0,0 0-1,0 0 1,0 1 0,0-2-1,0 1 1,0 0 0,0 0-1,0-1 1,1 1 0,-1-1-1,0 1 1,0-1 0,1 0-1,-1 0 1,4-1 0,33-3-64,60-15 0,6 0-2108,-50 9-1182,-19 1-2196,-24 6 928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32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8704,'3'-3'533,"1"1"1,-1 0-1,1 0 1,0 0 0,-1 1-1,1-1 1,0 1-1,0 0 1,0 0-1,0 0 1,7 0 0,6 0 499,25 3 1,-27-2-534,6 2-53,1 0 0,-1 1 0,0 1-1,22 7 1,-30-6-276,-1 0 1,1 0-1,-1 1 1,0 1-1,0 0 1,0 0-1,16 15 0,-2 4 256,0 1 0,-1 1-1,29 45 1,-43-56-358,0 0-1,-2 1 1,0 0-1,-1 1 1,-1-1-1,-1 1 1,5 23-1,-7-16-342,-1 0-1,0-1 1,-2 1-1,-1 0 1,-4 27-1,-2-13-1890,-17 58-1,4-20-6654,15-61 5172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33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5 103 9728,'-5'8'9327,"6"-8"-9100,12 7 1957,-4-6-1977,1 1 0,0-1 0,0-1 1,-1 1-1,1-2 0,0 1 0,17-5 0,-23 5-157,54-10 182,0-2 0,0-3 0,105-42 0,-145 48-368,-15 7-178,0 0-1,1 1 1,-1-1-1,1 1 1,-1-1-1,1 1 1,-1 0 0,1 1-1,5-1 1,-9 0 174,0 1 0,1 1 0,-1-1-1,1 0 1,-1 0 0,0 0 0,1 0 0,-1 0 0,0 0 0,1 0 0,-1 0 0,0 1 0,1-1 0,-1 0 0,0 0 0,0 0 0,1 1 0,-1-1 0,0 0-1,0 0 1,1 1 0,-1-1 0,0 0 0,0 1 0,0-1 0,1 0 0,-1 1 0,0-1 0,0 0 0,0 1 0,1 0-233,3 10-4341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33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11 136 9344,'-10'13'3061,"10"-13"-2935,0 0 0,0 1-1,0-1 1,0 1 0,0-1 0,0 0 0,0 1 0,1-1 0,-1 1-1,0-1 1,0 0 0,0 1 0,0-1 0,1 0 0,-1 1-1,0-1 1,0 0 0,1 1 0,-1-1 0,0 0 0,1 0-1,-1 1 1,0-1 0,1 0 0,-1 0 0,0 0 0,1 1-1,-1-1 1,1 0 0,0 0 0,-1 0-112,3 1 300,0 1 1,1-1 0,-1-1 0,1 1 0,0 0-1,-1-1 1,1 0 0,-1 0 0,1 0 0,6-1-1,38-9 1259,-40 8-1414,18-6 298,-2 0 0,1-2 0,37-22-1,-39 19-1010,0 2 0,1 0 0,48-13 0,52 0-5937,-76 15 2129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34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44 346 9984,'-2'-1'725,"-1"1"1,0-1-1,0 0 0,1 0 1,-1 0-1,1-1 1,-1 1-1,1 0 0,-1-1 1,1 0-1,0 0 1,-4-3-1,5 4-580,1-1 0,-1 1 0,0-1 0,0 1 1,0-1-1,1 0 0,-1 1 0,1-1 0,0 0 0,-1 1 0,1-1 0,0 0 0,0 0 0,0 1 1,0-1-1,0 0 0,0 0 0,1 1 0,-1-1 0,1 0 0,-1 1 0,2-3 0,4-12 127,1 1-1,0 0 0,1 0 1,21-27-1,-7 13 40,35-32 0,-47 51-253,2 1 0,-1 0 0,1 0 1,0 2-1,1-1 0,0 1 0,0 1 0,0 1 1,1-1-1,0 2 0,21-4 0,-26 6 35,1 1 1,-1 0-1,1 1 0,-1 0 0,0 1 1,1-1-1,-1 2 0,12 2 1,-14-1 2,0-1 1,-1 1 0,1 0-1,-1 0 1,0 0 0,0 1-1,0 0 1,-1 0 0,1 1-1,-1 0 1,0 0 0,4 5-1,1 4 20,0 0 0,-2 0 0,0 1 0,0 0-1,-2 0 1,0 1 0,0 0 0,-2 0-1,0 0 1,3 31 0,-3-6-50,-2 0-1,-2 0 1,-8 55-1,-29 139 30,21-146-62,11-57-27,1 1-1,1-1 0,3 48 1,0-76-11,0-1 0,1 1 0,0-1 0,-1 1 0,1-1 1,0 1-1,1-1 0,-1 0 0,0 1 0,1-1 0,0 0 0,0 0 1,0 0-1,0 0 0,0-1 0,1 1 0,-1 0 0,1-1 0,4 4 0,-3-4 2,-1 0-1,1-1 1,0 1-1,0 0 1,0-1-1,0 0 0,0 0 1,0 0-1,1-1 1,-1 1-1,0-1 0,0 0 1,0 0-1,1 0 1,7-2-1,29-9-280,-1-2 0,1-1 0,45-24 0,3 0-436,-62 28 86,119-54-6038,-109 47 3461,-3 2-1791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25.8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1011 8064,'8'3'2249,"15"3"1668,-22-6-3815,0 0-1,1 0 1,-1 0-1,0 0 1,0-1-1,0 1 1,0 0-1,0 0 1,0-1-1,0 1 1,0-1-1,0 1 1,0-1-1,0 0 1,0 1 0,0-1-1,-1 0 1,1 1-1,0-1 1,1-1-1,9-12 331,-3 4-128,0 0 0,10-17 0,-4 3-4,-7 12-201,0 0-1,0 0 1,-2 0-1,0-1 0,7-24 1,-2-15 93,5-88 0,-13 87-86,-4 0 1,-9-67 0,-23-71 447,2 18 769,24 132-975,7 37-287,1 6-32,5 23-110,11 50 23,39 180 47,24 18-768,60 123-2842,-136-389 2909,0 0 0,1 1 0,7 11 0,-5-15-1357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34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23 7808,'0'-1'298,"0"0"1,0 0 0,-1 0-1,1 0 1,0 0-1,-1 0 1,1 0 0,-1 0-1,1 0 1,-1 0-1,0 0 1,1 0 0,-1 0-1,0 0 1,0 1-1,0-1 1,1 0 0,-1 1-1,0-1 1,0 0-1,0 1 1,0-1 0,0 1-1,0-1 1,0 1-1,0 0 1,0 0 0,-1-1-1,1 1 1,0 0-1,0 0 1,-1 0 0,0 0-132,0 1 1,1-1 0,-1 1-1,0-1 1,1 1-1,-1 0 1,1-1 0,-1 1-1,-2 2 1,-2 2 143,1 0 0,0 0 0,0 1 0,0-1-1,1 1 1,0 0 0,0 0 0,0 1 0,1-1 0,0 1 0,-3 9-1,-1 6 308,0 1 0,-3 28 0,6-28-431,2 0-1,0 0 1,1 0 0,1 0-1,2 1 1,0-1 0,1 0-1,2 0 1,0-1 0,16 43-1,-19-60-181,0-1-1,0 1 0,1-1 1,-1 0-1,1 0 0,0 0 1,0 0-1,0 0 1,1-1-1,6 6 0,-7-7 5,0 0 0,0-1-1,0 1 1,1-1 0,-1 1-1,0-1 1,1 0 0,-1 0-1,1-1 1,-1 1 0,1-1-1,0 0 1,-1 0 0,1 0-1,4-1 1,32-6 7,0-2-1,69-25 1,-57 16-271,-18 7-1161,33-17 1,-47 17-1721,21-13-1,-20 9-2137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35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82 8832,'-1'-3'642,"-1"-1"0,1 1 0,-1-1 0,1 1 0,-1-1 0,0 1 0,0 0 0,-1 0 0,1 0 0,-1 0 0,1 1 0,-1-1 0,0 1 0,-4-3 0,6 4-442,0 0 1,-1 1-1,1-1 1,0 0-1,0 1 1,-1-1-1,1 1 1,0 0-1,-1 0 1,1-1-1,0 1 1,-1 0-1,1 0 1,0 0-1,-1 0 1,1 0-1,0 1 1,-2-1-1,2 1-131,-1 0 0,1 0 0,-1-1 0,1 1 0,-1 1 1,1-1-1,0 0 0,0 0 0,0 0 0,0 1 0,0-1 0,0 0 0,0 1 0,0-1 0,0 1 0,0-1 0,1 1 0,-1 2 0,-5 11 184,2 1 0,0 0 0,1 0 0,1 0 0,-1 32 0,4-15-71,1 0 0,6 32 0,-3-42-190,1 0 0,1-1 0,1 1 0,1-1 0,12 22 0,-19-41 14,0 0-1,0 0 1,0 0-1,0 0 1,0 0-1,0 0 1,1-1-1,0 1 1,-1-1-1,1 0 1,0 1-1,0-1 1,0-1 0,7 4-1,-5-3 14,0-1-1,-1 0 1,1 0 0,0-1-1,0 1 1,0-1 0,0 0-1,0-1 1,0 1 0,6-2-1,3-1 40,1-1-1,-2-1 1,1 0-1,0-1 1,-1 0-1,0-1 1,-1-1-1,1 0 1,-2 0-1,1-2 1,-1 1-1,16-19 1,-12 12 94,-2-1 1,0 0-1,-1-1 1,0 0-1,-2-1 1,0-1 0,14-39-1,-22 53-119,-1 0 0,0 1 0,1-1-1,-2 0 1,1 0 0,-1 1 0,0-1 0,0 0-1,0 0 1,-1 0 0,0 1 0,0-1-1,-1 0 1,0 1 0,-3-8 0,2 7 0,0 0 1,-1 0-1,0 0 1,0 1-1,-1 0 1,1-1-1,-1 2 1,0-1-1,-1 0 1,1 1-1,-1 0 1,-8-4-1,-3-1-120,-1 1 0,0 1 0,-1 0 0,0 1 0,0 2 0,0 0 0,0 0 0,-1 2 0,0 1 0,1 0 0,-1 1 0,-23 4 0,40-4-219,0 0 0,0 0 0,-1 1 0,1-1 0,0 1 0,0 0 0,1 0 0,-1 0-1,0 0 1,0 1 0,0-1 0,1 1 0,-1 0 0,-2 2 0,5-4 248,0 0 1,0 0 0,0 0 0,0 0-1,0 0 1,0 0 0,8 0-5190,-8 0 5007,15-6-4901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35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14 8576,'-19'-10'8366,"-1"7"-4145,18 3-4059,0 0 0,0 0-1,0 1 1,0-1-1,0 1 1,0-1 0,0 1-1,0 0 1,0 0-1,0 0 1,0 0 0,1 0-1,-1 0 1,0 0-1,1 1 1,-1-1 0,1 1-1,-2 1 1,-3 5 22,0 1 0,0-1 0,1 1 1,0 1-1,-4 11 0,-15 51 67,20-61-199,2-5-64,1 0 0,-1 0 1,1 1-1,0-1 0,1 0 0,-1 10 0,1-14 5,0-1-1,1 0 0,-1 0 0,0 0 0,0 0 0,0 0 0,1 0 0,-1 0 1,1 0-1,-1 0 0,1 0 0,-1 0 0,1 0 0,0 0 0,-1 0 0,1 0 0,0 0 1,0 0-1,-1 0 0,1-1 0,0 1 0,0 0 0,0-1 0,0 1 0,0-1 1,0 1-1,0-1 0,0 1 0,0-1 0,0 0 0,1 0 0,-1 1 0,0-1 0,0 0 1,0 0-1,0 0 0,0 0 0,0 0 0,1 0 0,-1-1 0,0 1 0,1-1 1,28-4-69,-3-1 63,0 2 0,0 1 0,49 0 0,-60 4-3,-4-1 170,1 1 1,-1 0 0,0 1-1,1 0 1,-1 1 0,0 0-1,13 6 1,-24-9-122,0 1 0,0-1-1,0 1 1,0 0 0,0-1 0,0 1 0,-1 0 0,1-1-1,0 1 1,0 0 0,0 0 0,-1 0 0,1 0 0,-1 0 0,1 0-1,-1 0 1,1 0 0,-1 0 0,1 0 0,-1 0 0,0 0-1,0 0 1,1 0 0,-1 0 0,0 1 0,0-1 0,0 0 0,0 0-1,0 0 1,-1 0 0,1 0 0,0 0 0,0 1 0,-1-1-1,1 0 1,-1 0 0,0 1 0,-3 5 69,1-1-1,-2 0 1,1 0 0,-9 9 0,9-10-73,-91 112-227,44-53-1129,22-31-1494,28-32 2643,1-1 0,0 1 0,-1-1 0,1 1 1,-1-1-1,1 0 0,-1 1 0,1-1 0,-1 0 0,1 1 0,-1-1 0,1 0 0,-1 0 1,0 1-1,1-1 0,-1 0 0,0 0 0,0 0-15,1 0 0,0-1 1,0 1-1,0 0 0,0-1 0,0 1 0,0 0 1,0 0-1,-1-1 0,1 1 0,0 0 0,0-1 1,0 1-1,0 0 0,0-1 0,0 1 0,0 0 1,1-1-1,-1 1 0,0 0 0,0-1 0,0 1 1,0 0-1,0 0 0,0-1 0,1 1 0,-1 0 0,0 0 1,0-1-1,0 1 0,1 0 0,-1 0 0,0-1 1,0 1-1,0 0 0,1 0 0,12-16-5881,6 0 1546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36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25 163 7808,'-1'0'465,"0"0"0,0 0 1,0 0-1,-1-1 0,1 1 0,0 0 1,0-1-1,0 1 0,0-1 1,0 0-1,0 1 0,0-1 0,0 0 1,0 1-1,0-1 0,0 0 1,0 0-1,1 0 0,-2-1 0,1 1-337,1 0-1,-1 0 1,1 1-1,0-1 1,-1 0-1,1 0 1,0 0-1,0 1 1,0-1-1,-1 0 1,1 0-1,0 0 1,0 0-1,0 1 1,0-1-1,0 0 0,1 0 1,-1-1-1,2-3 20,0 0-1,1 0 0,0 1 0,0-1 0,0 1 1,0-1-1,1 1 0,0 0 0,-1 0 0,1 1 1,1-1-1,-1 1 0,1 0 0,5-3 0,7-4 112,2 0-1,24-8 1,-26 11-35,0 1 1,1 1 0,-1 1-1,1 1 1,0 0 0,0 1-1,35 1 1,-46 1-108,0 1-1,0 0 1,-1 0 0,1 1-1,0-1 1,-1 1 0,1 1-1,-1-1 1,0 1 0,0 1-1,0-1 1,0 1 0,0 0-1,-1 0 1,0 0 0,1 1-1,-2 0 1,1 0 0,-1 0-1,1 1 1,-2-1 0,1 1-1,5 12 1,-3-4-10,-1 0 0,-1 0 0,0 1 1,1 17-1,4 60 64,-8-70-135,4 71 22,-3-38-147,12 77 0,-13-129 76,-1 0 0,1 0 0,0 0 0,0 0 0,0 0-1,1 0 1,-1 0 0,0 0 0,1-1 0,0 1 0,0-1 0,0 1-1,0-1 1,2 3 0,-1-4 17,-1 1 1,0-1-1,0 0 0,0 0 0,1 0 0,-1 0 0,0 0 1,1 0-1,-1-1 0,1 1 0,-1-1 0,1 1 1,-1-1-1,1 0 0,-1 0 0,1-1 0,4 0 0,32-7-1,0-3-1,58-24 0,-88 32-42,19-9-2192,38-23 0,-31 16-3482,-27 14 2222,-3-5-1872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37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9216,'-4'5'9663,"4"134"-5820,-6 70-3547,5-150-320,2-36-1164,-5 45 0,3-64 551,0 7-212,-2-26-8406,3-3 5778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37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10624,'0'0'3509,"9"0"219,19 6-1336,-17-5-1983,1 2 0,-1 0 0,0 0 0,16 7 0,51 34 387,-58-31-720,1 0-1,1-2 1,42 16 0,-14-14-631,94 12 0,-131-24-41,20 3-2293,-32-3 2402,1-1 0,-1 0 0,1 1 1,-1-1-1,1 1 0,-1-1 0,1 1 0,-1 0 1,0 0-1,1-1 0,-1 1 0,0 0 0,0 0 1,0 0-1,2 2 0,-2 4-3262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57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 7296,'-13'0'7136,"12"0"-6805,1 0 1,-1 0-1,0 0 1,1 0-1,-1 0 1,0 0 0,1 0-1,-1 0 1,0 0-1,0 0 1,1 1 0,-1-1-1,0 0 1,1 0-1,-1 1 1,-1 0 0,7 8 468,0-2-923,50 95 1145,-40-71-847,1 0 0,2-1 0,22 28 1,-16-29 230,0-2 1,2 0 0,44 34-1,-25-24 512,-40-34-1050,12-10-12365,-9 0 8561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57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0 8576,'-8'0'9454,"7"1"-9184,-8 11 1780,-6 20-2374,2 20 669,-10 82 0,6-31 90,-8 27 32,-25 139 133,-7 103 323,42-304-612,6-33-217,8-34-144,1 0 1,0-1-1,0 1 0,0 0 0,-1 0 1,1 0-1,0-1 0,0 1 1,0 0-1,0 0 0,0 0 0,0-1 1,1 1-1,-1 0 0,0 0 1,0-1-1,1 1 0,-1 1 0,1-2-31,-1 0 0,0 0-1,1 1 1,-1-1-1,0 0 1,1 0 0,-1 0-1,0 0 1,1 0-1,-1 0 1,1 0 0,-1 0-1,0 0 1,1 0-1,-1 0 1,1 0 0,-1 0-1,0 0 1,1 0-1,-1 0 1,0 0 0,1 0-1,-1 0 1,0-1-1,1 1 1,4-3-950,0 1 0,0-1 0,7-7 0,-9 8 782,14-12-2439,7-5-1392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58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 8704,'-4'-1'8863,"4"1"-8699,-3 5 2635,1 2-3474,-8 179 2708,0-3-2103,9-139-273,-1-25-483,2-1 0,0 0-1,1 1 1,1-1-1,7 28 1,-9-44 532,1 0 0,0 0 0,0 0 0,0-1 0,0 1 0,0 0 0,2 2 0,12 8-3791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59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79 10368,'0'-3'7889,"8"0"-5289,14-1-3732,-14 3 1993,251-50 19,-235 44-868,11-2-614,-33 9 144,0 0 0,0 0 0,0 0-1,0 0 1,0 0 0,1 1-1,3 0 1,-2 2-1350,0 1-154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26.1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47 8960,'-8'14'2728,"-9"23"0,13-28-223,3-2-249,11-6-1690,18-1-816,0-1-1,-1-2 0,40-9 1,137-36-4710,-69 12-3722,-75 21 5439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6:59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38 9984,'-1'0'184,"1"0"0,0 0 0,0 0 0,-1 1 0,1-1 0,0 0 0,-1 0 0,1 0 0,0 1 0,0-1 0,-1 0 0,1 0 0,0 1 0,0-1 0,0 0 0,0 0 0,-1 1 0,1-1 0,0 0 0,0 1 0,0-1 0,0 0-1,0 1 1,0-1 0,5 4 2505,15-3-769,-19-1-1865,129-11 1909,-1 0-3688,-115 10-421,1 0 0,-1-1 0,0 0 0,26-8 0,-4-1-1433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00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96 7296,'-6'0'2498,"5"0"-2158,-1 0-1,1-1 1,0 1-1,-1 0 0,1 0 1,0 1-1,-1-1 1,1 0-1,0 0 0,-1 1 1,1-1-1,0 1 1,0-1-1,-1 1 0,1-1 1,0 1-1,-10 3 7329,14-6-6751,23-10-386,0 2 1,0 0-1,40-8 1,83-8-73,-80 15 145,-38 4-404,-21 5-610,-1 0 0,0 0 0,17 0 0,-25 2-34,0 0 0,0 1-1,0-1 1,0 0 0,-1 1 0,1-1 0,0 1-1,0-1 1,0 1 0,0-1 0,0 1 0,0 0-1,0 0 1,12 7-4835,1-5 831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00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50 7808,'4'-13'2742,"-4"11"-2256,0 0 0,1 0 0,-1 0 1,1 0-1,-1 0 0,1 0 0,0 0 1,0 0-1,0 1 0,2-4 0,-3 5-320,1 0-1,-1 0 0,0-1 0,1 1 1,-1 0-1,0-1 0,1 1 1,-1 0-1,0-1 0,1 1 1,-1 0-1,0-1 0,0 1 1,1 0-1,-1-1 0,0 1 1,0-1-1,0 1 0,0-1 1,0 1-1,1-1 0,-1 0 1,-1 1-15,1 0 0,0-1 0,0 1 1,-1 0-1,1-1 0,0 1 0,0 0 0,-1 0 1,1 0-1,0-1 0,-1 1 0,1 0 1,0 0-1,-1 0 0,1 0 0,0 0 1,-1 0-1,1-1 0,0 1 0,-1 0 1,0 0-1,-1 0 98,-1 0 1,0 0-1,1 0 1,-1 0-1,1 1 0,-1-1 1,-3 2-1,-19 9 42,-26 15 0,27-13-203,-32 13 0,48-24-81,0 1 1,0 1 0,1-1-1,-1 1 1,1 0 0,0 1-1,0 0 1,-11 9 0,18-13-14,-1-1-1,1 0 1,0 1 0,-1-1 0,1 1-1,0-1 1,-1 1 0,1-1-1,0 1 1,-1-1 0,1 1 0,0-1-1,0 1 1,-1-1 0,1 1-1,0-1 1,0 1 0,0-1 0,0 1-1,0 0 1,0-1 0,0 1 0,0-1-1,0 1 1,0 0 0,0-1-1,0 1 1,1-1 0,-1 1 0,0-1-1,0 1 1,1-1 0,-1 1 0,0-1-1,0 1 1,1-1 0,-1 1-1,1-1 1,-1 1 0,0-1 0,1 0-1,-1 1 1,1-1 0,-1 0-1,1 1 1,-1-1 0,1 0 0,0 1-1,4 1-8,0-1-1,0 1 1,0-1-1,8 2 0,-4-2 23,29 8-79,61 21-1,-85-25 77,-1 2-1,0-1 1,0 2-1,0-1 1,-1 2-1,0 0 0,19 18 1,-18-11 10,0 0-1,-1 0 1,-1 1 0,-1 1-1,0 0 1,8 23 0,-15-35 144,-1 0 1,0 0-1,0 0 1,-1 0-1,1 1 0,-1-1 1,-1 0-1,1 1 1,-1-1-1,-1 8 1,1-10-47,-1 0 0,0 0 1,0 0-1,0-1 0,0 1 1,-1 0-1,0-1 0,1 1 1,-1-1-1,-1 0 1,1 1-1,0-1 0,-1 0 1,1 0-1,-1 0 0,0-1 1,-5 4-1,1-1-100,0-1 0,0 0 0,0 0 0,-1-1 0,0 0 0,0 0 0,0-1 0,-15 3-1,-1-2-206,-41-1 0,52-2 73,13 0 40,-1 0 0,1 0 0,-1 0 0,0 0 0,1 0 1,-1 0-1,1 0 0,-1 0 0,0 0 0,1-1 0,-1 1 0,1 0 1,-1 0-1,1 0 0,-1-1 0,1 1 0,-1 0 0,0-1 0,6-4-1763,24-8-1292,-23 11 2656,9-6-1130,0 0-1,-1-1 0,1 0 1,21-20-1,-12 7-2361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01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23 11008,'-2'-3'1445,"-13"-16"8208,16 28-9280,17 74-696,-4-24-575,-4-20-1783,25 62 0,-25-77 635,-2-4-1916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01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108 106 9984,'-57'-80'3776,"40"66"-2944,0 3 416,9 11-1,4 0-607,0 0-96,8 2-800,4 3 128,9 2-448,8 4-160,8 11-767,8 7-289,13 11-2336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02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163 293 8448,'0'2'670,"0"-1"-468,0 0-1,0 0 1,0 0-1,0-1 1,0 1-1,0 0 1,0 0-1,0 0 1,0 0-1,-1-1 1,1 1-1,0 0 1,-1 0-1,1-1 1,0 1-1,-2 2 1403,-7-4 1607,4-1-2631,0 0 1,0 0-1,0 0 1,1-1-1,-1 0 1,1 0-1,-1 0 1,-6-7-1,-29-33 857,32 34-1185,0-1-1,1 0 1,1 0 0,0 0 0,0-1-1,-8-21 1,13 29-246,0-1 1,0 0-1,0 0 0,0 0 1,1 0-1,-1 0 0,1 0 1,0 0-1,0 0 0,1 0 1,-1 0-1,1 0 0,0 0 0,0 0 1,0 0-1,1 0 0,-1 1 1,1-1-1,0 1 0,0-1 1,0 1-1,1-1 0,-1 1 1,5-4-1,-1 2-8,0 0 0,0 0 0,1 1 1,-1 0-1,1 0 0,0 1 0,0 0 0,0 0 1,0 1-1,1 0 0,-1 0 0,1 0 0,0 1 1,-1 0-1,1 1 0,14 0 0,-15 0 20,1 1 1,0 0-1,-1 0 0,0 1 1,1 0-1,-1 0 0,0 1 1,0 0-1,0 0 0,0 0 0,-1 1 1,1 0-1,-1 1 0,0-1 1,0 1-1,-1 0 0,7 8 1,-3-1 16,0 2 0,-1-1 0,-1 1 1,0 0-1,9 30 0,16 80-642,-20-67-933,-7-34 22,-4-17 341,0 0 0,0 0-1,0-1 1,1 1 0,3 7 0,0-7-3463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02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84 8064,'1'-6'772,"1"3"-489,-1 1-1,-1-1 1,1 1-1,0-1 0,0 1 1,-1-1-1,0 1 1,1-1-1,-1 0 1,0 1-1,0-1 1,-1 0-1,1 1 0,0-1 1,-1 1-1,0-1 1,1 1-1,-1-1 1,0 1-1,-2-4 1,1 4-43,1 0 0,0 1 0,0-1 0,-1 1 0,1-1 0,-1 1 0,1 0 0,-1-1 0,0 1 0,1 0 0,-1 0 0,0 0 0,-2-1 0,3 2-158,-1 0 0,1 0-1,-1 0 1,1 0 0,-1 0 0,1 0 0,-1 1 0,1-1-1,-1 0 1,1 1 0,-1-1 0,1 1 0,0-1 0,-1 1 0,1 0-1,0 0 1,-1-1 0,1 1 0,-1 2 0,-1-1-9,0 1 0,0 0 0,0 0 0,1 0 0,-1 1 0,1-1 0,0 1 0,0-1 0,1 1 0,-1-1 0,1 1 0,-1 0-1,0 5 1,-1 8 170,-3 31-1,5-32-143,-3 53 32,4-1-1,2 0 1,22 131 0,-16-158-158,3 1-1,0-1 1,3-1 0,2 0 0,1-1 0,2-1 0,1-1-1,3 0 1,0-2 0,47 53 0,-62-79-48,8 9-412,0-1 0,0-1 0,33 24 1,-43-36 148,-1-1 1,1 1 0,1-1 0,-1 0 0,0-1 0,1 0 0,-1 0 0,1 0 0,0 0-1,-1-1 1,1-1 0,0 1 0,0-1 0,0 0 0,0 0 0,0-1 0,7-2 0,30-10-3599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03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34 9600,'2'-8'1121,"-2"7"-840,0-1-1,0 0 1,1 1 0,-1-1 0,1 1 0,0-1 0,-1 0 0,1 1 0,0 0 0,0-1 0,0 1 0,0-1 0,0 1 0,0 0 0,3-2 0,0 19 2470,1 18-2335,-2 0 0,-2 0 0,-1 0 0,-2 0 0,-1 0 0,-14 62 0,-29 189-173,22-124-1515,21-144 719,-2 24-3731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03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30 9984,'-4'-9'2271,"3"7"-1784,1 1 0,-1-1 0,0 0 0,0 1 0,0-1 0,0 0 0,0 1 0,0-1 0,0 1 0,-1 0 0,1-1 0,-2 0 0,13 19 2245,5 8-2755,4-4 124,35 32 0,-3-6-89,58 77-626,28 29-2703,-133-148 2897,0-1-1,1 0 0,-1 0 1,1 0-1,0 0 1,0-1-1,0 0 1,1 0-1,-1 0 1,1-1-1,-1 1 0,1-1 1,8 1-1,7-4-3141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03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8 10624,'-6'-2'3247,"6"5"-826,11 7-698,-1-7-1301,-1 0-1,1-1 0,-1 0 0,1 0 0,18 0 0,-27-1-404,29-1 144,-1 0-1,38-6 1,-14 1-456,68-5-2294,-40 1-2534,-57 6 1209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26.5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10112,'-5'17'4608,"5"2"-3040,5-10-1089,-5-4 33,11 4-256,-1-4-160,14-1-64,-3 1 32,27-5 32,-12 0-320,25-5-160,-8 1-863,10-6-321,-11 1-2784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04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9728,'4'0'6440,"-4"1"-6336,9 8 1958,8 15-1213,10 18-247,-3 1-1,25 58 0,24 97-378,-36-59-130,-11-33-2266,-23-99 1177,1-17-6169,-2-1 5689,6-10-2065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04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9216,'27'42'5839,"-19"-28"-4543,0-1 0,14 15 0,20 20 232,39 47-576,-4-2-602,50 68 536,-111-137-708,0 2-1,-2 0 0,-1 0 1,20 55-1,-21-40-241,-2 1 0,-2 0 0,-2 0 0,-1 1 0,-2 72 0,-9-49-1632,0 23-5029,6-75 2384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05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17 7552,'1'-1'392,"-1"0"1,1 1-1,0-1 1,-1 0-1,1 0 1,-1 0 0,1 0-1,-1 0 1,0 1-1,1-1 1,-1 0-1,-2-6 4402,-7 10-2811,3 1-1727,1 0-1,-1 1 1,1 0-1,0 0 1,0 0-1,0 1 1,1 0-1,0 0 1,-7 13-1,6-10-212,0 0 0,0 1 0,2-1 0,-1 1 0,1 0 0,-2 11 0,2-9-8,-6 28 162,1 1 1,-3 71-1,10-60-60,2 0 0,13 83 0,-8-99-76,2 0 1,1 0-1,2-1 0,2-1 1,23 48-1,-27-67-101,0 1-1,1-1 1,1-1-1,1 0 0,17 17 1,-19-22-176,0 0 1,1-1-1,0 0 0,1-1 1,-1 0-1,1-1 0,25 9 1,-29-12-139,0 0-193,0-1 1,-1 0 0,1 0-1,0 0 1,0-1-1,0 0 1,12 0-1,5-7-1564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05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9600,'0'-1'5539,"-2"5"-2204,1 15-1820,6 37-1179,1-13-204,1 0 1,26 80 0,-9-58-826,36 71 1,-1-7-6257,-46-103 3232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06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9600,'14'18'3120,"-3"-9"-1760,-6-6-1098,39 27 2137,-1-3-218,-19-7-1825,0 1 1,-2 1-1,0 1 0,20 30 0,102 130-36,-128-159-218,0 0-1,20 43 0,-29-51-108,-1 0 0,0 1 1,0 0-1,-2 1 0,0-1 0,-1 1 0,-1-1 0,-1 1 0,-1 23 0,-1-14-387,-1 0-1,-1 0 1,-2 0 0,-12 40 0,8-39-1129,-1 0 1,-15 28 0,4-18-2702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06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9216,'-6'2'1401,"-1"0"-18,-1-1 4264,21 6-4095,37 9-861,0-3-1,1-1 0,1-3 0,54 2 0,-79-10-622,32-4 1,4-1-766,-49 4 106,15 0-2049,-26 0 1762,1 1 1,-1-1-1,0 1 0,0 0 0,0 0 0,5 2 0,1 1-3068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07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34 8960,'-2'4'647,"1"-3"-373,0 0 1,0 1-1,0-1 1,0 0-1,0 1 1,1-1-1,-1 0 1,1 1-1,-2 2 1,3-4-170,-1 1 1,0 0-1,0-1 1,0 1-1,0 0 1,1-1-1,-1 1 1,0 0-1,0-1 1,1 1-1,-1-1 1,1 1-1,-1-1 0,0 1 1,1-1-1,-1 1 1,1-1-1,-1 1 1,1-1-1,0 1 1,-1-1-1,1 0 1,-1 1-1,1-1 1,0 0-1,0 1 1,4 0 184,-1 1 0,1-1 0,-1 0 0,1 0 1,0-1-1,-1 0 0,10 0 0,34-3 871,50-16-194,-59 11-840,48-5 0,-32 10-447,133-16-5210,-142 11 1525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07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86 8960,'-4'4'655,"-1"10"7418,14-15-7020,26-6-43,120-18 198,-110 22-1165,96-10-310,-116 9-1328,0-2 1,0 0-1,38-15 1,-26 4-2587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08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51 8064,'2'-8'1249,"0"0"0,0-1 1,0-12-1,-2 21-1071,0 0 0,0-1-1,-1 1 1,1 0 0,0-1 0,0 1-1,0 0 1,-1 0 0,1-1 0,0 1 0,-1 0-1,1 0 1,0-1 0,0 1 0,-1 0-1,1 0 1,0 0 0,-1 0 0,1-1 0,0 1-1,-1 0 1,1 0 0,0 0 0,-1 0 0,1 0-1,-1 0 1,0 0 0,-9 0 1729,7 1-1776,0 1 1,0 0-1,0-1 0,1 1 1,-1 0-1,1 0 1,0 0-1,-1 1 0,1-1 1,0 1-1,0-1 0,0 1 1,-2 5-1,-3 2 142,-13 20 286,-17 34 1,-16 28-394,31-62-251,-23 46 0,45-75 81,0-1 0,-1 1 0,1 0 1,-1 0-1,1 0 0,0-1 0,-1 1 0,1 0 1,0 0-1,0 0 0,0 0 0,0 0 1,0 0-1,0 0 0,0-1 0,0 1 0,0 0 1,0 0-1,0 0 0,1 0 0,-1 0 1,0 0-1,1-1 0,-1 1 0,1 0 0,-1 0 1,0 0-1,1-1 0,0 1 0,-1 0 1,1-1-1,-1 1 0,1-1 0,0 1 0,0 0 1,-1-1-1,1 1 0,0-1 0,1 1 1,4 1-39,0 1 0,0-2-1,1 1 1,10 1 0,-2 0 14,70 18 66,-2 3-1,94 41 0,-161-58-40,23 14-1,-34-17 262,0-1-1,0 1 1,0 0-1,0 0 1,-1 0-1,0 1 1,8 9 0,-12-13-184,1 1 0,0-1 1,-1 1-1,1-1 0,-1 0 1,0 1-1,1-1 0,-1 1 1,0 0-1,0-1 0,0 1 1,0-1-1,0 1 1,0-1-1,-1 1 0,1-1 1,0 1-1,-1-1 0,1 0 1,-1 1-1,0-1 0,1 1 1,-1-1-1,0 0 0,0 0 1,0 1-1,0-1 1,0 0-1,-1 1 0,-5 5 46,1-1-1,-1 0 0,-13 8 0,18-12-112,-20 12 61,0-2 1,-43 19-1,-52 12-292,101-38 131,9-2 13,3-2-116,1 1-1,-1-1 0,0 0 0,0 0 0,1 0 0,-1-1 1,0 0-1,0 1 0,-5-1 0,9 0 132,-1 0 0,1-1 0,0 1 0,-1 0 0,1 0 0,-1 0 0,1 0 0,0 0 0,-1 0 0,1-1 0,0 1 0,-1 0 0,1 0 0,0-1 0,-1 1 0,1 0 0,0 0 0,-1-1 0,1 1 0,0 0 0,0-1 0,-1 1 0,1 0 0,0-1 0,0 1 0,0 0 0,0-1 0,0 1 0,-1-1 0,1 1 0,0 0 0,0-1 0,0 1 0,0-1 0,0 1 0,0 0 0,0-1 0,0 1 0,0-1 0,0 1 0,1 0 0,-1-1 0,0 0 0,9-18-2149,-9 19 2158,17-26-2888,6-3-2133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08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3 10240,'-25'-3'7962,"13"18"-4565,12-10-3383,-1 1 0,1 0 1,-1-1-1,2 1 0,-1 0 0,1-1 0,0 1 0,2 8 0,17 46-694,-15-48 300,0 1-948,1-1 0,1 0 0,0 0 0,13 16 0,-12-16-2746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52.2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96 9728,'5'-4'11377,"12"1"-11145,-5 2 350,73-16 240,113-8-1,236-15 685,-397 36-1428,38 3-2265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27.1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55 11392,'-7'-19'7991,"7"17"-7625,8-5 754,-2 3-1052,0 0 0,1 1 0,-1 0 0,1 1 0,0-1 0,0 1 0,-1 1 0,2-1 0,-1 1 0,0 0 0,0 1 0,0 0 0,0 0 0,0 0 0,10 3 0,-3-1 206,1 1 1,-2 1-1,21 7 1,-30-9-155,1 0-1,0 1 1,-1-1 0,0 1 0,0 0 0,1 0 0,-2 0-1,1 1 1,0 0 0,-1-1 0,1 1 0,4 8 0,-7-9-70,1 0 1,-1-1 0,0 1 0,0-1 0,-1 1-1,1 0 1,-1 0 0,1-1 0,-1 1 0,0 0-1,0 0 1,0 0 0,0-1 0,-1 1 0,1 0-1,-1 0 1,1-1 0,-3 5 0,-1 3-7,-1-1 0,0 1 0,-9 13 0,0-2 20,-24 44-85,37-62-26,-1 0 1,1 1 0,-1-1 0,1 1 0,0-1 0,0 1-1,1-1 1,-1 1 0,1-1 0,0 1 0,-1 0 0,2-1 0,-1 1-1,0-1 1,1 1 0,0-1 0,-1 1 0,1-1 0,1 1-1,-1-1 1,0 1 0,1-1 0,0 0 0,0 0 0,2 4-1,5 4-49,0 0 1,0-1-1,1 0 0,0 0 0,18 13 0,142 84 76,-118-78 64,-2 3 0,63 50 0,-105-75 71,0 1 1,0-1 0,-1 1 0,0 1 0,-1-1 0,0 1 0,0 0 0,-1 1-1,0-1 1,6 19 0,-10-26-68,0 1 0,-1 0-1,1 0 1,-1 0 0,0 0-1,0-1 1,0 1 0,0 0-1,-1 0 1,1 0 0,-1-1-1,1 1 1,-3 5 0,1-3 5,0-1 1,-1 1-1,0-1 1,1 0-1,-2 1 1,1-1-1,-4 3 1,-6 5 33,0-1 1,-1-1-1,-22 14 1,-158 72-275,176-88-12,-1-1 1,0-1 0,-33 7-1,39-11-342,1-1 0,-1 0 0,1 0 0,-1-2 0,1 1 0,-24-5 0,33 4 151,0 1 0,0-1 0,0 0 0,0 0 0,0 0 0,1 0 0,-1 0 0,0-1 0,0 1 0,1-1 0,-1 0 0,1 0 0,-1 0 0,1 0 0,0 0 0,0 0 0,0-1 0,0 1 0,0-1 0,1 0 0,-1 1 0,1-1 0,-2-3 0,-1-13-3567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09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23 9216,'-25'-22'3424,"21"22"-2656,-1 0 256,5 4-1088,9 0-96,-1-1 0,9 5 96,-1-1 32,1 4-832,4 3-352,11 8-2368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09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129 279 8960,'-5'29'10933,"-6"-29"-9440,3-2-918,1 0-1,-1-1 1,1 0-1,-9-4 1,-1-1 8,14 7-551,0 0 0,1 0-1,-1 0 1,0-1 0,0 1 0,1-1 0,-1 0-1,1 0 1,0 0 0,-1 0 0,1 0 0,0 0-1,0-1 1,0 1 0,1-1 0,-1 1 0,0-1-1,1 0 1,0 1 0,0-1 0,0 0 0,0 0 0,0 0-1,0 0 1,1 0 0,-1 0 0,1-5 0,1-1-34,-1-1 1,2 0 0,0 1 0,0 0 0,0-1-1,1 1 1,7-15 0,-2 8 14,1 0 0,1 0 0,13-16 0,-20 28-16,0 0-1,0 1 1,0-1-1,0 1 1,1 0 0,0 0-1,-1 1 1,1-1-1,0 1 1,1 0-1,-1 0 1,0 0-1,1 0 1,-1 1 0,0 0-1,1 0 1,0 0-1,-1 0 1,1 1-1,0 0 1,-1 0-1,1 0 1,0 0 0,-1 1-1,1 0 1,-1 0-1,1 0 1,-1 0-1,1 1 1,6 3 0,2 3 37,0 0 0,-1 0 1,20 19-1,31 37-67,-32-31-55,-15-15-200,13 19 0,13 15-2356,-36-46 1030,0 0 0,1 0 1,7 5-1,-13-11 1017,1 1-1,-1-1 0,0 1 1,0-1-1,0 1 0,0-1 1,0 0-1,0 1 1,0-1-1,1 0 0,-1 0 1,0 0-1,0 0 0,0 0 1,1 0-1,0-1 0,11-2-3140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10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23 8704,'-1'-5'1279,"-6"-12"5074,5 18-5228,-1 1-912,0 0 0,0 0-1,0 1 1,0 0 0,0-1 0,1 1 0,-1 0 0,1 1 0,0-1 0,0 0-1,0 0 1,0 1 0,-2 5 0,-2 7 188,-6 29-1,7-24-289,2 1 1,1 1-1,1-1 0,0 0 0,6 40 1,25 109-78,-29-166-21,11 49 11,2-1 0,3 0 0,41 88 0,-49-123-127,2 0 0,0-1 0,1-1 1,1 0-1,0 0 0,1-2 0,0 1 1,2-2-1,0 0 0,0-1 0,1 0 1,0-2-1,1 0 0,31 12 0,-38-18-412,0 0-1,0-2 1,1 1-1,-1-2 1,1 1-1,-1-2 1,1 1-1,-1-1 1,1-1-1,-1 0 0,1-1 1,-1 0-1,0-1 1,20-7-1,10-11-3462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10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 8064,'4'1'7387,"-4"0"-7263,-1 9 1907,-6 13-1291,1 2 76,-6 33 0,5-19-736,-18 143 65,6-32-1037,18-147 625,-3 28-1128,5-10-2665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10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12 8448,'-38'-9'5130,"36"8"-4782,1 1 0,-1-1-1,0 1 1,0 0 0,1-1-1,-1 1 1,0 0 0,0 0 0,-2 1-1,-3-1 1365,16 17-1072,68 95 394,-27-38-1086,-25-39 172,2 0 0,63 60 1,-71-78-660,2 0 1,0-1-1,0-1 1,2-1 0,0-1-1,29 12 1,-46-22-162,0-1 0,0 0 1,1-1-1,8 2 0,3-2-3086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11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10240,'-14'4'3365,"14"-4"-3310,0 0 0,0 0 0,0 0 0,-1 0 0,1 0 0,0 0 0,0 0 0,0 0 0,0 0 1,-1 1-1,1-1 0,0 0 0,0 0 0,0 0 0,0 0 0,0 0 0,0 0 0,-1 1 0,1-1 0,0 0 0,0 0 0,0 0 0,0 0 0,0 1 0,0-1 1,0 0-1,0 0 0,0 0 0,0 0 0,0 1 0,0-1 0,0 0 0,0 0 0,0 0 0,0 1 0,0-1 0,0 0 0,0 0 0,0 0 0,0 0 0,0 1 1,0-1-1,0 0 0,0 0 0,0 0 0,0 0 0,0 1 0,1-1 0,-1 0 0,0 0 0,0 0 0,0 0 0,0 0 0,0 0 0,0 1 0,1-1 1,7 7 1183,2-4-950,-1 0 0,0 0-1,1-1 1,0 0-1,13 0 1,54-2 99,-38 0-438,88-6-3792,-43-3-6919,-57 6 7295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11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9344,'-1'0'331,"0"0"1,1 0 0,-1 0-1,0 0 1,1 0-1,-1 0 1,0 0 0,1 1-1,-1-1 1,0 0-1,-4 3 4016,6 13-2336,1-6-1967,1 0 1,1 0-1,-1-1 1,1 1-1,1-1 1,0 0-1,11 15 1,9 15-39,58 141-556,-11-21-2963,-66-146 2756,6 11-920,-12-24 1520,0 1-1,0-1 1,1 1-1,-1-1 1,1 1-1,-1-1 1,0 1-1,1-1 1,-1 1 0,1-1-1,-1 0 1,1 1-1,-1-1 1,1 0-1,-1 1 1,1-1-1,0 0 1,-1 0-1,1 0 1,-1 1 0,1-1-1,0 0 1,-1 0-1,1 0 1,0 0-1,-1 0 1,1 0-1,-1 0 1,2 0-1,3-1-2796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11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8448,'10'9'1075,"16"19"1908,-16-18-2584,-6-6-83,0 0-1,1 1 1,-2 0 0,1 0-1,0 0 1,3 7-1,3 5 405,1-2 1,0 1-1,1-1 0,1-1 1,20 18-1,79 55 294,1 1-1316,-98-75 366,-2 0 0,1 2 0,-2-1 0,0 2 1,14 22-1,-22-29-148,0 0 0,-1 0 1,1 0-1,-2 0 0,1 1 0,-1-1 1,-1 1-1,0 0 0,0-1 1,-1 1-1,0 0 0,-1 0 0,-1 10 1,-1-5-761,0-1 1,-1 1-1,0-1 1,-1 0-1,-1 0 1,0-1-1,-15 25 1,-2-8-2570,1-4-27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13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12 9088,'-8'-11'10383,"8"23"-9652,2-8-589,-1-1 0,1 1 0,0 0 1,0-1-1,0 1 0,0-1 0,1 0 0,0 0 0,-1 0 0,5 4 0,38 28 518,-8-6-430,119 105 503,-48-44-367,-92-77-948,-1 1 0,-1 0 0,-1 1 0,0 0 0,0 2-1,11 20 1,-17-28-2289,-3-6-562,-4-2 2861,1-1 0,0 0 0,0 1 0,-1-1 0,1 0 0,0 0 0,0 1 0,0-1 0,0 0 0,1 0-1,6 0-3629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14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7 8960,'0'0'146,"0"0"0,0 0 0,0-1 0,0 1 0,0 0 1,0 0-1,0 0 0,0-1 0,0 1 0,0 0 0,0 0 0,0 0 1,0-1-1,0 1 0,0 0 0,0 0 0,0 0 0,-2-2 1462,2 2-1462,0-1 0,0 1 0,0 0 1,0 0-1,-1 0 0,1 0 0,0 0 0,0 0 0,-1 0 0,-8 5 3144,7-2-3073,-1 0-1,1-1 0,0 1 1,-1 1-1,-1 4 0,0 1-52,0 0 0,1 1 0,-3 17 0,-21 143 252,-1 36-288,25-187-117,-54 396 16,42-271 79,5-38-559,6-50-935,3-19-3074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27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9856,'15'-1'3964,"6"6"-2534,-17-4-1160,-1 0-58,1 1 1,-1-1 0,1 1 0,-1 0 0,0 0 0,0 0 0,0 0 0,0 0 0,5 5 0,18 26 562,-24-29-672,17 24 372,-2 2 0,18 40 0,4 10-108,36 51 105,21 40-117,82 184-72,-157-309-229,25 75 0,-39-96-27,-1 1 1,0 0-1,-2 0 1,1 46-1,-6-46-279,0 0-1,-2-1 1,0 1-1,-2-1 1,-1 0-1,-1 0 1,0-1 0,-2 0-1,-2 0 1,0-1-1,-23 36 1,26-48-803,0-1 0,-1 0 1,-16 14-1,3-4-3163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14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16 9088,'-6'-16'8006,"3"23"-7015,-1 19-788,1-1 1,1 0-1,3 38 0,-1 14 98,-1-57-272,-1 200-687,4-195-2008,8 28-1,-6-35-1290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15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9344,'0'0'6981,"5"7"-5152,-3-6-1776,-1 0-1,1 0 1,-1 0-1,1 0 1,0 0 0,0-1-1,-1 1 1,1 0-1,0-1 1,0 0 0,0 1-1,0-1 1,2 0-1,30-1 116,-20 0-171,127 1-226,-49 0-3712,-87 0 2694,0 0 0,0 1 0,-1 0 0,9 1 0,0 3-2123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15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7424,'0'1'415,"0"0"0,0 0 0,0 1 0,0-1 0,0 0-1,0 0 1,0 0 0,0 0 0,1 0 0,-1 0 0,0 0 0,1 0 0,-1 0 0,1 0 0,0 1 0,0-1-272,0-1 1,0 1-1,0-1 0,0 1 1,0-1-1,0 0 1,0 1-1,0-1 0,0 0 1,0 0-1,0 1 0,0-1 1,0 0-1,0 0 0,2-1 1,174 13 430,-59 5-6305,-97-14 2403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17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418 41 8192,'0'0'171,"0"0"1,0 0 0,1-1-1,-1 1 1,0 0 0,0 0-1,0-1 1,0 1-1,0 0 1,0-1 0,1 1-1,-1 0 1,0 0 0,0-1-1,0 1 1,0 0 0,0-1-1,0 1 1,0 0-1,0 0 1,0-1 0,0 1-1,-1 0 1,1-1 0,0 1-1,0 0 1,0 0-1,0-1 1,0 1 0,0 0-1,-1-1 1,1 1 0,0 0-1,0 0 1,-1-1 0,-12-9 2613,8 7-2447,0 0-1,-1 1 1,-9-3-1,-3 2-236,0 1-1,0 0 1,0 2 0,0 0-1,0 1 1,0 1-1,0 0 1,0 2 0,0 0-1,1 1 1,-1 1 0,1 0-1,1 1 1,-25 14-1,34-16-119,-1 1 0,1 0 0,0 0-1,1 0 1,-1 0 0,1 1-1,0 0 1,1 1 0,0-1-1,-5 11 1,8-15 10,1 1 1,-1-1-1,1 0 0,0 1 1,0-1-1,1 1 0,-1-1 1,1 1-1,0-1 0,0 1 0,0 0 1,1 5-1,-1-6 2,1 0 0,0 0 0,0-1 0,1 1 0,-1 0-1,1-1 1,-1 1 0,1-1 0,0 1 0,0-1 0,0 0 0,0 0 0,0 0 0,0 0-1,1 0 1,-1 0 0,4 1 0,61 38-63,86 56-456,-125-77 491,-1 1 0,0 2 0,27 31 0,-49-49 40,3 3 313,0 1 0,0 1 1,-1-1-1,0 1 0,8 17 1,-15-26-254,1 1 0,-1-1 1,0 0-1,0 1 0,0-1 1,0 0-1,0 1 0,0-1 1,0 0-1,0 1 0,0-1 1,-1 0-1,1 1 0,0-1 0,-1 0 1,1 1-1,-1-1 0,0 0 1,1 0-1,-1 0 0,0 1 1,0-1-1,1 0 0,-1 0 1,0 0-1,-2 1 0,-1 1 1,0 0 0,0 0 0,0-1 1,0 1-1,-9 3 0,-4 0-51,0-1 0,0 0 1,-1-2-1,-25 3 0,-72-1-2545,114-5 2317,0 0 0,-1 0 1,1 0-1,0 0 0,-1 0 0,1 0 0,0-1 0,0 1 0,-1 0 0,1-1 0,0 1 0,0-1 0,0 1 0,-2-2 0,3 2 93,0-1-1,0 1 1,0-1 0,-1 1 0,1-1-1,0 1 1,0 0 0,0-1-1,0 1 1,0-1 0,0 1-1,0-1 1,1 1 0,-1-1 0,0 1-1,0-1 1,0 1 0,0 0-1,0-1 1,1 1 0,-1-1-1,0 1 1,0 0 0,1-1 0,-1 1-1,0 0 1,1-1 0,-1 1-1,0 0 1,1-1 0,-1 1-1,0 0 1,1 0 0,-1-1 0,1 1-1,8-8-3745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17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76 182 9600,'0'0'238,"-1"0"0,0 1 0,0-1 1,0 0-1,1 1 0,-1-1 0,0 0 0,0 1 1,1-1-1,-1 1 0,0-1 0,1 1 0,-1-1 1,1 1-1,-1-1 0,1 1 0,-1 0 0,1-1 1,-1 1-1,1 0 0,-1 0 0,1-1 0,0 1 1,-1 0-1,1 1 0,0 0-105,0 0 0,0 0 0,0 0 0,0-1 1,0 1-1,0 0 0,0 0 0,1 0 0,-1 0 0,2 3 0,0 0-128,0-1 0,1 1 0,-1-1 0,1 0-1,0 1 1,0-1 0,0-1 0,7 8 0,-3-7 75,0 1 1,0-1 0,0 0-1,0-1 1,1 0-1,-1 0 1,1-1-1,0 1 1,0-2 0,0 1-1,0-1 1,0 0-1,0-1 1,16-1 0,-17 0-6,-1 0 1,1 0-1,-1 0 1,1-1-1,-1 0 1,0 0-1,0-1 1,0 1 0,0-2-1,0 1 1,-1 0-1,1-1 1,-1 0-1,0 0 1,0-1-1,-1 0 1,1 1 0,-1-1-1,6-9 1,-3 2 10,-1 1 0,1-1 0,-2-1 0,0 1 0,5-16 0,-9 24-69,-1-1 0,1 1 0,0 0-1,-1 0 1,0 0 0,0 0 0,0 0-1,0-1 1,-1 1 0,0 0 0,0 0-1,0 0 1,0 0 0,-1 0 0,1 0-1,-1 1 1,0-1 0,0 0 0,0 1 0,-1-1-1,-4-5 1,1 4-11,1 0 0,-1 1 1,0-1-1,0 1 0,-1 0 0,1 1 1,-1-1-1,0 2 0,0-1 0,0 0 0,0 1 1,0 1-1,0-1 0,-1 1 0,1 0 1,0 1-1,-1 0 0,1 0 0,-1 0 0,1 1 1,0 0-1,-1 1 0,1-1 0,0 2 1,0-1-1,0 1 0,0 0 0,0 0 0,1 1 1,0-1-1,-1 2 0,1-1 0,1 1 1,-1 0-1,-7 8 0,-1 4-20,1 1 0,1 1 0,1 0 1,0 1-1,2 0 0,0 1 0,1-1 0,1 2 0,-7 34 0,13-51 6,1-1 0,-1 1 0,1 0-1,0 0 1,0-1 0,0 1 0,0 0-1,1-1 1,0 1 0,0-1 0,0 1-1,1-1 1,-1 1 0,4 5 0,-2-6 8,0 0 0,0 1 1,0-1-1,1 0 1,-1-1-1,1 1 1,0-1-1,0 1 1,0-1-1,1-1 1,-1 1-1,1 0 1,7 2-1,16 5-13,1-2 0,-1-1 1,45 5-1,-56-9-37,13 1-957,47 2 0,-63-6-444,0-1 0,-1 0-1,20-5 1,-3-2-2213,-3-1 70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18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24 8064,'-6'-4'828,"-1"1"0,1 0 1,-1 1-1,1-1 1,-1 1-1,0 0 0,0 1 1,-8-1-1,10 1-562,0 1 1,-1 0-1,1 0 0,0 0 0,0 1 1,0-1-1,0 1 0,0 1 0,0-1 1,0 1-1,-7 3 0,5-1-162,0 1 0,0 0 1,1 0-1,-1 0 0,2 1 0,-1 0 1,0 0-1,1 0 0,0 1 0,1 0 0,0 0 1,0 0-1,0 1 0,1-1 0,0 1 0,-4 14 1,3-1-64,0 1 1,1-1-1,1 1 1,1 0 0,2 24-1,0-36-39,-1-1 0,2 1 0,-1-1-1,1 0 1,1 1 0,0-1-1,0 0 1,1-1 0,8 16 0,-9-19-3,1 1 0,0-1 0,0 0 1,1 0-1,0-1 0,-1 0 0,1 1 1,1-1-1,-1-1 0,1 1 0,-1-1 1,1 0-1,0-1 0,0 1 0,12 2 1,16 3 12,0-2 0,38 3 0,-50-8-1137,1-1 0,0 0 0,0-2 0,31-5 0,-27-1-1862,5-6-954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18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0 9216,'-2'1'713,"0"-1"1,0 0 0,0 1 0,0-1 0,1 1-1,-1 0 1,0 0 0,0 0 0,1-1-1,-1 2 1,-2 1 0,3-2-272,2-1 6,-1 1-432,0-1 1,1 0 0,-1 0-1,0 1 1,0-1 0,1 0-1,-1 0 1,0 0 0,1 1-1,-1-1 1,0 0 0,1 0-1,-1 0 1,0 0 0,1 0-1,-1 0 1,1 0 0,-1 0-1,0 0 1,1 0 0,-1 0-1,0 0 1,1 0 0,0 0-1,28-4 469,1 1-1,40 0 0,-52 4-451,0 0 1,0 2-1,0 0 1,0 0-1,21 8 1,-36-9 14,1-1 1,-1 1 0,0 0-1,1 0 1,-1 0 0,0 0-1,0 1 1,0-1 0,0 1 0,-1 0-1,1 0 1,-1 0 0,0 0-1,0 0 1,0 0 0,0 1-1,0-1 1,-1 1 0,1-1-1,-1 1 1,0 0 0,0-1-1,0 1 1,0 5 0,0 9 128,-1-1 0,0 1 0,-1-1 0,-3 19 0,1-18-103,-2 20 120,-4 33-130,9-64-67,0 0-1,0 0 0,1 0 0,0 0 0,0-1 0,1 1 0,-1 0 0,4 6 1,-4-10-64,1-1 1,-1 1 0,1-1 0,0 0-1,0 1 1,0-1 0,0 0 0,0 0-1,0 0 1,0-1 0,1 1 0,-1 0-1,1-1 1,-1 0 0,1 1 0,0-1-1,-1 0 1,1 0 0,0-1 0,0 1-1,0 0 1,-1-1 0,1 0 0,4 0-1,9 0-1148,-1 0 0,1-2 0,21-4 0,-14 3-988,2-1-512,7-4-959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19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16 7296,'0'0'241,"0"-1"1,0 0-1,0 1 1,0-1-1,-1 0 1,1 0-1,0 1 1,-1-1-1,1 0 1,0 1-1,-1-1 1,1 0-1,-1 1 1,1-1-1,-1 1 1,1-1-1,-1 1 1,1-1-1,-1 1 1,0-1-1,1 1 1,-1 0-1,1-1 1,-1 1 0,0 0-1,0-1 1,1 1-1,-1 0 1,0 0-1,1 0 1,-1 0-1,0 0 1,0 0-1,0 0 1,-1-1-85,-1 1-1,1 0 1,0 0 0,0 1 0,0-1 0,0 0 0,0 1 0,0-1 0,0 1 0,0 0 0,-3 1-1,0 1-80,0 1 0,1 0-1,0-1 1,0 1-1,0 1 1,0-1-1,0 1 1,1-1-1,0 1 1,0 0-1,-3 8 1,-2 5 65,-9 38-1,14-46-80,-9 39 40,1 0-1,3 1 1,2 0-1,2 0 1,5 82-1,2-88-163,3-1 0,1 1 0,2-1 0,2-1 1,2 0-1,31 68 0,-38-97-178,0-1 1,1 0-1,1 0 1,0 0-1,15 15 0,-18-22-177,1 1-1,0-1 0,0-1 1,0 1-1,1-1 1,-1 0-1,1 0 0,0-1 1,0 0-1,0 0 0,13 3 1,13-1-3261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20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85 8832,'-16'-3'4105,"7"2"909,18-11-4507,0 6-418,0 0-1,0 0 1,0 0-1,1 1 1,-1 1-1,18-6 1,-4 3 292,45-8-1,-59 14-211,0-1 0,1 1-1,-1 1 1,18 1 0,-25-1-110,1 1 0,-1-1 0,0 1 1,0-1-1,1 1 0,-1 0 0,0 0 1,0 0-1,0 0 0,0 0 0,0 0 1,0 1-1,0-1 0,-1 1 0,1-1 1,0 1-1,-1 0 0,1-1 1,-1 1-1,0 0 0,1 0 0,-1 0 1,0 0-1,0 0 0,0 3 0,1 2 59,-1 0-1,0 0 1,0 0-1,-1 0 0,0 0 1,0 0-1,-1 0 0,0 0 1,0 0-1,-1 0 1,1 0-1,-1-1 0,-1 1 1,0 0-1,-3 6 1,-6 9-17,0 0 0,-29 35 0,11-22-138,20-24 20,1 1 1,-17 24 0,26-36 13,-1 1 0,1 0 0,-1 0 0,1 0 0,-1 0 0,1 0 0,-1 0 0,1 0 0,0 0 0,-1 0 0,1 0 1,0 0-1,0 0 0,0 0 0,0 0 0,0 0 0,0 0 0,0 1 0,0-1 0,1 0 0,-1 0 0,0 0 0,1 0 0,-1 0 0,1 0 0,-1-1 0,1 1 0,-1 0 0,1 0 0,-1 0 0,1 0 0,0 0 0,0-1 0,-1 1 0,1 0 0,0-1 0,2 2 0,2 1-26,1 0-1,-1-1 1,1 0-1,0 0 1,9 1-1,-3 1 0,37 9-367,89 40 0,-134-51 382,1 1 0,0 0 0,-1 0 0,0 0 0,1 0 0,-2 1 0,1 0 0,0 0 0,-1 0 0,1 0 0,-1 1 0,4 7 1,-3-5 86,-2 0 1,1 0 0,-1 0 0,0 1 0,0-1-1,-1 0 1,0 1 0,0 10 0,-1-5 55,-1-1-1,0 1 1,-1-1 0,-1 0 0,0 0-1,0 0 1,-1 0 0,-1 0 0,0-1-1,-11 20 1,9-21-112,0-1 1,-1 1-1,0-1 0,-1-1 0,0 0 0,0 0 0,-1 0 0,-13 7 0,2-3-949,0-2-1,-1 0 1,-27 9-1,94-30-6851,-14 4 4712,6-4-607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20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1 8320,'-2'0'11213,"-12"8"-8548,-21 19-2565,18-9-79,2 0 1,0 1-1,-22 39 0,-30 71-463,41-75-145,25-51 529,-43 92-4081,39-79 2374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27.9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8832,'-11'11'7498,"23"-11"-4794,0 1-2575,1 0-1,-1 1 1,1 1 0,15 5-1,18 4-184,69 5-1290,2-11-4065,-74-6 1507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21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9472,'-1'-9'958,"2"-3"4714,0 12-5538,0 0 1,-1 0-1,1 0 1,-1 0-1,1 0 1,0 0-1,-1 1 0,1-1 1,-1 0-1,1 0 1,-1 1-1,1-1 1,-1 0-1,1 0 1,-1 1-1,1-1 0,-1 1 1,1-1-1,-1 0 1,1 1-1,-1-1 1,1 2-1,22 19 709,23 29-1,-12-6-702,-2 1 0,35 66 0,19 27-762,-56-92-363,-19-26-1149,2-1 0,20 22 0,-24-34-575,3-6-736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21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8704,'2'0'4008,"8"4"-2955,3 9-73,0 0 0,-1 1 0,-1 0 0,14 22 0,31 66-494,-23-40-246,-7-15-178,-2 1-1,-2 1 0,19 65 1,-27-64-28,-3 1-1,6 61 1,-14-81-37,-2 1 0,-1 0 0,-1 0-1,-11 58 1,8-70-94,-2-1 1,0 0-1,-2-1 0,0 1 0,-13 21 1,-59 78-5929,76-112 5436,-6 13-3107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22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44 7808,'5'3'5978,"-5"-3"-5779,0 1-153,0-1-1,0 0 1,1 1-1,-1-1 1,0 0-1,0 0 1,0 0-1,0 1 1,1-1-1,-1 0 1,0 0 0,0 0-1,1 1 1,-1-1-1,0 0 1,0 0-1,1 0 1,-1 0-1,0 0 1,0 0-1,1 0 1,-1 1 0,0-1-1,1 0 1,-1 0-1,0 0 1,0 0-1,1 0 1,-1 0-1,1-1 1,0 1 44,0 0 0,0 0 0,1 0 1,-1 0-1,0 0 0,0-1 0,0 1 0,0 0 0,1-1 0,-1 1 1,0-1-1,0 0 0,0 1 0,0-1 0,0 0 0,0 1 1,0-1-1,0 0 0,-1 0 0,1 0 0,0 0 0,0 0 1,-1 0-1,1 0 0,-1 0 0,1 0 0,-1 0 0,1 0 1,-1 0-1,1-1 0,-1 1 0,0 0 0,0 0 0,0 0 1,0-1-1,0 1 0,0 0 0,0 0 0,0-1 0,0 1 0,0 0 1,-1 0-1,1 0 0,0 0 0,-1-1 0,1 1 0,-1 0 1,1 0-1,-1 0 0,0 0 0,0 0 0,0-1 0,0 2-55,0-1 0,0 1-1,0-1 1,0 1 0,0 0-1,0-1 1,0 1 0,0 0-1,1 0 1,-1 0 0,0-1-1,0 1 1,0 0 0,0 0-1,0 1 1,0-1 0,0 0-1,0 0 1,0 0-1,0 1 1,0-1 0,0 0-1,0 1 1,0-1 0,0 1-1,1-1 1,-1 1 0,0-1-1,0 1 1,1 0 0,-2 0-1,-2 3-41,-1 0 0,1 0-1,0 0 1,-4 5-1,7-7 8,0-1-1,0 0 1,0 1-1,0-1 0,0 1 1,1-1-1,-1 1 0,0-1 1,1 1-1,-1 0 1,1-1-1,0 1 0,-1 0 1,1 0-1,0-1 1,0 1-1,0 0 0,0-1 1,0 1-1,1 0 0,-1 0 1,0-1-1,1 1 1,-1-1-1,1 1 0,0 0 1,-1-1-1,1 1 1,0-1-1,0 1 0,0-1 1,0 0-1,0 1 0,1-1 1,-1 0-1,0 0 1,0 0-1,1 0 0,-1 0 1,1 0-1,-1 0 1,1 0-1,-1-1 0,1 1 1,0 0-1,-1-1 0,1 0 1,0 1-1,-1-1 1,1 0-1,2 0 0,3 0 93,0 0 0,0 0 0,0-1-1,0 0 1,0-1 0,0 0 0,0 0-1,-1 0 1,1-1 0,0 0 0,6-4 0,-9 5 12,-2 1-55,-1 0 0,1 1 0,-1-1 0,1 0 0,-1 0 0,0 0 0,1 0 0,-1 0 0,0-1 0,2-2 0,-2 4-21,-1-1 0,0 1 0,0-1-1,1 1 1,-1-1 0,0 1 0,0-1 0,0 0 0,0 1-1,0-1 1,1 0 0,-1 1 0,0-1 0,0 1 0,-1-1-1,1 0 1,0 1 0,0-1 0,0 1 0,-1-2 0,1 1 4,-1-1 0,0 1 0,0 0 0,0 0 0,-1 0 0,1 0 0,0 0 0,0 0 0,-1 0 0,1 0 0,0 0 0,-1 0 0,1 1 0,-1-1 1,1 1-1,-1-1 0,1 1 0,-1-1 0,1 1 0,-3 0 0,-2-1-137,1 1 1,0 0-1,0 1 0,0-1 1,0 1-1,0 0 0,0 0 1,0 1-1,0-1 0,0 1 1,0 0-1,1 0 0,-1 1 1,1-1-1,-8 7 0,12-9 16,-1 0 0,1 0 0,-1 1-1,1-1 1,0 0 0,-1 1 0,1-1 0,0 1-1,0-1 1,-1 1 0,1-1 0,0 0-1,0 1 1,-1-1 0,1 1 0,0-1-1,0 1 1,0-1 0,0 1 0,0-1 0,0 1-1,0-1 1,0 1 0,0-1 0,0 1-1,0-1 1,0 1 0,0-1 0,0 1 0,0-1-1,0 1 1,1-1 0,-1 1 0,0-1-1,0 0 1,1 1 0,-1-1 0,0 1 0,1-1-1,-1 0 1,0 1 0,1 0 0,1 0-331,-1-1 0,1 1 0,-1 0 0,1-1 1,0 1-1,-1-1 0,1 1 0,0-1 0,-1 0 1,1 1-1,2-1 0,12 0-3713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23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72 174 9216,'-16'-22'2288,"-30"-37"1802,45 58-3973,0 0-1,1 0 1,-1 0 0,0 0-1,0 0 1,1 0 0,-1-1-1,0 1 1,1 0 0,-1 0-1,1-1 1,0 1 0,-1 0-1,1-1 1,0 1 0,0 0-1,0-1 1,0 1 0,0 0-1,0-1 1,0 1 0,0 0-1,1 0 1,-1-1-1,0 1 1,1 0 0,-1 0-1,1-1 1,0 1 0,-1 0-1,1 0 1,0 0 0,0 0-1,-1 0 1,1 0 0,0 0-1,0 0 1,1-1 0,3-2 120,-1 1 0,1 0 0,-1-1 1,1 2-1,0-1 0,0 0 1,9-2-1,1 1-30,0 0-1,1 0 1,-1 2 0,1 0 0,0 0-1,0 2 1,16 1 0,-19 0-65,-1 0 0,1 2-1,-1-1 1,0 2 0,0-1 0,0 2 0,0-1-1,-1 2 1,15 8 0,-22-11-65,0-1 1,0 2-1,0-1 0,-1 0 1,1 1-1,-1-1 1,0 1-1,0 0 0,0 0 1,-1 0-1,1 1 0,-1-1 1,0 0-1,0 1 1,0 0-1,-1-1 0,0 1 1,0 0-1,0 0 1,0 0-1,-1 0 0,0 6 1,0-1-1,-2 0 1,1 0 0,-1 0 0,-1 0-1,1 0 1,-2-1 0,1 1-1,-2-1 1,1 0 0,-6 9-1,-64 93-98,73-108 10,0-1 0,0 0-1,0 1 1,0-1 0,1 1-1,-1 0 1,1-1 0,-1 1-1,1 0 1,0-1 0,0 1 0,0-1-1,0 1 1,1 0 0,-1-1-1,1 1 1,-1 0 0,1-1 0,0 1-1,0-1 1,0 0 0,0 1-1,1-1 1,-1 0 0,1 1-1,-1-1 1,4 3 0,4 5-23,2 0-1,-1 0 1,1-1 0,13 7 0,-8-4-7,-1 1 42,0 1-1,0 1 1,-1 0 0,-1 1-1,-1 1 1,0-1-1,-1 2 1,16 34 0,-23-42 36,0 0 1,0 0 0,-1 0 0,3 18 0,-6-24-32,1 0 1,-1 0-1,0 0 0,0 0 0,0 0 0,-1 0 0,1 0 0,-1 0 1,0 0-1,0 0 0,-1 0 0,1 0 0,-1 0 0,0 0 0,-2 3 1,-1 0 1,0-1 1,-1-1-1,1 1 1,-1-1 0,0 0-1,-1 0 1,1 0-1,-9 3 1,-61 27 17,46-22-98,-42 17-3218,-103 28-1,134-46 278,6 2-2181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23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10112,'0'0'269,"0"-1"1,0 1 0,1-1 0,-1 1-1,0-1 1,1 1 0,-1-1 0,0 1-1,1-1 1,-1 1 0,0 0 0,1-1-1,-1 1 1,1 0 0,-1-1 0,1 1-1,-1 0 1,1 0 0,-1-1 0,1 1-1,-1 0 1,1 0 0,-1 0 0,1 0-1,-1-1 1,1 1 0,0 0 0,-1 0-1,1 0 1,0 1 0,24-1 2106,-17 0-1904,12 1-80,1 0-1,-1 2 1,24 6 0,61 20-1298,-50-12-704,29 8-5105,-63-18 2561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24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10112,'-1'1'291,"1"-1"0,-1 0 1,1 1-1,-1-1 0,1 0 0,-1 1 1,1-1-1,0 1 0,-1-1 1,1 1-1,-1-1 0,1 1 0,0-1 1,0 1-1,-1-1 0,1 1 1,0 0-1,0-1 0,0 1 0,-1-1 1,1 1-1,0 0 0,0-1 1,0 1-1,0-1 0,0 1 0,0 0 1,1 0-110,-1 0 0,1 0 1,0 0-1,-1-1 1,1 1-1,0 0 1,-1-1-1,1 1 0,0 0 1,0-1-1,0 1 1,-1-1-1,1 1 0,0-1 1,1 1-1,6 2-129,0-1 1,1 0-1,8 2 0,-12-3 435,15 1-406,-1 0 0,39-3-1,-27 1-144,139-5-2106,-59-5-3411,-81 6 1340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25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53 183 9600,'-19'-22'3348,"15"18"-2349,-1-1-1,1 0 0,0 0 1,0 0-1,-5-12 0,8 15-896,0 1 0,1-1 0,-1 0-1,1 0 1,0 0 0,-1 0 0,1 0-1,0 0 1,0 0 0,0 0 0,1 0-1,-1 0 1,0 0 0,1 0 0,-1 0-1,1 0 1,0 1 0,-1-1 0,1 0-1,0 0 1,0 1 0,0-1 0,1 0-1,0-1 1,3-2-12,0 0 1,0 0-1,0 1 0,1-1 1,-1 1-1,1 0 0,0 1 1,0 0-1,1 0 1,-1 0-1,11-3 0,5 0 38,0 1-1,27-2 1,-35 5-20,0 1 0,0 0 1,0 1-1,26 4 1,-35-3-42,0 0 0,1 0 0,-1 1 0,0-1 0,0 1 0,0 0 0,0 1 1,0-1-1,0 1 0,-1 0 0,1 0 0,-1 1 0,0-1 0,0 1 0,5 6 1,-3-2 48,-1 0 0,-1 1 0,1-1 1,-1 1-1,-1 0 0,0 0 0,0 1 0,-1-1 1,0 1-1,0-1 0,-1 1 0,0 0 1,-1-1-1,0 1 0,-3 19 0,-2-3-44,-1 0 0,-1 0 0,-1-1-1,-18 40 1,8-33-93,14-26 9,0 0 1,1 0 0,0 0-1,0 0 1,0 0-1,-1 8 1,4-14 1,0 1 1,0 0-1,0-1 0,0 1 1,0-1-1,0 1 1,0 0-1,0-1 0,1 1 1,-1 0-1,0-1 0,0 1 1,0 0-1,1-1 1,-1 1-1,0-1 0,1 1 1,-1-1-1,1 1 1,-1-1-1,1 1 0,-1-1 1,0 1-1,2 0 0,15 9-130,-7-5 110,12 8 17,2-2-1,40 15 1,7 2-64,-45-15 73,0 1-1,0 2 1,42 33 0,-53-36 40,1 1 0,-2 1 0,0 0 0,0 1 0,-2 0 0,16 26 0,-25-36 44,1 1 0,-1 0 0,-1 0 0,1 0 1,-1 0-1,0 0 0,0 0 0,-1 0 1,1 14-1,-3-17-18,1 1 1,0-1-1,-1 0 1,0 0-1,0 0 1,0 0-1,0 0 1,-1 0-1,0 0 1,0 0-1,0-1 1,0 1-1,0-1 0,-1 1 1,1-1-1,-1 0 1,0 0-1,-5 4 1,-8 5 37,0-1 0,-1-1 1,0 0-1,-23 8 0,-75 24-20,99-37-352,-1-1-1,1-1 0,-1 0 1,0-1-1,0-1 1,1 0-1,-1-2 0,-23-2 1,39 3 148,0 0 0,-1 0-1,1-1 1,0 1 0,0 0 0,0-1 0,-1 1 0,1 0-1,0-1 1,0 1 0,0-1 0,0 0 0,0 1 0,0-1 0,0 0-1,0 0 1,0 0 0,0 1 0,-1-3 0,2 2-15,-1 0 0,1 0 0,0 1 0,0-1 0,0 0 1,0 0-1,0 0 0,0 1 0,0-1 0,0 0 0,0 0 0,1 0 1,-1 0-1,0 1 0,0-1 0,1 0 0,-1 0 0,1 1 0,-1-1 1,0 0-1,2-1 0,2-2-553,-1 0 0,1 0 1,1 0-1,-1 1 0,1-1 1,-1 1-1,7-4 0,24-10-3894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25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406 52 10368,'-3'-6'1571,"-1"1"0,0 1-1,-1-1 1,-9-7 0,11 9-1212,-1 1 0,0 0-1,1 0 1,-1 1-1,0-1 1,0 1 0,0-1-1,-7 0 1,-1 1-258,0 0 1,0 0-1,1 1 1,-1 1-1,0 0 1,0 0-1,1 2 0,-14 3 1,-89 35 48,101-35-130,7-4-15,-6 2-14,0 1 1,1 1-1,0 0 1,-11 8-1,21-13 2,0-1 1,0 1-1,0 0 0,0-1 0,0 1 0,0 0 0,0 0 0,1 0 1,-1 0-1,0 0 0,1 0 0,-1 0 0,0 0 0,1 0 0,0 0 1,-1 0-1,1 0 0,0 0 0,-1 0 0,1 1 0,0 1 0,0-2 5,1 0 0,-1 0 0,0 0 0,1 0 0,-1 1 0,1-1-1,0 0 1,-1 0 0,1 0 0,0 0 0,0-1 0,-1 1-1,1 0 1,0 0 0,0 0 0,0-1 0,1 2 0,5 2-18,1 0 1,0-1-1,-1 1 1,13 2-1,-20-6 19,15 5 3,17 4-28,0 2-1,-1 1 0,32 17 1,-55-24 50,0-1 1,0 1 0,-1 1-1,0 0 1,0 0 0,0 0-1,-1 1 1,1-1 0,-2 2-1,1-1 1,-1 1 0,0 0-1,-1 0 1,1 0 0,-2 0-1,4 11 1,-5-12 120,-1-1-1,1 1 1,-2-1-1,1 1 1,-1-1-1,0 1 1,0-1 0,-1 1-1,0-1 1,0 1-1,0-1 1,-1 1-1,0-1 1,0 0 0,-4 6-1,2-4-33,0 0 0,-1-1 1,0 0-1,-1 0 0,0 0 0,0-1 0,0 1 0,-1-2 1,1 1-1,-16 9 0,-8 1-447,-1-2 0,-1 0 0,0-2 0,-35 8 0,59-19-992,1 0 0,-1 0 0,-12 0 0,31-8-3328,8-1 1600,-2 0-714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26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1 257 8192,'64'-29'7783,"35"-6"-4689,18-8-1918,-105 38-948,5-2 254,29-16 1,-42 20-351,0 0 1,0 0 0,0 0-1,0 0 1,0-1-1,-1 1 1,0-1-1,1 0 1,-1 0-1,-1-1 1,4-5 0,-5 9-85,0-1 0,-1 1 0,1 0 0,-1-1-1,0 1 1,1 0 0,-1-1 0,0 1 0,0-1 0,0 1 0,0-1 0,0 1 0,0-1 0,0 1 0,0 0 0,0-1 0,-1 1 0,1-1 0,-1 1 0,0-3 0,-1 2 8,1 0-1,-1 1 1,1-1-1,-1 0 1,0 1-1,1-1 1,-1 1-1,0-1 1,0 1 0,0 0-1,-4-2 1,-2 0 39,1 1 0,0 0 1,-1 0-1,0 0 0,1 1 1,-15 0-1,13 1-70,-1 0 0,1 1 1,0 1-1,-1 0 0,1 0 0,0 0 0,0 1 1,0 1-1,0-1 0,1 2 0,0-1 1,-1 1-1,2 0 0,-12 9 0,10-5-35,-1 1-1,1 0 0,0 0 1,1 1-1,1 0 0,-1 0 1,2 1-1,0 0 1,-8 19-1,6-11-1,1 0 1,1 1-1,-5 33 1,10-48 1,0 0 1,1 0 0,0 0-1,0 0 1,0-1 0,1 1-1,0 0 1,0 0 0,0-1-1,1 1 1,-1 0-1,1-1 1,1 0 0,-1 1-1,1-1 1,0 0 0,0 0-1,5 6 1,1-3-19,0-1-1,0 0 1,1 0 0,0 0 0,0-2 0,0 1-1,1-1 1,0 0 0,21 5 0,-5-3-362,1-1 1,0-1-1,29 0 1,-41-4-377,0-1-1,0-1 1,-1 0 0,1-1-1,25-7 1,-25 4-1343,0 0 0,0-2 0,0 0-1,-1 0 1,14-10 0,12-13-1976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26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339 14 9728,'4'-9'2991,"-7"5"422,-19 3 845,16 2-4377,-15 2 757,0 0 0,0 2 0,0 0 0,-37 16 0,48-16-550,0 0 0,0 0 0,0 1-1,1 1 1,0-1 0,1 2 0,0-1 0,0 1 0,0 0 0,1 1 0,0 0 0,0 0 0,-4 10 0,3-5-69,2-1 0,-1 1 0,2 1 0,0-1 0,1 1 0,0 0 0,1 0 0,-2 29 0,5-39-27,0 1-1,0-1 0,0 0 1,1 1-1,-1-1 1,1 1-1,1-1 0,-1 0 1,1 0-1,0 0 1,0 0-1,0 0 0,1 0 1,-1 0-1,1-1 1,0 1-1,1-1 0,-1 0 1,1 0-1,0 0 1,0-1-1,0 1 0,0-1 1,1 0-1,-1 0 1,1 0-1,0-1 0,0 0 1,0 0-1,6 2 1,6 1-42,1 0-1,0-1 1,0-1 0,0 0 0,0-2 0,0 0 0,1-1 0,-1-1 0,27-4 0,-23 1-925,0-1 1,-1-1-1,0-1 0,0-1 0,-1-1 1,0-1-1,29-18 0,-12 1-3899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28.6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9472,'5'0'1104,"45"0"6305,25-4-4701,-61 2-2449,1 2 1,-1-1 0,1 2-1,-1 0 1,23 5 0,-27-4-113,-1 0-1,1 1 1,-1 1 0,0 0 0,0 0 0,-1 0 0,1 1 0,14 12 0,-21-16-87,-1 1-1,1-1 1,-1 1 0,1-1 0,-1 1 0,0 0 0,0 0 0,0 0 0,0 0 0,0-1 0,0 1 0,0 0 0,-1 0 0,1 1 0,-1-1-1,1 0 1,-1 0 0,0 0 0,0 0 0,0 0 0,0 0 0,0 1 0,0-1 0,-1 0 0,0 3 0,-2 4 30,0 0 0,-1-1 0,0 1 0,-8 11-1,3-3-96,4-7-53,0 1 1,0 0 0,1 0-1,0 0 1,1 1 0,1-1 0,-1 1-1,0 22 1,3-24-27,1 0 0,0 0 1,1 0-1,0 0 0,0 0 0,1 0 0,0-1 1,1 1-1,0-1 0,9 15 0,-4-10 71,0-1 0,1-1 0,1 0 0,0 0 0,0-1 0,14 10 0,83 55-51,-91-64 77,0-1-3,2 1 40,19 15 0,-33-23 35,-1 1 0,1-1-1,-1 1 1,0 0 0,0 0-1,0 0 1,-1 0 0,5 10-1,-7-13-48,-1-1 1,1 1-1,-1 0 0,1 0 0,-1 0 0,0 0 0,0 0 0,1 0 0,-2 0 1,1 0-1,0 0 0,0 0 0,-1 0 0,1 0 0,-1 0 0,1 0 0,-1 0 1,0 0-1,0 0 0,0-1 0,0 1 0,0 0 0,0-1 0,0 1 0,-1-1 1,1 1-1,0-1 0,-1 1 0,-2 1 0,-5 3 34,0 0 0,0 0 0,0-1 1,-12 5-1,16-8-41,-109 49-50,-26 13-1840,48-17-4192,91-46 5768,0-1 0,0 1 0,0-1 0,0 1 0,0 0 0,0 0 0,0-1 0,0 1 0,0 0 0,-1 2 0,1-2-367,1 0 327,0 0 0,0-1 0,0 1 1,0 0-1,0 0 0,0 0 0,1-1 0,-1 1 0,1 4-1307,0-5 1547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26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10752,'0'0'5983,"5"0"-4244,41 0-580,0 3 0,88 16 0,-127-18-1043,1 1 0,-2 0 0,1 1 0,0 0 0,0 0 0,-1 0 1,0 0-1,1 1 0,-1 0 0,7 7 0,-9-7-4,-1 0 1,0 0-1,1 0 1,-2 0-1,1 0 1,0 0 0,-1 1-1,0 0 1,0-1-1,0 1 1,-1 0-1,1 0 1,-1 0-1,0 0 1,0 7 0,-1 13 153,-1-1 0,-1 0 1,-5 26-1,3-27-278,1-1 1,1 1-1,1 39 0,2-58-10,-1 0 0,1 0 0,0 0 0,0 0 0,0 0 1,0 0-1,1 0 0,0-1 0,0 1 0,0 0 0,0-1 0,0 0 0,0 0 0,1 1 0,0-1 0,0-1 0,0 1 0,0 0 0,0-1 0,0 1 0,1-1 0,-1 0 0,1 0 0,-1-1 1,1 1-1,0-1 0,6 2 0,6 1-691,0-1 0,1-1 1,-1-1-1,1 0 0,22-3 1,-28 2-630,0-1 1,-1-1 0,21-4 0,1-5-3379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27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2 9728,'-2'0'508,"1"-1"1,-1 1 0,1 0-1,-1-1 1,1 1 0,-1 0-1,1 0 1,-1 0 0,1 0 0,-1 0-1,1 1 1,0-1 0,-1 0-1,1 1 1,-1-1 0,-1 2-1,0 0-177,1-1-1,-1 1 0,1 0 1,-1 0-1,1 0 1,0 0-1,-4 4 0,0 3-166,1 0 0,-1 0 0,-7 18 0,4-3 65,1 1-1,0 0 1,-6 44 0,-1 78 171,13-118-296,-3 61-28,5 1 0,3 0 0,20 123 0,-19-185-252,2 1 0,12 33 0,-15-53-22,2 0 0,-1-1 0,1 1 1,0-1-1,1 0 0,0 0 0,0-1 0,1 0 0,13 13 0,-11-14-247,0-1 0,0 1 0,0-2 1,1 1-1,0-1 0,0-1 0,0 0 0,1 0 0,-1-1 0,1 0 0,19 2 1,17-3-3940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28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38 163 9728,'-7'-6'1128,"-12"-10"1340,18 15-2191,0 0 0,0 0 0,0 0 1,0 0-1,0 0 0,0 0 0,1 0 1,-1-1-1,0 1 0,1 0 0,-1 0 0,1-1 1,-1 1-1,1-2 0,0 2-134,0-1 1,0 1-1,1 0 0,-1-1 1,0 1-1,1 0 0,-1 0 1,1-1-1,0 1 0,-1 0 1,1 0-1,0 0 0,0 0 1,0 0-1,0 0 0,0 0 1,0 0-1,0 0 0,0 0 0,1 0 1,28-15 538,-20 12-449,24-12 119,1 2 0,0 2 0,1 1 0,37-6 0,-58 14-219,0 1 0,0 0 1,0 1-1,0 1 0,17 2 0,-28-2-65,-1 1 0,1 0 1,0 0-1,0 0 0,-1 0 1,1 0-1,-1 1 0,1 0 1,-1 0-1,1 0 0,2 3 1,-4-4-4,0 1 0,0 0 0,-1 0 0,1 1 0,-1-1 0,1 0 0,-1 0 0,0 1 0,0-1 0,0 1 0,0-1 0,0 1 0,-1-1 0,1 1 0,-1-1 0,1 1 0,-1 0 0,0 3 0,-1 8 46,-1 1 1,0 0 0,0-1 0,-2 1-1,0-1 1,0 0 0,-2 0 0,1 0 0,-9 13-1,-11 15-107,-41 54 0,52-79 38,10-12-59,0 0 0,0 0 0,0 0 0,1 0 1,-5 11-1,7-15-1,1 0 0,-1 1 0,1-1 0,0 0 0,0 1 0,-1-1-1,1 1 1,0-1 0,0 1 0,0-1 0,1 1 0,-1-1 0,0 0 0,0 1 0,1-1 0,-1 1 0,1-1 0,-1 0 0,1 0 0,0 1 0,0-1 0,-1 0 0,1 0 0,0 0 0,0 1-1,0-1 1,0 0 0,0-1 0,0 1 0,2 1 0,8 6-77,1 0-1,0-1 1,1 0-1,23 9 1,60 14-489,-46-15 461,-39-11 126,3-1 24,-1 2 0,1 0 0,-1 1 0,0 0 0,15 10 1,-26-15-11,-1 0 1,0 0-1,1 0 1,-1 0-1,0 0 1,0 0-1,0 0 1,0 0-1,0 0 1,0 1-1,0-1 1,-1 0-1,1 1 1,0-1 0,-1 1-1,1-1 1,-1 1-1,0-1 1,1 1-1,-1-1 1,0 1-1,0-1 1,0 1-1,0-1 1,0 1-1,0-1 1,0 1-1,0-1 1,-1 1-1,1-1 1,-1 1 0,1-1-1,-1 1 1,0-1-1,1 1 1,-1-1-1,0 0 1,0 0-1,-1 2 1,-4 4 45,0 0 1,-1 0-1,0-1 0,0 0 1,-9 5-1,12-8-78,-22 16-80,0-1 0,-1-1 0,-1-2 0,-54 22 1,56-26-298,16-7-480,0 1 0,-22 4 0,32-9 830,0 0 1,0 0 0,0 0-1,0 0 1,0 0 0,-1 0-1,1 0 1,0 0-1,0 1 1,0-1 0,0 0-1,0 0 1,0 0 0,0 0-1,0 0 1,0 0 0,0 0-1,0 0 1,-1 0 0,1 0-1,0 0 1,0 0 0,0 0-1,0 0 1,0 0-1,0 0 1,0-1 0,0 1-1,0 0 1,0 0 0,0 0-1,-1 0 1,1 0 0,0 0-1,0 0 1,0 0 0,0 0-1,0 0 1,0 0 0,0 0-1,0 0 1,0 0-1,0 0 1,0 0 0,0-1-1,0 1 1,0 0 0,0 0-1,0 0 1,0 0 0,0 0-1,0 0 1,0 0 0,0 0-1,0 0 1,0 0 0,0-1-1,0 1 1,4-6-1116,10-7-415,-13 13 1370,16-15-2203,3-3-2000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28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1 11264,'-1'1'4968,"-6"9"-3259,1 1-883,1 1 1,1 0-1,-1 0 1,2 1-1,-3 14 1,2-7-336,-40 140 267,32-124-630,-2 0 0,-24 44 0,38-79-146,-71 123-755,19-45-5546,47-75 5274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28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10240,'-4'-1'6069,"4"1"-5937,0 7 4170,4 10-2523,5-2-1401,1-1-1,-1 0 1,17 17-1,-2-2-250,12 11-181,2 0 0,67 53-1,33 34-4336,-116-102 2806,11 12-3062,-9-18-2849,-16-15 3795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7:29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10496,'2'1'541,"0"0"1,0-1 0,0 1 0,0 0 0,0 0 0,0 0-1,3 2 1,5 3 30,140 75 4335,-126-68-4655,0 1 0,-1 1 0,-1 1 1,-1 1-1,0 0 0,-1 2 1,-1 0-1,-1 2 0,28 38 0,-19-20-216,74 120 129,-89-137-117,-1 0-1,-1 1 1,-1 0-1,-1 0 0,7 41 1,-10-29-171,-2 0 0,-1 0 1,-2 0-1,-9 71 1,2-65-1828,-23 78 1,1-24-3987,10-54 1707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18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9216,'3'3'6077,"3"5"-3744,-4-6-2177,1 0-1,-1 0 1,1-1 0,-1 1-1,1-1 1,0 0 0,-1 0-1,1 0 1,0 0 0,0 0-1,0 0 1,4 0 0,39 0 34,-36-1-100,19 0-91,-11-1-740,-1 1 0,0 1 0,21 3 0,-26 1-1947,-3 4-1605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18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9344,'0'4'3520,"4"0"-2752,4-1 576,-3-3 32,3 0-257,9-3 65,3-5-608,8 1-256,6 2-192,-1 5-384,0 9-96,-3 2-736,-7 0-320,-2-1-1823,0 5-705,-8-4 288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19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346 37 7936,'0'-1'580,"0"0"1,0 0-1,0 0 1,-1 0-1,1 0 1,0 0-1,-1 1 0,1-1 1,0 0-1,-1 0 1,1 0-1,-2-1 1,-10-9 1967,10 10-2390,0-1 0,-1 1 1,1-1-1,-1 1 1,1 0-1,-1 0 1,0 0-1,-5-1 0,0 2-82,1 0 0,-1 1 0,1 0-1,0 0 1,-1 0 0,1 1-1,0 0 1,0 1 0,0 0 0,0 0-1,-13 8 1,6-2-78,0 1-1,0 0 0,1 1 1,-13 13-1,11-8-7,1 1-1,0 0 0,-21 37 0,28-41 1,1 0-1,0 0 0,1 0 1,1 1-1,0 0 1,0-1-1,-1 17 0,5-26 11,-1 1 0,1 0 0,0 0 0,1-1 0,-1 1 0,1 0 0,0-1 0,0 1 0,0-1 0,1 1 0,-1-1 0,1 1 0,0-1 0,3 5 0,-1-4-9,0 0 1,0-1-1,1 1 1,-1-1-1,1 0 1,0 0 0,0 0-1,0 0 1,11 5-1,17 7-537,0-2-1,50 15 0,-56-22-4251,53 7-1,-47-13 1146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19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16 8320,'0'-1'215,"0"0"0,-1 0 1,1 1-1,-1-1 0,1 0 0,-1 0 1,0 0-1,1 1 0,-1-1 0,0 0 1,1 1-1,-1-1 0,0 1 0,0-1 1,0 1-1,1-1 0,-1 1 0,0-1 1,-2 0-1,1 1 138,-1-1-1,1 1 1,-1 0-1,1 0 1,-1 0-1,1 0 1,-5 0-1,1 2 5,-1-1 1,1 1-1,0 0 0,-1 0 1,-8 5-1,9-3-304,0 0 1,0 0 0,1 1-1,-1 0 1,1 0-1,0 0 1,0 1-1,1 0 1,0 0-1,0 0 1,0 0 0,1 1-1,-4 9 1,0 3-46,0 1 1,2-1-1,-5 31 1,8-38-19,0 0 0,1-1 1,1 1-1,0 0 0,0 0 1,4 15-1,-3-22 10,0 0 0,1 0 0,-1 0 0,1 0 0,0 0-1,1-1 1,-1 1 0,1-1 0,0 1 0,0-1 0,0 0 0,1 0 0,-1 0 0,1-1 0,0 1 0,6 3-1,0-1 66,1 0 0,0-1-1,0 0 1,0-1 0,0 0-1,1-1 1,0-1-1,-1 1 1,1-2 0,0 0-1,0 0 1,0-1 0,0 0-1,0-1 1,0-1-1,14-3 1,-18 3 46,1-1 0,-1 0 1,1-1-1,-1 0 0,0 0 0,0-1 0,-1 0 1,1 0-1,-1-1 0,0 0 0,-1 0 0,11-13 0,-14 15-55,0 0-1,0 0 0,-1 0 0,1 0 0,-1-1 0,0 1 1,-1-1-1,1 1 0,-1-1 0,0 0 0,0 1 1,0-1-1,0 0 0,-1 0 0,0 0 0,0 0 0,-1 0 1,1 1-1,-1-1 0,0 0 0,0 0 0,-1 1 0,1-1 1,-1 0-1,-3-5 0,1 4-121,-1-1 0,1 0 0,-1 1 0,-1 0 0,1 0 0,-1 1-1,0-1 1,-13-7 0,6 4-746,-1 1-1,-1 0 0,-21-7 1,24 12-376,4 2-3213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29.6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83 8704,'8'3'7368,"-8"-3"-7189,7 7 1031,-1-4-1011,0 0 1,0-1-1,0 1 0,0-1 1,0 0-1,0-1 1,0 1-1,1-1 0,-1-1 1,0 1-1,1-1 1,-1 0-1,1-1 0,-1 1 1,0-1-1,1 0 1,6-3-1,52-13 522,182-40-173,-79 32-1195,-112 20-2304,1 4-3818,-47 1 3041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20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19 9728,'24'-18'7413,"-26"18"-7130,0 0 0,0-1 0,0 1 1,0 0-1,-1 0 0,1 1 0,0-1 1,-3 1-1,3-1-64,-18 3-157,1 1 1,1 1-1,-1 1 0,1 1 1,0 0-1,0 1 1,1 1-1,0 1 0,-21 15 1,36-23-102,0-1 0,0 1 1,1-1-1,-1 1 0,0 0 1,1-1-1,-1 1 0,1 0 1,-1 0-1,1 0 0,0 0 1,0 1-1,0-1 0,0 0 1,0 0-1,1 1 0,-1-1 1,1 0-1,-1 1 0,1-1 1,0 1-1,0 3 0,1 0-63,0-1-1,1 0 1,0 0-1,-1-1 1,1 1-1,1 0 1,-1 0-1,1-1 1,5 8-1,14 15-127,1-1 0,49 43 0,-21-23 232,-45-40 133,0 0-1,0 1 1,9 13 0,-14-18-79,0-1 1,0 0 0,0 1-1,0-1 1,-1 1 0,1-1-1,-1 1 1,1-1-1,-1 1 1,1-1 0,-1 1-1,0 0 1,0-1 0,0 1-1,0 0 1,0-1 0,0 1-1,0-1 1,0 1 0,-1 0-1,1-1 1,-1 1 0,1-1-1,-1 1 1,1-1-1,-1 1 1,0-1 0,-1 3-1,-3 0-28,0 0 0,0-1-1,0 1 1,-1-1-1,1 0 1,-1 0 0,0-1-1,0 1 1,0-1 0,0 0-1,-11 1 1,-9 4-509,-33 6-2302,28-6-2514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20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 9728,'-2'0'295,"0"0"0,0 1 0,1 0 1,-1-1-1,0 1 0,1 0 0,-1 0 0,1 0 1,-1 0-1,1 0 0,-1 0 0,1 0 0,0 1 1,-1-1-1,1 0 0,0 1 0,0-1 0,0 1 1,0 0-1,0 1 0,-18 36 556,9-12-713,2-1 0,1 1-1,1 0 1,1 1 0,-1 28 0,3-14-604,2 0-1,2 0 1,2 0 0,2 0-1,1 0 1,20 68 0,4-27-3235,-15-48 517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21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9344,'1'0'339,"-1"-1"1,0 1 0,0-1-1,0 1 1,0-1 0,0 1-1,1-1 1,-1 1-1,0-1 1,0 1 0,1-1-1,0-1 1359,0 2-1358,0-1 0,12-6 1316,15-2-1521,-26 8 255,9-2-156,-1 1 0,1 0 0,12-1 0,-19 3-154,0 0-1,1 0 1,-1 0 0,1 1 0,-1 0-1,0-1 1,1 2 0,-1-1 0,0 0 0,6 4-1,-9-5-36,0 1 0,-1-1 0,1 1-1,0-1 1,0 1 0,0-1 0,-1 1-1,1-1 1,0 1 0,-1 0 0,1 0-1,-1-1 1,1 1 0,-1 0 0,1 0-1,-1 0 1,1-1 0,-1 1 0,0 0-1,0 0 1,1 0 0,-1 0 0,0 0-1,0 0 1,0 0 0,0 0 0,0 0-1,0 0 1,0 0 0,0-1-1,0 1 1,-1 0 0,1 0 0,0 0-1,-1 0 1,1 0 0,0 0 0,-1-1-1,1 1 1,-1 0 0,0 1 0,-4 4 96,0 1 0,0-2 1,0 1-1,-8 6 1,5-5-126,-4 5 111,7-9-159,1 1 0,0 0 0,0 1-1,-6 7 1,9-10-7,0-1-1,1 1 1,-1-1 0,0 0-1,1 1 1,-1-1 0,1 1-1,0 0 1,-1-1 0,1 1-1,0-1 1,0 1-1,0-1 1,0 1 0,0 0-1,1-1 1,-1 1 0,0-1-1,1 1 1,-1-1-1,1 1 1,0 1 0,4 4-51,-1-1 1,1 1 0,0-1 0,1 0-1,0 0 1,0-1 0,0 0 0,13 9-1,6 5 7,-15-11 80,0 1 1,0 0-1,-1 1 0,0 0 0,-1 0 0,12 20 1,-18-27 12,-1 0 0,1 0 0,-1 1 0,1-1-1,-1 1 1,0-1 0,0 1 0,0 0 0,-1-1 0,1 1 0,-1 0 0,0-1 0,0 1 0,-1 0 0,1-1 0,-1 1 0,1 0 0,-1-1 0,0 1 0,0-1 0,-1 1 0,1-1 0,-1 1 0,0-1 0,0 0 0,0 0-1,0 0 1,-4 4 0,0-1 19,0 0-1,0-1 0,0 0 1,-1 0-1,0-1 0,0 0 1,-9 4-1,-7 2-690,-25 6 1,20-7-1133,28-9 1672,-2 0-302,1 1 1,-1-1-1,1 1 1,-1-1-1,1 1 1,0 0-1,-1-1 1,1 1-1,0 0 1,-3 2-1,4 3-3296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21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7 9216,'3'-6'4504,"-7"9"-2429,-7 12-1150,-45 107-260,42-87-600,-6 10-192,-17 45-28,19-30-2832,13-42 950,-3 1-1499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22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9728,'1'0'151,"-1"0"0,0 0 0,0 0 0,0 0 0,1 0 0,-1-1 0,0 1 1,0 0-1,0 0 0,1 0 0,-1 0 0,0 0 0,0 0 0,1 0 0,-1 0 0,0 0 0,0 0 1,1 0-1,-1 0 0,0 0 0,0 0 0,1 0 0,-1 0 0,0 0 0,0 1 0,0-1 0,1 0 1,-1 0-1,0 0 0,0 0 0,0 0 0,1 0 0,-1 1 0,13 9 1186,12 22 85,20 29-252,-34-46-1037,48 78 273,-47-71-806,2 0 0,1-1 0,1-1 0,0-1 0,1 0 0,33 27 0,-4-19-4523,-34-16 1505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22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8320,'22'26'4928,"7"5"-3019,-28-29-1825,30 26 876,-2 1 1,41 51-1,14 53-569,-71-108-379,-1 0-1,-1 1 1,13 43-1,-20-50-59,0-1 0,-1 1-1,0 22 1,-3-33-223,0 0 0,0 1 0,-1-1 1,0 1-1,-1-1 0,1 0 0,-2 0 1,1 0-1,-6 11 0,6-15-182,-1-1 0,0 1 0,0-1-1,0 1 1,0-1 0,0 0 0,-1-1-1,1 1 1,-9 4 0,-2 3-1511,-7 5-1246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22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8 6784,'-1'-1'187,"0"1"0,0-1 0,0 0 0,0 1 0,-1-1 0,1 0 0,0 1 0,0-1 0,0 1 0,-1 0 1,1-1-1,0 1 0,0 0 0,-1 0 0,1 0 0,0 0 0,0 0 0,-1 0 0,1 0 0,0 0 0,0 0 0,-1 1 0,1-1 0,0 0 0,0 1 0,0-1 1,0 1-1,-1-1 0,0 2 0,-5 2 311,1 0-1,0 1 1,-10 9 0,12-11-299,-4 5-1,0 1 1,1 0-1,0 0 0,0 0 0,1 1 0,0 0 1,-6 16-1,2-1 114,1 0 0,-7 34 1,8-18-220,1 0 1,2 1-1,3 0 1,1 0-1,1 0 1,3-1-1,12 66 1,-5-62-340,1-1-1,3 0 1,1-1 0,2-1-1,2-1 1,43 69 0,38 31-3381,-50-85-47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24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69 8704,'-4'-8'10393,"4"7"-9941,7-6 2386,16-2-4455,-19 8 2612,43-11-514,67-8 0,-83 16-323,-24 3-101,6-1 90,0 0 1,21 1-1,-31 1-106,-1 0-1,1 0 1,-1 0 0,1 0-1,-1 1 1,1-1 0,-1 1-1,1 0 1,-1 0-1,0 0 1,1 0 0,-1 0-1,0 0 1,0 1-1,0-1 1,0 1 0,0 0-1,0-1 1,3 4 0,-5-3-14,1-1 1,0 0-1,-1 0 1,0 1-1,1-1 1,-1 0-1,0 1 1,1-1-1,-1 1 1,0-1-1,0 1 1,0-1-1,0 0 1,-1 1-1,1-1 1,0 1 0,0-1-1,-1 0 1,1 1-1,-1-1 1,1 0-1,-1 0 1,0 1-1,0-1 1,-1 2-1,-3 4 32,0-1 0,0 0-1,-8 7 1,11-12-55,-24 24-1,0 1 1,2 1-1,0 1 0,-22 37 0,44-63-12,1 0 0,0 1 0,0-1 0,0 0 0,0 0 0,0 1 0,0-1 0,1 1 0,-1-1 0,1 0 0,-1 1 0,1-1 0,0 1 0,1 4 0,-1-5 6,1-1 0,-1 1 1,1 0-1,0-1 0,0 1 0,0 0 0,0-1 0,0 1 0,0-1 0,0 0 0,0 1 0,1-1 0,-1 0 0,1 0 0,-1 0 0,1 0 0,-1 0 0,1 0 0,-1 0 0,4 1 0,3 0 3,0 1-1,0-2 1,0 1-1,0-1 1,0-1 0,0 1-1,16-2 1,-3 0-72,61-2-1431,-2-1-5825,-68 4 4928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24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6912,'6'-4'6193,"9"-2"-3372,19 1-961,-16 6-1294,0 0 0,-1 1 0,1 2 0,23 6 0,66 28 972,-76-24-1335,-1 1 0,-1 1 0,0 2 0,-1 1 0,-1 1 0,28 26 0,-33-25-155,-1 1 0,-1 0-1,0 2 1,-2 0 0,-2 1-1,0 1 1,13 28 0,-25-44-39,0 0 1,0 0 0,-1 0 0,-1 0 0,1 1 0,-2-1 0,1 1 0,-1 15 0,-1-18-200,-1-1 0,0 1 0,-1 0 0,1 0 0,-2-1 1,1 1-1,-1-1 0,0 0 0,0 0 0,-1 0 1,0 0-1,-5 6 0,-14 17-1429,14-20 209,1 1 0,0 0-1,0 0 1,1 1 0,-10 24 0,11-13-2344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15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14 10496,'-2'-1'696,"0"-1"1,-1 1 0,1-1 0,0 1-1,-1 0 1,1 0 0,-1 0 0,1 0 0,-1 0-1,1 1 1,-1-1 0,0 1 0,1-1-1,-1 1 1,0 0 0,-3 0 0,13 14-191,94 98 1284,-23-30-1089,-3 8-16,62 72 17,-115-139-679,71 75-425,-72-76-1426,-3-1-1951,-16-19 2685,1 0-1,-1 0 0,1 0 1,0 0-1,-1-1 1,5 3-1,2 0-3086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30.0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9472,'-4'9'8381,"5"-8"-8336,-1-1 0,1 1-1,-1-1 1,0 0 0,1 1 0,-1-1 0,1 0 0,-1 1 0,1-1 0,-1 0 0,1 0-1,-1 0 1,1 1 0,0-1 0,-1 0 0,1 0 0,0 0 0,22 7 775,14 3-174,57 1-466,161-3 0,-251-8-182,86 2-1158,-2 0-3275,-51-2 105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15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16 8320,'2'-11'4267,"-2"10"-4036,-1 1 0,1 0 0,0-1-1,0 1 1,-1 0 0,1 0-1,0-1 1,-1 1 0,1 0 0,0 0-1,-1 0 1,1-1 0,0 1 0,-1 0-1,1 0 1,-1 0 0,1 0-1,0 0 1,-1 0 0,1 0 0,-1 0-1,1 0 1,-3 0 1960,-5 17-1055,6-8-893,0 0 0,0 17 0,0-7-98,-12 170 559,11-134-528,-16 242 459,-10 9-134,-13 85-581,38-318-1560,3-42-2150,2-16 415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2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 8832,'0'-2'10753,"0"21"-8691,0 26-2387,-8 131 1365,-3-97-1126,-10 91-1340,19-135-824,1 0 1,6 63-1,0-68-1867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26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73 9472,'-9'3'7400,"31"-10"-5014,9-2-2179,136-35 1262,-137 39-2294,0 0-1,0 2 0,54 1 0,-81 2 737,23 2-2626,-23-1 1936,0-1 1,0 1 0,-1 0 0,1 0 0,0 0-1,-1 0 1,1 0 0,-1 1 0,1-1 0,3 4-1,10 7-3087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27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9600,'-4'4'4384,"17"0"-1984,-2-1-1505,-3 1 1,17-4-352,-4 0-96,13-4-256,-9 1-128,7-1 32,-3 0-640,0 4-192,-4 0-672,4 4-255,-4-4-1089,3 7-480,-3-3-128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28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12 177 8448,'-11'-5'11612,"11"4"-11249,1-5 3822,2-3-4418,-2 7-532,1-5 794,1 2 0,1-1-1,-1 0 1,1 0 0,0 1 0,0 0 0,1 0 0,-1 0-1,1 1 1,0-1 0,11-6 0,-1 2-58,1 0 0,-1 1-1,23-9 1,-18 9 129,0 1-1,1 1 0,-1 0 1,1 2-1,0 0 0,1 1 1,38 1-1,-56 2-55,0 0 1,-1 1-1,1 0 0,0 0 0,-1 0 1,1 0-1,0 0 0,-1 1 1,1-1-1,-1 1 0,0 0 0,0 0 1,0 0-1,0 1 0,0-1 1,0 1-1,3 3 0,-3-1 59,1 0 0,-1 0 0,0 0 0,-1 0 0,0 1 0,1-1-1,-2 1 1,1-1 0,-1 1 0,1 0 0,-1 7 0,0 9 92,-1-1 0,-1 1 0,-1 0 1,-6 29-1,-2-6-61,-2 0 1,-20 49 0,29-85-118,-143 342 378,114-269-462,28-70 51,1 0-1,0 0 1,1 0-1,-1 24 0,3-33 23,0 0-1,0 0 0,1 0 0,-1 0 0,1 0 0,0 0 0,-1-1 0,2 1 1,-1 0-1,0 0 0,0 0 0,1-1 0,-1 1 0,1-1 0,0 1 0,0-1 1,0 0-1,2 3 0,2-1 12,-1 0 0,0-1 1,1 1-1,0-1 0,0 0 1,10 3-1,6 1 44,-1-1 0,2 0 1,41 4-1,68-5 59,0 2-1594,-57 6-2329,-26-1-3146,-24-1-2843,-16-7 5574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29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42 6400,'3'-3'821,"-3"3"-670,1 0 0,-1 0 0,1-1 0,-1 1 1,0 0-1,1-1 0,-1 1 0,0 0 1,1-1-1,-1 1 0,0-1 0,0 1 0,1 0 1,-1-1-1,0 1 0,0-1 0,1-2 2191,-14 0 602,9-1-2136,0 0-1,0 1 1,-1 0 0,-9-5 0,11 7-678,0 0 0,0 1 0,0-1 0,0 0 0,0 1 0,0 0 0,0 0 0,0 0 0,0 0 1,0 0-1,-4 1 0,-3 1-58,1 0-1,-1 0 1,1 1 0,-1 0 0,1 0 0,0 1 0,0 0-1,1 1 1,-1 0 0,1 0 0,0 1 0,0 0 0,1 0-1,0 1 1,0 0 0,-8 10 0,5 0-68,0 0 0,1 0 0,1 1-1,-6 18 1,3-1 51,-10 47-1,19-70-56,0-1 1,1 1-1,1-1 1,-1 1-1,4 19 1,-3-26 26,1 0-1,0 0 1,0 0-1,1 0 1,0 0-1,0 0 1,0-1-1,0 1 1,1-1 0,-1 1-1,1-1 1,0 0-1,1 0 1,-1 0-1,6 4 1,1-1 30,1 0-1,0 0 1,0-2-1,0 1 1,1-1-1,0-1 1,0 0 0,23 4-1,-3-3-692,0-2-1,43 0 1,-56-4-835,0 0-1,0-1 1,23-6 0,21-9-8676,-42 10 6965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30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16 8064,'0'0'262,"0"-1"0,0 1-1,0-1 1,0 0 0,-1 1 0,1-1 0,0 1 0,0-1 0,0 1 0,0-1 0,-1 0-1,1 1 1,0-1 0,-1 1 0,1-1 0,0 1 0,-1 0 0,1-1 0,0 1 0,-1-1-1,1 1 1,-1 0 0,1-1 0,-1 1 0,1 0 0,-1-1 0,0 1 0,-1-1 65,0 1-1,0-1 1,0 1 0,0 0 0,1 0 0,-1 0 0,0 0 0,0 0 0,-2 1 0,-1-1-122,1 1 1,0 0 0,0 1-1,0-1 1,0 1 0,1-1-1,-1 1 1,-6 4 0,4 1-137,-1 0 1,2 0 0,-1 1 0,1-1 0,0 1-1,1 0 1,-1 1 0,2-1 0,-1 1 0,1-1-1,-3 17 1,0 6-105,1-1-1,-1 40 0,5-56 41,0 0 0,3 17 1,-1-25-5,0-1 1,0 1 0,0-1-1,1 1 1,0-1 0,0 0-1,0 0 1,1 0 0,3 5-1,0-3 6,-1 0 0,1 0 0,0-1 0,1 0-1,0 0 1,0-1 0,0 0 0,1 0 0,-1-1-1,1 0 1,17 6 0,-6-3 17,2-1-1,-1-1 1,42 4-1,-54-9 51,0 1-1,0-1 0,0 0 1,0-1-1,0 0 1,0 0-1,0 0 0,0-1 1,0-1-1,-1 1 0,9-5 1,-10 4 42,-1 0 1,1-1-1,-1 0 1,0 0-1,0-1 1,0 1 0,0-1-1,-1 0 1,0 0-1,0-1 1,0 1-1,-1-1 1,6-11-1,-5 7 87,0 1-1,5-22 1,-8 27-182,-1 0 0,1-1-1,-1 1 1,0-1 0,0 1 0,0 0 0,0-1 0,-1 1 0,0 0 0,-1-6 0,-1 4-21,0 0 1,0 0-1,0 0 1,-1 1 0,0-1-1,0 1 1,-1 0 0,1 0-1,-1 0 1,0 1 0,-1 0-1,-7-5 1,-9-5-355,-44-20 1,63 33 216,-42-18-1089,40 18 266,1 0-1,-1 0 1,1 0-1,-9 0 1,21 7-3392,0-1 363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30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 10 8448,'4'-10'8876,"-18"11"-6545,-17 8-2179,22-5-98,1 0 0,0 0-1,0 1 1,0 0 0,1 0-1,-1 1 1,1 0 0,-9 10-1,-3 6-112,-22 32 0,35-46 14,3-3 31,0 0 0,0 0 0,0 0 0,0 0 0,1 0 0,0 0 0,-1 6 0,2-10 6,1 1 1,0-1-1,0 0 0,0 0 1,-1 0-1,1 1 0,0-1 1,1 0-1,-1 0 1,0 0-1,0 1 0,0-1 1,1 0-1,-1 0 0,1 0 1,-1 0-1,1 0 0,-1 0 1,1 0-1,0 0 0,-1 0 1,1 0-1,0 0 0,0 0 1,0 0-1,-1 0 1,1 0-1,0-1 0,0 1 1,0 0-1,1-1 0,-1 1 1,0-1-1,0 1 0,0-1 1,0 0-1,0 1 0,2-1 1,17 4-77,26 1 0,-30-4 86,0 1 1,-1 1 0,1 0-1,15 6 1,-13-2-13,0 0 0,31 20 0,-40-21 221,1 0-1,-2 1 1,1 0 0,-1 1 0,0-1 0,11 16-1,-17-21-150,-1 0 0,1 1-1,-1-1 1,0 0-1,0 1 1,0-1-1,0 0 1,0 1 0,-1-1-1,1 1 1,-1 0-1,1-1 1,-1 1-1,0-1 1,0 1 0,0 0-1,-1-1 1,1 1-1,0-1 1,-1 1 0,0-1-1,0 1 1,1-1-1,-2 1 1,1-1-1,0 0 1,0 1 0,-1-1-1,1 0 1,-1 0-1,1 0 1,-1 0-1,0 0 1,-2 1 0,-10 8-84,1-1-1,-2-1 1,-19 11 0,-52 21-2024,20-11-3242,61-29 2944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31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6 9216,'-2'-1'692,"-1"0"0,0 0-1,1 0 1,-1 1 0,0-1 0,0 1 0,1 0 0,-6 0 0,6 0-474,0 0 0,0 0-1,1 0 1,-1 0 0,0 1 0,0-1-1,0 1 1,1-1 0,-1 1 0,0 0 0,1-1-1,-1 1 1,1 0 0,-1 0 0,-2 2-1,-1 4-71,0 1 0,0-1 0,0 1 0,1 0 0,0 0 0,1 0 0,0 0 0,0 1 0,-3 17 0,1 8 49,-1 46-1,4-39-75,-7 155 63,9-150-184,2-1 1,2 0-1,11 47 1,-11-73-146,1-1 1,1 1-1,1-1 0,0 0 1,1 0-1,1-1 1,1 0-1,1-1 0,19 25 1,-17-27-689,1 0 0,1 0 1,0-1-1,0-1 1,22 12-1,-4-4-3298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32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26 100 9472,'-15'0'2669,"5"0"1973,10 0-4589,0-1 0,0 1 0,0 0 0,0 0-1,0 0 1,0-1 0,0 1 0,0 0-1,0 0 1,0 0 0,0-1 0,0 1-1,0 0 1,0 0 0,0-1 0,0 1-1,0 0 1,0 0 0,0 0 0,0-1-1,0 1 1,1 0 0,-1 0 0,0 0-1,0-1 1,0 1 0,0 0 0,0 0-1,1 0 1,-1 0 0,0-1 0,0 1-1,0 0 1,1 0 0,5-7 202,5-3-72,0 1 1,1 1-1,0 0 0,0 0 1,1 2-1,0-1 0,0 1 1,0 1-1,1 1 1,0 0-1,0 0 0,19-1 1,-30 4-93,0 1 1,0 0-1,0 0 1,0 0-1,-1 0 1,1 1 0,0-1-1,0 1 1,-1-1-1,1 1 1,0 0-1,0 0 1,-1 0-1,1 0 1,-1 1 0,1-1-1,2 3 1,-2-1 29,-1 0-1,1-1 1,-1 1 0,0 0 0,0 0-1,0 1 1,0-1 0,-1 0 0,1 1 0,-1-1-1,2 7 1,-1 1 23,0 1 0,-1-1 1,0 1-1,-1-1 0,0 1 0,-1-1 0,-2 16 0,-3-1-41,-15 39 0,12-39-197,4-13 89,-2 11-671,7-23 639,0 1 1,0-1-1,0 1 0,0-1 0,0 0 0,1 1 1,-1-1-1,0 0 0,1 1 0,0-1 0,-1 0 1,1 1-1,0-1 0,-1 0 0,1 0 0,1 2 1,9 8-63,0-1 1,0 0 0,1 0 0,26 15 0,-7-5 7,-23-14 182,1 0-1,-1 0 1,11 12-1,-17-16-37,-1 1 0,1-1 0,0 0-1,-1 1 1,1-1 0,-1 0 0,0 1-1,0 0 1,0-1 0,0 1 0,0 0 0,0-1-1,-1 1 1,0 0 0,1 0 0,-1 0-1,0 4 1,-2 1-7,1 0 0,-2 0 1,1 0-1,-1 0 0,0-1 0,0 1 0,-1-1 0,0 1 0,-8 9 1,-7 8-1030,-27 26 1,33-36-235,6-9 489,0 2-3168,12-11 35,0-1-101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31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73 528 8064,'-5'-2'890,"3"2"-715,1 0 1,0 0-1,0-1 0,0 1 1,0-1-1,0 1 0,0-1 1,0 1-1,0-1 1,0 1-1,0-1 0,0 0 1,0 0-1,0 1 0,-1-3 1,-10-8 892,9 9-768,-1 0 0,1-1 0,0 1 0,0-1 0,1 0 0,-1 0 0,1 0 0,-1 0 1,1-1-1,0 1 0,0-1 0,0 1 0,-1-6 0,2 4-192,1 0 1,0 0-1,0 0 0,0 0 1,1 0-1,0 0 1,0 0-1,0 1 0,0-1 1,1 0-1,0 0 0,0 1 1,0-1-1,5-7 1,3-3 213,1 0 0,19-19 0,-29 33-306,14-14 189,-1 1 1,2 1-1,0 1 1,0 0-1,28-15 1,3-2 54,-8 3-109,47-29 98,-41 32-41,1 1 0,57-17 0,-81 33-4,1 0 1,0 1-1,1 2 1,-1 0-1,0 1 1,1 2-1,0 0 0,39 7 1,-57-6-119,1 0 1,-1 1 0,0-1-1,0 1 1,0 1-1,0-1 1,0 1-1,-1 1 1,1-1 0,-1 1-1,0-1 1,8 9-1,-9-9-45,-1 0-1,0 0 1,-1 0 0,1 0-1,0 1 1,-1 0 0,0-1-1,0 1 1,0 0-1,0 0 1,1 5 0,-1-1 5,-1 1 0,1-1 0,-1 16 0,0-7 8,0 2-30,-1 0 1,0 0 0,-2 1 0,-3 21 0,-27 71-8,24-88-9,-105 306 163,78-221-110,-46 134-53,72-221-68,2 1 1,0 0-1,1 1 1,2-1-1,-4 43 1,8-59 32,0-1 0,1 1 0,2 11 0,-3-16 25,1 0 0,0 1 0,0-1 0,0 0 0,0 0 0,0 0 0,0 0 0,0 0-1,1 0 1,-1 0 0,1 0 0,-1-1 0,1 1 0,2 1 0,2 0 12,-1 0 0,1 0 0,0-1 0,0 0 0,0 0 0,0-1 0,12 2 0,161 6 97,-108-11-486,86-13 0,67-26-5663,-198 34 3436,41-14 1,-24 6-1613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32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1 9344,'3'2'5429,"-3"3"-3366,-5 9-2076,3-8 885,-44 162 1364,29-97-2461,-28 71 1,32-100-1285,10-11-5467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33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 9984,'-6'-1'4102,"8"6"-1483,12 14-498,-11-16-1982,12 19 138,-1 0 0,-2 1 1,0 1-1,11 32 0,-9-21-335,22 38-1,-19-44-213,24 30 0,-31-46-693,1-1 0,0 0-1,1-1 1,20 16 0,-8-8-3985,-15-16 1628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33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8064,'0'-3'456,"1"1"-92,-1-1 0,1 1 1,-1-1-1,1 1 1,0-1-1,0 1 0,1-3 1,-1 4-243,0 0-1,-1 1 1,1-1 0,-1 1 0,1-1 0,0 0 0,0 1 0,-1-1-1,1 1 1,0 0 0,0-1 0,0 1 0,-1 0 0,1-1 0,0 1-1,0 0 1,0 0 0,0 0 0,0-1 0,0 1 0,-1 0 0,1 0-1,0 1 1,0-1 0,0 0 0,1 0 0,4 2 76,0 0 0,0 0-1,0 0 1,0 1 0,0-1 0,-1 1 0,0 1-1,1-1 1,-1 1 0,0 0 0,-1 0 0,9 9-1,1 4-65,-1-1-1,16 29 0,3 8 329,-2 2 0,-2 0-1,-3 2 1,21 71 0,-28-63-341,-3 0 1,-3 1-1,-3 0 1,2 79-1,-12-130-719,0 0-1,-1 0 0,-1 1 1,0-2-1,-1 1 1,-1 0-1,0-1 1,-1 0-1,-13 23 1,8-16-1891,3-1-1215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35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12 6656,'2'-6'2658,"-2"6"-2613,0 0-1,1 0 1,-1 0 0,0 0-1,0 0 1,0 0 0,0 0-1,0 0 1,0 0-1,0 0 1,0-1 0,0 1-1,1 0 1,-1 0 0,0 0-1,0 0 1,0 0 0,0 0-1,0 0 1,0-1-1,0 1 1,0 0 0,0 0-1,0 0 1,0 0 0,0 0-1,0 0 1,0-1 0,0 1-1,0 0 1,0 0 0,0 0-1,0 0 1,0 0-1,0-1 1,0 1 0,0 0-1,0 0 1,0 0 0,-4-1 3004,-4 5-1316,5 1-1655,0 0-1,1 0 1,0 0-1,-3 9 0,5-12-77,-1 0 0,1-1 0,-1 1 0,1 0 0,0 0-1,0-1 1,0 1 0,0 0 0,0 0 0,0 0 0,0-1-1,1 1 1,-1 0 0,1 0 0,-1-1 0,1 1 0,0-1-1,1 3 1,-2-3 15,1-1-1,-1 1 0,1-1 1,-1 1-1,1-1 1,0 1-1,-1-1 0,1 0 1,0 1-1,0-1 1,-1 0-1,1 0 0,0 1 1,0-1-1,-1 0 1,1 0-1,0 0 0,0 0 1,0 0-1,-1 0 1,1 0-1,0 0 0,0 0 1,-1 0-1,1-1 1,0 1-1,0 0 0,-1-1 1,1 1-1,0 0 1,-1-1-1,1 1 0,0 0 1,-1-1-1,1 1 1,0-1-1,-1 0 1,1 1-1,0-2 0,1 0 65,0 0-1,0 0 0,0 0 1,0 0-1,0-1 1,0 1-1,-1-1 0,1 0 1,1-3-1,-3 5 36,0-1 0,0 0 1,0 0-1,0 1 0,0-1 0,0 0 0,0 0 1,0 1-1,-1-1 0,1 0 0,0 0 0,-1 1 0,0-1 1,1 0-1,-1 1 0,-1-3 0,1 4-100,1-1-1,-1 0 0,1 1 1,0-1-1,-1 0 0,1 1 1,-1-1-1,1 1 0,-1-1 1,0 1-1,1 0 0,-1-1 1,0 1-1,1-1 0,-1 1 1,0 0-1,1 0 0,-1-1 1,0 1-1,1 0 0,-1 0 1,0 0-1,0 0 0,1 0 1,-1 0-1,0 0 0,0 0 1,1 0-1,-1 0 0,0 0 1,0 0-1,1 1 0,-1-1 1,0 0-1,1 0 0,-1 1 1,0-1-1,1 0 0,-2 2 1,0 0-12,-1 0 0,1 0 0,0 1 0,0 0 1,0-1-1,0 1 0,1 0 0,-1 0 0,1-1 1,-1 1-1,0 4 0,2-6-9,-1 0 0,1 0 0,0 0 0,-1 0 0,1 0 0,0 0 0,0 0 1,0 0-1,0 0 0,0 0 0,0 0 0,0 0 0,0 0 0,0 0 0,0 0 0,1 0 0,-1 0 0,0 0 0,1 0 1,-1 0-1,0 0 0,1 0 0,0 0 0,-1 0 0,1 0 0,-1-1 0,1 1 0,0 0 0,0 0 0,-1-1 0,1 1 0,0 0 1,0-1-1,0 1 0,0-1 0,0 1 0,0-1 0,0 0 0,1 1 0,-1-1 7,1 0-1,0 0 1,0 0-1,-1 0 0,1 0 1,0-1-1,-1 1 1,1 0-1,0-1 1,-1 0-1,1 1 1,-1-1-1,1 0 1,0 0-1,-1 0 1,3-2-1,-1 1 174,0 0 0,0-1-1,0 1 1,-1-1 0,1 0-1,3-5 1,-5 7-78,-1-1-1,1 0 1,-1 1-1,1-1 1,-1 0-1,1 1 1,-1-1-1,0 0 1,0 1-1,0-1 1,0-2-1,0 1-44,-1 3-63,0 0 1,0 0-1,0 0 0,0 0 0,1 0 1,-1 0-1,0 1 0,0-1 1,0 0-1,0 1 0,1-1 0,-3 1 1,2 0-129,0 0 1,0 0-1,-1 0 1,1 1 0,0-1-1,0 0 1,0 0-1,0 0 1,0 1-1,1-1 1,-1 0 0,0 1-1,1-1 1,-1 1-1,0-1 1,1 1-1,-1 1 1,1-2-153,0 1 1,0-1-1,0 0 0,0 0 1,0 0-1,0 0 0,1 0 0,-1 1 1,0-1-1,1 0 0,-1 0 1,1 0-1,-1 0 0,1 0 1,-1 0-1,1 0 0,-1 0 1,1 0-1,0 0 0,0-1 0,0 1 1,-1 0-1,1 0 0,2 1 1,9 4-3516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41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5 7424,'-1'-5'7833,"-4"9"-6029,0-1-1675,1 0 0,0 0 0,0 1 0,0 0 0,0 0 1,0 0-1,1 0 0,0 1 0,0-1 0,-4 9 0,-2 5 90,-8 25-1,17-42-214,-19 53 311,-12 60-1,23-72-166,1 1 0,0 79-1,7-75-83,2 0 0,14 82 0,-8-90-47,2-1 1,2 0-1,28 64 0,-30-80-281,1 0 0,1-1 0,28 38 0,-29-46-2178,19 19-1,-21-25-1695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42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8832,'0'-2'7015,"0"2"-6950,0 1 0,1-1 0,-1 0 0,0 1 0,0-1 0,0 0 0,0 1 0,0-1 0,1 0 0,-1 0 0,0 1 0,0-1 0,1 0 0,-1 0 0,0 1 0,0-1 0,1 0 0,-1 0 0,0 0 0,0 0 0,1 1 0,-1-1 0,0 0 0,1 0 0,-1 0 0,0 0 0,1 0 0,-1 0 0,1 0 0,49 7 1023,-36-6-970,23 3 1,8 2-84,-11-5-62,50 2-3434,-71-3 1157,0 0-1621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42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8320,'0'0'138,"0"0"1,-1 0-1,1 0 1,0 1 0,0-1-1,-1 0 1,1 0-1,0 0 1,0 0-1,-1 0 1,1 1-1,0-1 1,0 0 0,-1 0-1,1 1 1,0-1-1,0 0 1,0 0-1,0 1 1,-1-1-1,1 0 1,0 0 0,0 1-1,0-1 1,0 0-1,0 1 1,0-1-1,0 0 1,0 0-1,0 1 1,0-1 0,0 1-1,1 17 1901,7 18-916,-8-36-1119,68 331 1543,-46-218-2692,-11-65-745,-3-18-1587,-4-23 224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42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8064,'2'0'262,"0"0"1,0 1-1,0-1 1,0 0-1,0 1 1,-1 0-1,1-1 1,0 1-1,-1 0 1,1 0-1,0 0 1,-1 0-1,1 0 1,-1 1-1,1-1 1,-1 0-1,0 1 1,2 1-1,3 4 352,-1 1 1,7 13-1,-2-4 257,19 30 229,34 48-248,-61-93-833,70 100 771,-64-87-653,0 0 0,0 1 0,-1 0 1,-1 0-1,5 23 0,-8-20-115,0 1 1,-1-1-1,-1 1 0,-1 0 1,-1-1-1,-1 1 0,0-1 1,-8 27-1,-7 16-2565,-31 72 1,38-107 994,1-2-2185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43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91 5888,'0'-7'1330,"0"5"-958,0 0 0,0 0 0,0 0 0,0 0 1,0-1-1,0 1 0,-1 0 0,1 0 0,-1 0 0,-1-3 1,1-1 1225,-3-3-18,0 4-618,3 4-806,0 0-1,1 0 0,-1 0 0,1 1 1,-1-1-1,0 0 0,0 0 0,1 1 1,-1-1-1,0 1 0,0-1 1,0 1-1,-1-1 0,-10-8 3241,7 4-2744,3 3-581,0 1 1,1 0-1,-1-1 1,0 1-1,0 0 0,0 0 1,-1 0-1,1 0 1,0 1-1,0-1 0,0 0 1,-1 1-1,1 0 0,0-1 1,0 1-1,-3 0 1,1 1-81,1-1 1,0 1 0,0 0 0,0 0-1,0 0 1,0 0 0,0 1 0,0-1-1,0 1 1,0 0 0,-4 3 0,-13 11 23,7-6-48,0 0 0,0 1 0,1 0 0,-20 25 0,32-35 27,-1 0-1,1 0 1,0 0 0,-1 0-1,1 0 1,0 0-1,-1 0 1,1 0-1,0 0 1,0 0-1,0 0 1,0 0-1,0 0 1,0 0 0,0 0-1,0 0 1,0 0-1,1-1 1,-1 1-1,0 0 1,1 0-1,-1 0 1,0 0 0,1 0-1,-1 0 1,1 0-1,0 0 1,-1-1-1,1 1 1,0 0-1,-1-1 1,1 1-1,1 1 1,4 2-19,0 1 1,0-1-1,10 6 0,-7-5-19,4 2 29,1-1 1,0 0 0,25 7-1,-22-8-163,0 0 0,22 12 0,-33-14 165,-1 1 1,1-1-1,-1 1 1,1 0-1,-1 0 1,-1 1-1,1-1 1,-1 1-1,1 0 0,5 9 1,-9-10 81,1-1 1,0 1-1,-1-1 0,0 1 0,0-1 1,0 1-1,0 0 0,0 0 1,-1-1-1,1 1 0,-1 0 0,0 0 1,-1 0-1,1-1 0,-1 1 0,1 0 1,-1 0-1,0-1 0,-3 8 1,-1-2 121,0-1 1,0 0-1,0 0 1,-1 0-1,-1 0 1,1-1-1,-1 0 1,0-1 0,-11 9-1,-1-1-337,-1-1 0,-38 19 0,47-28-272,8-4 118,0 1 1,1 0-1,-1 0 1,0 0-1,1 0 1,-1 0 0,1 1-1,0-1 1,-1 1-1,-2 2 1,22-31-7439,-9 16 3770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44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0 6656,'-6'2'12440,"3"1"-13302,-1 8 842,0 1 0,0-1 1,1 1-1,0-1 0,-1 20 0,1 60-4261,3-86 3769,0 12-1802,0-1-1078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32.0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650 91 8064,'-11'-18'2501,"8"13"-1935,0 0 0,0 0 1,-1 0-1,1 1 0,-6-6 0,-5-5 1816,12 13-2259,1 0 0,0 1 0,0-1 0,-1 1 0,1-1 0,-1 1 0,1-1 0,-1 1 0,0 0 0,0 0 0,1-1 0,-1 1 0,0 1 0,0-1 0,0 0 0,0 0 0,0 1 0,0-1 0,0 1 0,0 0 0,-3-1 0,-4 2 169,0 0 0,1 1 0,-13 3 0,-15 6 241,-63 31 1,61-23-408,-51 34 1,68-38-40,2 1 1,0 0-1,-30 34 0,30-26-64,0 1-1,1 1 0,2 0 0,0 1 0,-20 54 1,32-72-25,1 0 0,0 0 1,1 0-1,0 0 0,1 1 1,0-1-1,0 0 1,1 1-1,0-1 0,0 1 1,1-1-1,3 10 0,-3-15-9,0 0 1,1-1-1,0 1 0,0 0 0,0-1 0,0 0 0,1 0 1,-1 1-1,1-1 0,0-1 0,0 1 0,0 0 0,0-1 0,0 1 1,1-1-1,4 2 0,2 1 3,0 0 0,0-1 0,1 0 0,16 3 0,17 1 59,72 4 0,12 2-67,54 25 224,-131-26-164,-24-7 21,0 1 0,46 20 1,-8 6 233,-58-28-141,1 0 0,-1 0 0,0 1 0,0 0 1,12 14-1,-17-16-79,1 0 1,0 0 0,-1 1 0,0-1 0,0 0 0,0 1 0,-1 0-1,1-1 1,-1 1 0,0 0 0,-1 0 0,1 0 0,-1-1 0,0 1-1,-1 7 1,1-5-3,0 6 44,-1 0-1,0 0 0,-2 0 0,1 0 1,-1-1-1,-9 22 0,9-26-76,-14 40 122,-3-1 1,-1-1 0,-36 58-1,45-87-158,0-1 0,-1 0 0,-31 28 0,31-32-14,-2-1-1,1 0 1,-1 0-1,-1-2 0,0 0 1,-33 13-1,22-13-125,-1 0-1,0-2 1,-43 5-1,60-11-69,-1 0-1,-23-1 1,33 1 167,0-2 0,0 1 1,1 0-1,-1 0 0,0 0 1,0-1-1,0 1 0,0-1 0,1 0 1,-1 1-1,0-1 0,0 0 1,1 0-1,-1 0 0,1 0 1,-1-1-1,1 1 0,-1 0 1,1 0-1,0-1 0,0 1 1,0-1-1,-1 1 0,1-1 1,0-1-1,1 2 27,-1 0-6,1 0 0,-1 0 0,1-1 0,0 1 0,0 0 0,0-1 0,-1 1 1,1 0-1,1 0 0,-1-1 0,0 1 0,0 0 0,1-2 0,11-29-91,1 2 0,27-46 1,-37 72 98,7-14-9,86-163 30,-76 140 51,38-83 28,-13 13-137,37-85-10,-19 45 172,-52 119-2,-1 0 0,9-59 0,-18 79-65,0 0 1,-1-1-1,0 0 1,-1 1-1,0 0 1,-1-1-1,0 1 1,-1 0-1,0 0 1,-1 0-1,-1 0 1,-11-21-1,13 28-61,0 0-1,0 0 1,-1 0-1,0 0 0,0 1 1,0 0-1,0 0 1,-1 0-1,1 0 1,-8-4-1,-1 1-331,0 0 1,-25-7-1,-15-8-3150,52 22 3344,1 0 0,-1-1 0,1 1 0,-1 0 1,1-1-1,-1 1 0,1 0 0,-1-1 0,1 1 0,-1-1 1,1 1-1,-1-1 0,1 1 0,0-1 0,-1 1 1,1-1-1,0 1 0,0-1 0,-1 1 0,1-1 0,0 0 1,0 1-1,0-1 0,0 1 0,0-1 0,-1 0 0,1 1 1,0-1-1,1 0 0,6-16-3696,-6 14 3723,5-7-3549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44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23 8960,'-4'-22'3424,"0"22"-1792,8 6-1664,0 6-64,4 3-96,9 3-32,-2 4 128,6 3-544,4 2-192,0 2-2656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45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76 214 10368,'-2'-2'727,"0"1"1,0 0 0,0-1-1,0 1 1,0 0 0,0 0-1,-1 0 1,1 0 0,-5-1-1,4 2-465,0-1 1,1 0-1,-1 0 0,0 0 0,1 0 0,-1 0 0,1-1 1,0 1-1,-3-2 0,3 1-198,0 0 0,0 0 0,1 0-1,-1 0 1,0 0 0,1 0 0,-1-1 0,1 1 0,0-1-1,0 1 1,0-1 0,0 1 0,0-1 0,1 1 0,-1-1-1,1 0 1,-1-2 0,1 1-39,1 0-1,-1 0 1,1 1-1,0-1 1,-1 0-1,2 1 1,-1-1-1,0 0 1,1 1 0,3-7-1,0 3-20,1-1 0,0 1-1,0 0 1,0 1 0,1-1-1,-1 1 1,2 0 0,-1 1-1,11-6 1,-10 7 7,1 0-1,-1 0 1,1 1 0,0 0-1,0 0 1,0 1 0,0 1-1,1-1 1,-1 2 0,1-1-1,11 2 1,-16-1-9,1 1 0,0 0-1,0 0 1,-1 1 0,1-1 0,-1 1 0,1 1 0,-1-1 0,0 1 0,0 0-1,0 0 1,0 0 0,-1 1 0,1-1 0,-1 1 0,0 0 0,0 1 0,0-1-1,4 7 1,2 6-31,0 1 0,-2 0 0,0 1 0,8 23-1,14 81-3813,-29-115 3077,6 21-2549,-7-27 2857,1-1 0,-1 0 0,1 0 0,-1 0 0,1 0-1,0 0 1,-1 0 0,1 0 0,0 0 0,0 0 0,1 1 0,6-1-2742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51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16 5632,'0'-4'1219,"1"3"-1076,-1 1 0,0 0-1,0-1 1,0 1 0,0 0 0,0-1 0,0 1 0,0-1-1,0 1 1,0 0 0,0-1 0,0 1 0,0 0 0,0-1-1,0 1 1,0 0 0,0-1 0,0 1 0,0 0 0,0-1 0,-1 1-1,1 0 1,0-1 0,0 1 0,0 0 0,-1-1 0,1 1-1,0 0 1,0 0 0,-3-2 2081,-10 6-587,9-2-1427,1 1 0,-1-1 0,0 1 0,1-1 0,-1 1 0,1 0 1,0 1-1,0-1 0,0 0 0,0 1 0,-3 5 0,-3 7 319,-11 24-1,19-37-426,-15 37 371,2 0 1,2 0 0,1 2-1,-7 57 1,15-66-427,1 0 0,1 0 1,2-1-1,1 1 0,2 0 1,1-1-1,13 45 0,-14-65-35,1 0 0,0 0 0,1 0 0,0 0 0,1-1 0,0-1 0,1 1 0,0-1 0,1 0 0,0-1 1,0 0-1,21 15 0,5 0-328,0-2 1,63 29 0,-88-47-2065,-1 1-1,18 4 1,-22-8-1545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52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92 7680,'-8'-3'10783,"13"2"-10036,6-2-545,-1-1-1,1-1 1,-1 0-1,13-8 1,13-7 123,-32 18-275,10-5 97,0 1 1,0 0-1,1 1 0,-1 1 0,19-3 1,-32 6-100,1 1 1,0 0 0,-1 0-1,1 0 1,-1 0 0,1 1 0,0-1-1,-1 0 1,1 1 0,-1-1-1,1 1 1,-1-1 0,1 1-1,-1 0 1,0 0 0,1-1-1,-1 1 1,0 0 0,1 0 0,-1 0-1,0 1 1,0-1 0,0 0-1,0 0 1,0 1 0,0-1-1,0 0 1,-1 1 0,1-1-1,0 1 1,-1-1 0,1 1 0,0 2-1,0 1 88,0 1 0,-1-1 0,1 0-1,-1 0 1,0 0 0,0 0 0,0 0-1,-1 0 1,-2 10 0,-4 5-36,-1-1 0,-1 0 0,0-1 0,-18 26 1,13-22-122,12-19-4,1-1 0,-1 1 0,1-1-1,0 1 1,-1-1 0,2 1 0,-1 0 0,0 0 0,0-1 0,1 1 0,-1 0 0,1 0-1,0 0 1,0-1 0,1 7 0,0-6-15,0 0-1,0 1 1,1-1-1,0 0 1,-1 0-1,1 0 1,0 0-1,0 0 1,1-1-1,-1 1 1,0-1-1,5 4 1,60 44-992,-50-39 866,-1 0 0,-1 2 0,0-1 1,16 19-1,-22-20 208,1 1 0,-2 0 0,12 19 0,-18-28 29,-1 1 1,1-1-1,-1 0 1,0 0-1,0 1 1,0-1-1,0 1 1,-1-1-1,1 1 1,-1-1-1,0 1 1,0-1-1,0 1 1,0-1-1,-1 1 0,1-1 1,-1 0-1,0 1 1,0-1-1,-3 6 1,-3 2-2,1-1 0,-2-1 0,1 1 1,-2-1-1,1-1 0,-1 0 0,0 0 0,-15 9 0,-1-1-1123,-1-1 0,-34 15 0,50-28-184,9-7-1682,2 3 2387,0 1 0,0-1 0,0 1 0,0-1 0,0 0 0,0 1 0,1 0 0,2-3 0,14-10-3334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52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11 7808,'1'-1'211,"-1"1"0,0 0 0,0-1 1,0 1-1,0-1 0,0 1 0,0 0 0,0-1 0,0 1 1,0 0-1,0-1 0,0 1 0,0 0 0,-1-1 1,1 1-1,0-1 0,0 1 0,0 0 0,0-1 0,-1 1 1,1 0-1,0 0 0,0-1 0,0 1 0,-1 0 1,1-1-1,0 1 0,-1 0 0,1 0 0,0 0 0,-1-1 1,0 1-71,1 0 0,-1 1 0,0-1 0,0 0 0,1 0 0,-1 1 0,1-1 0,-1 0 1,0 1-1,1-1 0,-1 0 0,1 1 0,-1-1 0,1 1 0,-1 0 0,-18 23 955,18-21-1022,-56 93 1607,41-69-1656,2-1-1,1 2 1,-18 53 0,-15 35-2567,25-83-1564,17-28 453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52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8960,'13'5'7961,"35"16"-5512,-38-14-2269,0 0 0,-1 0 0,0 1 0,0 0 0,-1 1 0,0 0 0,9 13 0,4 9 26,16 34 1,-24-40-389,1 0 0,32 41 0,16 0-1816,-16-28-4921,-36-32 3559,-4-4 112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53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7680,'0'0'108,"1"-1"1,-1 1 0,0 0-1,1-1 1,-1 1 0,1 0-1,-1-1 1,1 1 0,-1 0-1,1 0 1,-1 0 0,1 0-1,-1-1 1,1 1 0,-1 0-1,1 0 1,-1 0-1,1 0 1,-1 0 0,1 0-1,0 0 1,-1 1 0,1-1-1,-1 0 1,1 0 0,-1 0-1,1 0 1,-1 1 0,0-1-1,1 0 1,-1 0 0,1 1-1,-1-1 1,1 0 0,-1 1-1,0-1 1,1 1 0,-1-1-1,1 1 1,13 23 1221,-8-11-436,4 3-297,1 0 0,1-1 0,21 22-1,47 38 786,-45-44-914,32 36 0,-57-55-373,0 0 0,-1 0 0,-1 1 1,0 1-1,-1-1 0,0 1 0,6 17 1,-8-12-113,0 0 1,-1 1-1,-1 0 1,-1-1-1,0 1 1,-2 0 0,0 0-1,-1 0 1,-1 0-1,-1-1 1,-8 29-1,5-28-681,-1 0-1,0-1 0,-2 0 1,0 0-1,-1-1 1,-20 27-1,-7 3-3866,24-29 1349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54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57 6656,'0'-5'6387,"4"-4"-4694,-3 2-76,-1 7-1592,1 0-1,-1 0 1,0 0 0,0 0 0,-1 0 0,1-1 0,0 1 0,0 0 0,0 0 0,0 0 0,0 0 0,0 0 0,0 0 0,0-1-1,0 1 1,0 0 0,0 0 0,0 0 0,0 0 0,0 0 0,0 0 0,0 0 0,-1 0 0,1 0 0,0 0 0,0-1 0,0 1 0,0 0-1,0 0 1,0 0 0,0 0 0,0 0 0,-1 0 0,1 0 0,0 0 0,0 0 0,0 0 0,0 0 0,0 0 0,0 0 0,-1 0-1,1 0 1,0 0 0,0 0 0,0 0 0,0 0 0,0 0 0,0 0 0,0 0 0,-1 0 0,1 0 0,0 1 0,0-1 0,0 0-1,0 0 1,0 0 0,0 0 0,0 0 0,0 0 0,0 0 0,-1 0 0,1 0 0,0 0 0,0 1 0,-2 0-11,1 0 1,-1 1 0,1 0-1,-1-1 1,1 1 0,-1 0-1,1-1 1,-2 4 0,3-5-6,0 0 1,0 0 0,0 1 0,0-1 0,0 0-1,0 0 1,0 1 0,0-1 0,0 0-1,0 0 1,0 0 0,0 1 0,0-1 0,0 0-1,0 0 1,0 1 0,0-1 0,0 0 0,0 0-1,0 0 1,0 1 0,1-1 0,-1 0-1,0 0 1,0 0 0,0 1 0,0-1 0,0 0-1,1 0 1,-1 0 0,13 3 19,-8-3 6,-1-1 0,0 0 0,0 1 0,1-1 1,-1-1-1,0 1 0,0-1 0,6-2 0,-9 3 14,0 1-1,0-1 1,0 0-1,0 1 1,0-1 0,0 0-1,0 1 1,0-1-1,0 0 1,0 0 0,0 0-1,0 0 1,0 0-1,-1 0 1,1 0 0,0 0-1,-1 0 1,1 0-1,-1-1 1,1 1 0,-1 0-1,0 0 1,1-1-1,-1 1 1,0 0 0,0 0-1,0-1 1,0 1-1,0 0 1,0 0 0,0-1-1,-1-1 1,0 2-19,1 0 1,-1 0-1,0 0 0,0 1 1,0-1-1,1 0 1,-1 0-1,0 1 1,0-1-1,0 0 1,0 1-1,0-1 0,-1 1 1,1-1-1,0 1 1,0 0-1,0-1 1,0 1-1,0 0 0,-1 0 1,1 0-1,0 0 1,0 0-1,0 0 1,-1 0-1,1 0 1,-2 1-1,-1 0-55,0-1 0,0 1-1,0 0 1,0 0 0,1 1 0,-1-1 0,-4 3-1,6-2 27,-1 0 0,1 0-1,0 0 1,0 0 0,0 0 0,1 1-1,-1-1 1,0 1 0,1-1-1,-2 5 1,2-6-3,1 0 0,0-1 0,0 1 0,0 0 0,-1-1 0,1 1 0,0 0 0,0 0 0,0-1 0,0 1 0,0 0 0,0-1 0,0 1 0,1 0 0,-1 0 0,0-1 0,0 1 1,0 0-1,1 0 0,0 0-3,0 0 0,-1-1 1,1 1-1,0-1 1,-1 1-1,1-1 0,0 1 1,0-1-1,0 0 1,0 1-1,-1-1 1,1 0-1,0 0 0,0 1 1,0-1-1,0 0 1,0 0-1,0 0 1,0 0-1,1 0 0,2 0 22,1-1 0,0 1 0,0-1-1,0 0 1,-1 0 0,1-1-1,5-2 1,-8 4 57,0-1 0,0 0 0,0 0-1,0-1 1,0 1 0,-1 0 0,1-1 0,0 1-1,-1 0 1,1-1 0,-1 0 0,1 1 0,-1-1-1,0 0 1,0 0 0,0 0 0,0 0 0,1-2-1,-2 3-60,1 1 1,-1-1-1,0 0 0,0 1 0,0-1 0,0 1 0,0-1 0,0 1 1,0-1-1,0 1 0,0-1 0,0 0 0,0 1 0,0-1 0,-1 1 0,1-1 1,0 1-1,0-1 0,-1 1 0,1-1 0,0 1 0,0-1 0,-1 1 1,1-1-1,-1 1 0,0-1 0,0 0 30,0 0 1,-1 1 0,1-1-1,0 0 1,-1 1-1,1-1 1,-1 1-1,1 0 1,-1-1-1,-1 1 1,-2 0 56,0 0 0,0 0 0,0 0 1,0 0-1,-6 3 0,8-3-117,1 0 0,0 1 0,0 0-1,0 0 1,-1-1 0,1 1 0,0 1 0,0-1 0,0 0 0,1 0 0,-1 1-1,0-1 1,0 1 0,1-1 0,-1 1 0,1 0 0,-1 0 0,0 2 0,2-4-44,-1 1 1,1-1-1,0 1 1,0-1-1,0 0 1,0 1-1,0-1 1,0 1-1,0-1 1,1 1-1,-1-1 1,0 0-1,0 1 1,0-1-1,0 1 1,0-1-1,1 0 1,-1 1-1,0-1 1,0 1-1,1-1 1,-1 0-1,0 1 1,1-1-1,-1 0 1,0 0-1,1 1 1,-1-1-1,0 0 0,1 0 1,-1 1-1,1-1 1,-1 0-1,0 0 1,1 0-1,-1 0 1,1 0-1,-1 0 1,1 1-1,0-1 1,17 2-3806,3-2-1014,-8 0 1094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55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54 9728,'-7'-7'6533,"12"6"-2900,2 0-2946,2 0-306,0-2 1,0 1-1,9-4 1,20-6 396,2 4-478,1 2 1,1 2-1,-1 2 0,0 1 1,56 7-1,-88-5-188,0 0-1,0 1 0,0 0 1,-1 0-1,1 1 1,-1 0-1,11 5 0,-17-7-58,0 1-1,1-1 1,-1 1-1,0-1 0,0 1 1,0 0-1,0-1 1,-1 1-1,1 0 0,0 0 1,-1 1-1,0-1 1,1 0-1,-1 0 0,0 1 1,0-1-1,0 1 1,0-1-1,-1 1 0,1-1 1,-1 1-1,1-1 0,-1 1 1,0-1-1,0 1 1,0 0-1,0-1 0,-2 6 1,0 0 29,0 1-1,-1 0 1,0-1 0,-1 0-1,0 0 1,-7 11 0,-35 45 228,29-42-195,-32 38-108,32-42-118,1 1 1,1 1 0,1 0 0,-16 32 0,29-50 89,0 0 0,0 0-1,1 0 1,-1 0 0,0 1-1,1-1 1,-1 0 0,1 1 0,0-1-1,0 0 1,0 1 0,0-1 0,0 0-1,0 1 1,0-1 0,1 0-1,0 1 1,0 2 0,1-2 2,0 0 0,0 0 0,1 1 0,-1-1 0,1-1 0,-1 1 0,1 0 0,0-1 0,0 1 0,6 3 0,41 24-107,-28-18 75,-1 2 1,-1-1-1,32 29 1,-47-37 81,-1 0 0,1 0 0,-1 0 0,0 1 0,0-1 0,-1 1 0,1 0 0,-1 0 0,-1 0 0,1 0 0,-1 1 0,0-1 0,-1 1 0,1-1 0,-1 1 0,0 0 0,-1-1 0,0 10 0,-1-9 5,0-1 1,-1 0-1,1 0 0,-1 1 1,0-1-1,-1-1 0,0 1 0,0 0 1,0-1-1,0 1 0,-1-1 0,0 0 1,0 0-1,-7 6 0,-6 5 103,-1-2-1,-31 21 1,-54 26-2681,71-45 404,0-2 0,-1-1 0,-1-1 0,0-2 0,-67 11 0,74-20-4017,2-1 1953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56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10112,'-8'4'10970,"17"4"-9317,-3-6-1417,-1 1 0,1-1 0,0 0 0,0 0 0,1-1-1,-1 0 1,10 1 0,47-2-59,-37 0-1,77 0-561,47 0 976,-100 0-5241,0 0-4548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32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1540 6400,'0'39'8469,"1"-35"-8261,-1 0 0,1 1 1,0-1-1,0 0 0,3 8 0,-4-10-140,1-1 0,-1 1-1,1 0 1,0-1-1,0 1 1,0-1-1,0 0 1,0 1 0,0-1-1,0 0 1,0 1-1,0-1 1,1 0-1,-1 0 1,0 0-1,1 0 1,-1 0 0,3 0-1,-3-1-9,0 1-1,1-1 1,-1 0-1,0-1 0,0 1 1,1 0-1,-1 0 1,0-1-1,0 1 1,0 0-1,0-1 1,1 1-1,-1-1 1,0 1-1,0-1 0,2-1 1,19-18 805,4-10-197,-1-2 0,29-49 0,-27 40-451,-20 30-163,5-6 19,0-1 0,-2 0-1,0-1 1,13-35 0,-12 13 22,-1 0 0,-2 0 1,4-66-1,-10 60-21,-2 0 0,-3 1 0,-13-78 0,-40-165-62,47 244 17,-12-59 44,-52-215 333,71 309-360,1 8-42,1 0-1,0 0 1,-1 0 0,0 0 0,1 0 0,-1 0-1,0 0 1,0 0 0,0 0 0,0 1 0,0-1 0,0 0-1,-3-1 1,4 3-2,0 0 0,0 0-1,0 0 1,0 0-1,0 0 1,0 0 0,0-1-1,0 1 1,0 0 0,0 0-1,0 0 1,0 0 0,0 0-1,0 0 1,0 0-1,-1 0 1,1 0 0,0 0-1,0 0 1,0 0 0,0 0-1,0 0 1,0 0 0,0 0-1,0 0 1,0 0-1,0 0 1,0 0 0,0 0-1,-1 0 1,1 0 0,0 0-1,0 0 1,0 0 0,0 0-1,0 0 1,0 0-1,0 0 1,0 1 0,0-1-1,0 0 1,0 0 0,0 0-1,0 0 1,0 0 0,0 0-1,0 0 1,0 0-1,0 0 1,-1 0 0,1 0-1,0 0 1,0 1 0,-1 6 0,0 11 19,1-17-19,1 15 10,0 1-1,3 19 1,0-13-17,57 277-208,-46-236 152,88 300-449,-79-288 324,111 309-1848,-129-371 1861,20 43-607,-23-51 577,1 0-1,0 0 1,0 0 0,0 0-1,1-1 1,6 6 0,-10-10 123,0 0 0,0 0 0,0 0 1,0 0-1,1 0 0,-1 0 0,0-1 0,0 1 1,1 0-1,-1-1 0,1 0 0,-1 1 0,0-1 1,1 0-1,-1 1 0,3-1 0,-3 0-86,0-1-1,-1 1 1,1 0-1,0 0 0,0-1 1,0 1-1,0-1 0,0 1 1,0-1-1,-1 1 1,1-1-1,0 1 0,0-1 1,-1 0-1,1 1 1,0-1-1,-1 0 0,2-1 1,-1-1-594,1 0 1,-1 0-1,1 0 1,-1-1-1,0 1 1,0 0-1,0-1 1,-1 1-1,1-1 1,-1-5 0,0-14-2290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56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0 9472,'-54'43'8191,"54"-42"-8144,-1-1 0,1 0 0,0 0 0,-1 0 0,1 1 0,0-1 0,0 0 0,-1 0 0,1 1 0,0-1 0,0 0 0,-1 0 0,1 1 0,0-1 0,0 0 0,0 1 0,0-1-1,-1 0 1,1 1 0,0-1 0,0 0 0,0 1 0,0-1 0,0 1 0,0-1 0,0 0 0,0 1 0,0-1 0,0 0 0,0 1 0,0-1 0,0 0 0,0 1 0,1-1 0,-1 1 0,0-1-1,0 0 1,0 0 0,0 1 0,1-1 0,-1 0 0,0 1 0,0-1 0,1 0 0,-1 0 0,0 1 0,0-1 0,1 0 0,-1 0 0,0 0 0,1 1 0,-1-1 0,0 0 0,1 0-1,-1 0 1,0 0 0,1 0 0,21 7 280,-22-7-283,26 3 232,-1-1 0,51-3-1,13 1-974,59 4-7680,-119-4 4577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56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0 9344,'-3'1'1061,"-24"12"10576,28-12-11551,-1 0 1,0-1-1,0 1 1,1 0-1,-1-1 1,0 1-1,1 0 1,-1-1-1,1 1 1,-1-1-1,1 1 0,-1 0 1,1-1-1,-1 1 1,1-1-1,0 0 1,-1 1-1,1-1 1,0 1-1,-1-1 1,1 0-1,0 0 0,0 1 1,20 5 581,-18-6-547,27 5 136,1-1 0,0-2 0,43-2 0,-38-1-224,186 1-769,-175 0-3603,-1 0-3919,-38 0 4168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58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673 273 7424,'9'-26'2448,"-9"24"-2341,1 1 1,-1 0 0,1 0-1,-1 0 1,0 0-1,1-1 1,-1 1 0,0 0-1,0 0 1,0 0 0,0-1-1,0 1 1,0 0-1,0 0 1,-1-2 0,1-1 250,-1 1 67,1 0 0,-1 1 0,0-1 1,0 0-1,0 0 0,0 1 0,-1-1 0,1 1 1,-1-1-1,1 1 0,-5-4 0,1-2-120,-11-15 766,-1 1 0,-1 1-1,-40-38 1,51 52-933,-1 1-1,-1 0 1,1 1 0,-1 0-1,0 0 1,0 1-1,-11-4 1,16 6-99,0 1 1,-1 0-1,1 0 0,0 0 0,-1 0 1,1 1-1,-1 0 0,1 0 1,-1 0-1,1 0 0,-1 1 0,1 0 1,0 0-1,-1 0 0,1 0 0,0 1 1,-8 3-1,-2 4 38,0 0 1,0 0-1,1 2 0,1 0 1,-15 15-1,4 4 49,2 1-1,-31 62 1,32-55-71,3-9-16,-8 16 30,-25 64-1,30-51 83,2 1 0,-10 62 0,21-78-64,1 1 1,1 73-1,6-93-71,1 0 1,1 0 0,1 0 0,1-1-1,1 0 1,11 29 0,-7-27 37,2-1 0,1-1 0,1 0 0,0 0 0,2-2 0,24 27 1,-33-40-55,0 0 0,1 0 1,0-1-1,1 0 1,-1 0-1,1-1 1,1 0-1,-1 0 1,1-2-1,0 1 0,12 3 1,0-2 15,1-1 1,-1-1 0,1-1-1,0-1 1,0-1-1,0-1 1,0-1-1,0-1 1,0-1-1,0-1 1,-1-1 0,0-1-1,0-1 1,0-1-1,-1-1 1,0-1-1,-1-1 1,33-22 0,-44 26 42,-1 0 0,1 0 0,-1-1 0,-1 0 0,12-16 0,-17 21-39,0 0 0,0 0 0,0 0 0,-1 0 0,1 0 0,-1-1 0,0 1 0,0-1 0,0 1 0,0-1 0,-1 1 0,1-1 0,-1 1 0,0-1 0,0 1 0,-1-1 0,1 0 0,-1 1 0,1-1 0,-1 1 0,-2-4 0,2 4-16,0 1 0,0 0 1,-1 0-1,1-1 0,-1 1 0,0 0 0,1 0 0,-1 1 0,0-1 1,0 0-1,0 1 0,-1-1 0,1 1 0,0-1 0,-1 1 0,1 0 1,-4-1-1,-2-2 1,-2 0-22,-1 0 1,0 1-1,0-1 0,0 2 0,-1 0 0,1 0 1,-1 1-1,1 1 0,-1 0 0,1 0 1,-1 1-1,1 0 0,0 1 0,-1 1 0,-11 4 1,9-3-145,1 1-1,1 1 1,-1 0 0,1 1 0,0 0 0,0 1 0,1 0 0,0 1 0,1 0 0,0 1 0,0 0 0,-10 14 0,13-14-401,0 1 1,0 0 0,1 1-1,1-1 1,0 1 0,0 0-1,-4 21 1,10-23-1559,4-10 589,8-9-493,-10 7 1518,13-10-3595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59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12 8192,'11'-11'10239,"-14"11"-10032,0 1 0,0 1-1,0-1 1,1 0 0,-1 1-1,0-1 1,1 1 0,-1 0-1,1 0 1,-4 3 0,-2 2 213,-47 40 477,-5 4-136,46-41-765,-5 3-42,1 2-1,-22 20 0,38-33 32,0 0-73,-1 1 1,1-1-1,0 1 1,0 0-1,0-1 1,0 1-1,-1 4 1,3-6 71,-1 0-1,1 0 1,0 0 0,0 0 0,0 0 0,0 0 0,0-1 0,0 1-1,1 0 1,-1 0 0,0 0 0,0 0 0,1 0 0,-1 0 0,0 0-1,1-1 1,-1 1 0,1 0 0,-1 0 0,1-1 0,-1 1 0,1 0-1,0 0 1,-1-1 0,1 1 0,0-1 0,-1 1 0,1-1 0,0 1 0,1 0-1,4 2 14,0-1-1,0 1 0,1-1 0,-1 0 1,9 1-1,13 4-182,0 5 137,-2 2 0,1 0 0,-2 2 0,43 33 0,-32-23 6,-28-19 368,1 0-1,-1 0 1,0 0 0,0 1-1,-1 1 1,8 9-1,-14-17-223,-1 1-1,1-1 1,0 0-1,-1 1 0,1-1 1,-1 0-1,1 1 1,-1-1-1,0 1 0,0-1 1,1 1-1,-1-1 1,0 1-1,0-1 0,-1 1 1,1-1-1,0 3 1,-1-1 12,0 0 1,-1 0-1,1 0 1,0 0 0,-1 0-1,0-1 1,-3 6 0,-2 0-29,-1-1 0,1 1 0,-1-1 0,-12 7 0,-78 48-556,80-53-1299,-34 12 0,44-17 1091,1 1-5160,13-11 1232,3-1 1050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59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5 8704,'-8'-4'8575,"4"12"-8095,4-5-192,0 12-192,0-4-96,0 7 96,0-2-128,0 5 0,0-2-608,0 2-224,0-2-543,4-1-225,0-4-2528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00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20 7936,'-17'-19'3648,"13"30"-2624,1 0-896,-1-3-96,4 6 0,0 1-32,11 8 0,-2-5-352,11 11-160,-3-4-2912</inkml:trace>
  <inkml:trace contextRef="#ctx0" brushRef="#br0" timeOffset="1">371 560 9984,'0'9'10059,"-10"-10"-5662,4-2-5691,4 1 1332,0 0-1,0 1 1,0-1-1,0 0 1,1 0-1,-1-1 1,1 1-1,-1 0 1,1 0 0,0-1-1,0 1 1,0-1-1,0 1 1,1-1-1,-1 1 1,1-1 0,-1 0-1,1-3 1,-1-4-17,1-1 1,1 1-1,1-12 1,0 11-23,0 0-1,0 1 1,1-1-1,1 1 1,0-1-1,0 1 1,11-16-1,-11 19 3,0 1-1,0 0 0,1 0 0,0 0 0,0 1 0,1 0 0,-1 0 0,1 0 0,0 1 0,1 0 0,10-6 0,-13 8-5,1 0 1,-1 1-1,1 0 0,-1-1 0,1 1 0,0 1 0,-1-1 1,1 1-1,0 0 0,0 0 0,-1 0 0,1 1 0,6 1 1,-5 0-23,0 0 1,0 0 0,0 1-1,0 0 1,0 0 0,-1 0-1,1 1 1,7 7 0,3 5-243,0 1 0,-1 0 0,-2 1 0,17 27 0,-30-45 265,45 78-3405,-17-24-2691,-23-43 2447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00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59 7680,'1'-3'412,"-2"0"0,1 0 0,0 0 1,0 0-1,-1 0 0,0 0 0,0 0 1,0 0-1,0 0 0,-2-4 0,2 6-132,0-1 0,0 1 0,-1-1-1,1 1 1,-1-1 0,1 1 0,-1 0 0,0-1-1,1 1 1,-1 0 0,0 0 0,0 0-1,0 1 1,0-1 0,0 0 0,0 1 0,0-1-1,-3 0 1,3 1-195,-1 0 0,1-1 0,-1 1 0,1 0 0,-1 0 0,0 1 0,1-1 0,-1 0 0,1 1 0,-1 0 0,1-1-1,0 1 1,-1 0 0,1 0 0,0 1 0,-1-1 0,1 0 0,0 1 0,0-1 0,-4 4 0,2 1 16,-1-1 0,1 1 0,0 0 0,0 0-1,-5 13 1,0 3 76,1-1 0,1 2 0,-6 27 0,-5 64 70,14-81-280,2 0 0,1 1 0,1-1 0,9 62 0,-4-60-402,1-1 1,1-1 0,2 1 0,1-1-1,2-1 1,22 44 0,-16-44-1744,0-2 0,34 41 1,-26-38-1439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01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24 125 8576,'-8'-4'2234,"7"4"-1692,-1-1 1,1 1 0,0-1-1,0 1 1,-1-1-1,1 0 1,0 0-1,0 1 1,0-1-1,-2-2 1,3 3-493,0-1 1,0 0 0,0 1-1,0-1 1,0 0-1,0 1 1,0-1 0,0 1-1,0-1 1,0 0-1,0 1 1,0-1 0,1 0-1,-1 1 1,0-1-1,0 1 1,1-1-1,-1 1 1,0-1 0,1 0-1,-1 1 1,0-1-1,1 1 1,-1 0 0,1-1-1,-1 1 1,1-1-1,-1 1 1,1 0 0,0-1-1,13-10 187,0 0 0,1 2 0,0-1 0,0 2 1,1 0-1,1 1 0,-1 0 0,1 2 0,0 0 0,23-4 0,-32 8-116,1-1 0,-1 2 0,0-1 0,0 1 0,10 1 0,-14-1 7,0 1 0,0 0 0,-1 0 0,1 0 0,0 0 0,0 1 0,-1 0 0,1-1-1,-1 1 1,1 1 0,4 3 0,-6-5-54,-1 1-1,1 0 1,-1 0-1,0-1 1,0 1-1,0 0 1,0 0-1,0 0 1,0 0 0,0 1-1,-1-1 1,1 0-1,-1 0 1,1 0-1,-1 0 1,0 1-1,0-1 1,0 0-1,0 0 1,0 1-1,-1 3 1,-1 2 4,0 0 1,0 0 0,-1 0-1,-5 10 1,-6 8-28,0 0-1,-21 25 1,-1 3-118,33-49-19,0 0 1,0 1-1,1-1 0,0 0 0,-3 9 1,5-12 45,-1 0 0,1 1 0,0-1 0,0 0 0,0 0 0,0 0 1,0 1-1,0-1 0,0 0 0,1 0 0,-1 1 0,1-1 1,-1 0-1,1 0 0,0 0 0,0 0 0,2 3 0,5 4-8,0-1 0,0 0 0,1-1-1,0 0 1,1 0 0,-1-1 0,15 7 0,-2 0 39,-5-3-157,-5-3 289,0 0 1,0 0-1,-1 1 1,0 1-1,14 14 1,-23-21-62,0 0 0,0 0 1,0 1-1,-1-1 1,1 1-1,-1-1 1,0 1-1,1-1 0,-1 1 1,0 0-1,-1 0 1,1 0-1,0 0 0,-1-1 1,0 1-1,0 0 1,1 0-1,-2 0 0,1 0 1,0 0-1,-1 0 1,1 0-1,-1 0 1,0-1-1,0 1 0,0 0 1,0 0-1,0-1 1,-1 1-1,1-1 0,-1 1 1,-2 2-1,-4 6-29,-1-1 0,-1 0-1,0-1 1,0 0 0,0-1 0,-1 0 0,-15 9-1,-90 40-1945,79-40-281,29-12-436,12-6 1188,19-8-1328,9-7 55,-2 1-1242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01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1 8960,'9'2'15239,"-12"4"-16905,-19 39 1992,-28 41 1,8-17-666,-29 67-3989,26-47-682,38-76 3854,-4 10-1459,0-11-1982,2-5 1536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02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11 9600,'-11'-5'1379,"10"4"-962,-1 1 1,0-1 0,0 0-1,0 0 1,0 1 0,0-1-1,0 1 1,0-1 0,0 1-1,-5 0 2726,9 12-743,4 0-1992,0-1 0,15 17-1,-3-1-297,18 29-24,-9-11-115,46 57-1,-58-85-547,0-1 0,2 0-1,31 24 1,-35-32-535,1 1 0,-1-2 0,22 9 0,-32-14 415,1-1-1,0 0 1,1 0 0,-1 0-1,0 0 1,0-1 0,6 1-1,7-1-2688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33.2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18 225 8960,'-13'9'2896,"13"-9"-2829,0 0 0,0 0 0,-1 0 0,1 0 0,0 0 0,0 0 0,-3 2 1004,3-2-1004,0 0 0,0 0 0,0 1 0,0-1 0,0 0 0,0 0 0,0 0 0,0 0 0,0 1 0,0-1 0,0 0 0,0 0 0,0 0 0,0 1 0,0-1 0,0 0 0,0 0 0,0 0 0,0 1 0,1 1 1005,0-2-1005,-1 0 0,0 0 0,0 0 0,0 1 0,0-1-1,1 0 1,-1 0 0,9 2 1104,-3-3-900,1 0-1,-1 0 1,0 0 0,0-1-1,0 1 1,0-2-1,0 1 1,0-1 0,7-3-1,22-11 133,139-38-77,-17 17-829,44-13-3108,-69 10-3971,-102 29 2974,-3 2 1627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02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8448,'0'-1'124,"0"1"0,0-1 0,0 0 0,0 1 0,0-1 0,0 0 0,0 1 0,0-1 0,0 1 0,0-1 0,0 0 0,0 1 0,1-1 0,-1 0 0,0 1 0,0-1 0,1 1 0,-1-1 0,0 1 0,1-1 0,-1 1 0,1-1 0,-1 1 0,1-1 0,-1 1 0,1 0 0,-1-1 0,1 1 0,-1-1 0,1 1 0,-1 0 0,1 0 0,-1-1 0,1 1 0,0 0 0,0 0 0,1 0 165,1 0 0,-1 0 1,0 1-1,0-1 0,1 1 1,-1 0-1,0 0 0,0-1 1,0 2-1,3 0 0,0 1-75,-1 0-1,1 1 1,0 0-1,-1-1 1,1 2-1,-1-1 0,0 0 1,-1 1-1,1 0 1,-1 0-1,3 6 1,5 10 28,11 33 0,-9-20-3,60 120 599,-40-87-662,-2 1 0,21 74 0,-16 7-53,-32-120-398,0 1 0,-2 0 0,-2 34 1,-6-23-1314,4-30-218,1 0-1,-1 14 0,2-14-2022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03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311 11 9728,'1'0'223,"-1"0"-1,0-1 1,0 1 0,0-1 0,1 1 0,-1-1 0,0 1 0,0-1-1,0 1 1,0-1 0,0 1 0,0-1 0,0 1 0,0-1 0,0 1-1,0-1 1,0 1 0,0-1 0,-10-1 3654,4 2-3546,-14 0 683,0 1 0,0 1 0,-25 5 0,36-5-927,1 0-1,-1 1 0,1 0 0,-1 1 0,1 0 0,0 0 0,0 1 0,1 0 0,-14 11 0,11-6-82,1 0 0,1 0-1,-1 0 1,2 1-1,-1 0 1,2 1 0,-1 0-1,2 0 1,-1 0 0,2 1-1,0 0 1,0 0 0,1 0-1,1 0 1,0 0-1,0 0 1,2 1 0,0-1-1,0 1 1,1-1 0,5 22-1,-4-28-41,-1-1 0,1 0 0,1 0 0,-1-1 0,1 1 0,0 0 0,1-1 0,-1 1-1,1-1 1,0 0 0,8 7 0,-5-6-161,0 0 0,0-1 0,1 0 0,-1 0 0,1-1 0,0 0 0,15 5 0,-8-4-848,-1-2 0,1 0-1,0 0 1,0-1 0,1-1-1,-1-1 1,0 0 0,0-1-1,26-4 1,-7-2-2750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03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20 8064,'0'-4'1055,"0"3"-912,0 1 0,1-1 0,-1 1 0,0-1 0,0 1-1,0-1 1,0 1 0,0-1 0,0 1 0,0-1-1,0 1 1,-1-1 0,1 1 0,0-1 0,0 1 0,0-1-1,0 1 1,-1-1 0,1 1 0,0-1 0,0 1-1,-1 0 1,1-1 0,0 1 0,-1-1 0,0 1 0,1-1 144,-1 1 0,0 0 0,0-1 0,0 1 0,1 0 0,-1 0 0,0-1 0,0 1 1,0 0-1,0 0 0,0 0 0,1 0 0,-1 0 0,0 0 0,-1 1 0,-18 7 1210,14-4-1369,0 1 0,1 0 0,0 0-1,-1 1 1,2 0 0,-1 0 0,1 0 0,-1 0 0,2 1 0,-1-1-1,-4 14 1,4-9-118,0 1 1,1 1-1,0-1 0,1 0 0,0 1 0,1 16 0,1-20-13,0-1 0,1 0 0,0 0 0,1 0-1,0 0 1,0 0 0,1 0 0,0-1 0,6 11-1,-8-14 12,1-1 0,1 0-1,-1 0 1,0 0-1,1-1 1,0 1 0,-1-1-1,1 1 1,0-1-1,0 0 1,1 0-1,-1 0 1,5 1 0,-2 0 42,0-1 1,0-1-1,1 1 1,-1-1-1,1 0 1,12 0-1,1-2 175,0-1 0,0-1 0,34-9 0,-30 5 58,0 0-1,-1-2 0,0-1 0,32-18 0,-44 22-140,-1-1-1,0 0 0,0-1 1,0 0-1,-1 0 0,0-1 0,-1 0 1,0-1-1,0 0 0,10-18 1,-17 26-127,0 0 1,0 0 0,0 0 0,0 0 0,0 0 0,-1 0 0,1 0 0,-1 0 0,1-1 0,-1 1 0,0 0 0,0 0 0,0 0-1,0-1 1,0 1 0,0 0 0,-1 0 0,1-1 0,-1 1 0,1 0 0,-1 0 0,0 0 0,0 0 0,0 0 0,0 0 0,0 0-1,-1 0 1,1 1 0,0-1 0,-1 0 0,1 1 0,-1-1 0,0 1 0,-3-3 0,-4-1-95,0 0 0,-1 0 1,1 1-1,-1 0 0,-17-4 0,25 7 59,-36-9-1390,-1 2 0,-66-6 0,73 13-956,22 1-72,21 0-2475,15 0 1447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04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12 11392,'9'-11'11242,"-14"18"-10570,-63 104-1253,66-109 538,1 0 0,1 0 0,-1 0 0,0 1 0,0-1 1,1 0-1,0 1 0,-1-1 0,1 0 0,0 1 0,0-1 0,0 0 1,0 1-1,1-1 0,-1 1 0,1-1 0,-1 0 0,1 0 0,1 5 1,0-4-17,-1 0 0,1 0 0,0 0 0,0-1 1,0 1-1,0 0 0,0-1 0,0 1 1,1-1-1,-1 0 0,1 0 0,0 0 0,4 3 1,5 0 7,1-1 0,0 0-1,0 0 1,0-1 0,17 1 0,-19-3 78,1 1-1,-1 0 0,0 0 1,0 1-1,0 1 0,-1 0 1,1 0-1,11 8 0,-21-12 8,0 1 1,0 0-1,0-1 0,0 1 0,0-1 0,0 1 0,-1 0 0,1 0 0,0-1 1,0 1-1,-1 0 0,1 0 0,-1 0 0,1 0 0,-1 0 0,1 0 0,-1 0 1,0 0-1,1 0 0,-1 0 0,0 0 0,0 0 0,1 0 0,-1 0 0,0 0 1,0 0-1,-1 1 0,1-1 0,0 0 0,0 0 0,0 0 0,-1 0 0,1 0 1,0 0-1,-1 0 0,1 0 0,-1 0 0,1 0 0,-1-1 0,0 1 0,1 0 1,-1 0-1,0 0 0,0 0 0,-5 5 106,0 0-1,0-1 1,-1 0 0,-10 7-1,12-9-154,-95 59-811,33-22-3383,60-38 1996,10-8-1387,8-5 22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04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23 10112,'0'-1'407,"0"-1"1,0 1-1,0 0 1,0-1 0,0 1-1,-1-1 1,1 1 0,0 0-1,-1-1 1,1 1-1,-1 0 1,0 0 0,0-2-1,0 3-293,1-1-1,-1 1 1,1 0 0,-1-1-1,1 1 1,-1 0 0,0 0 0,1 0-1,-1-1 1,0 1 0,1 0-1,-1 0 1,1 0 0,-1 0-1,0 0 1,1 0 0,-1 0-1,0 0 1,1 0 0,-1 1-1,0-1 1,1 0 0,-1 0-1,1 1 1,-1-1 0,1 0-1,-1 0 1,1 1 0,-1-1-1,0 1 1,1-1 0,0 0-1,-1 1 1,0 0 0,-7 5 226,1 1 1,0-1 0,0 2-1,1-1 1,-8 11 0,-25 44 43,37-58-327,-7 14 8,0 1-1,1 1 1,1-1 0,1 1-1,0 1 1,-4 33-1,6-14-40,1 1-1,4 60 1,2-64-67,2-2 1,17 66 0,33 64-482,-50-153 309,0-1-1,1 0 1,1 0-1,-1 0 1,2 0-1,-1-1 1,2-1-1,-1 1 1,1-1-1,16 12 1,-18-15-200,1-1 0,1 1-1,-1-1 1,1-1 0,0 1 0,0-2 0,0 1 0,0-1 0,1-1 0,0 0 0,-1 0 0,1 0 0,19-1 0,16-6-3702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05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9856,'0'-4'9668,"15"0"-7770,22-3-2185,9 0 562,-1-1-164,0 2 0,76-1 0,-112 7 34,0 1-1,0 0 1,-1 1-1,1-1 1,15 7-1,-21-7-56,-1-1-1,0 1 1,1 1-1,-1-1 1,0 0-1,0 1 1,0-1-1,0 1 1,0-1-1,0 1 1,-1 0-1,1 0 1,-1 0-1,1 0 0,-1 0 1,1 0-1,-1 0 1,0 1-1,0-1 1,0 0-1,-1 1 1,1-1-1,0 1 1,-1-1-1,1 3 1,-1 5-8,0-1 1,-1 0-1,0 0 1,-1 0-1,0 1 1,0-1 0,-1-1-1,0 1 1,-6 13-1,-7 8-68,-26 37 0,4-9-313,37-55 256,0-1 0,-1 0 0,1 0 0,0 1 0,1-1 0,-1 1 1,0-1-1,0 1 0,1-1 0,0 1 0,-1-1 0,1 1 0,0-1 0,0 1 1,1-1-1,-1 1 0,0-1 0,1 1 0,1 4 0,0-4-6,0 0 0,-1 0-1,1 0 1,1 0 0,-1 0-1,0-1 1,1 1 0,-1-1-1,1 1 1,0-1 0,0 0-1,0 0 1,5 2 0,128 54-286,-78-35 300,-55-22 61,0 0 0,0 1-1,-1-1 1,1 1-1,0-1 1,-1 1 0,1 0-1,-1 0 1,3 2-1,-5-3 12,1 0-1,0 0 1,-1 0 0,0 0-1,1 0 1,-1 0-1,0-1 1,1 1-1,-1 0 1,0 0-1,0 0 1,0 0-1,0 0 1,0 0 0,0 0-1,0 0 1,0 0-1,0 0 1,0 0-1,-1 0 1,1 0-1,0 0 1,-1 0-1,1 0 1,0-1-1,-1 1 1,1 0 0,-1 0-1,0 0 1,1-1-1,-1 1 1,-1 1-1,-6 7 6,0-1 0,0 0 0,-1 0 0,0-1 0,-1-1 0,1 1 0,-1-1 0,-1-1 0,-13 6 1,5-4-718,0-1 1,-1-1 0,1 0-1,-33 2 1,46-7-2196,9-2 879,21-4-630,-3 0 63,7-2-1050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05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354 0 11392,'-2'2'7577,"-6"10"-5720,-11 21-1542,-2 18 222,-32 68-194,-4-26-1265,-86 109 1,135-193 545,2 0-369,-11 14-782,17-22 1252,-1 0 1,1-1-1,-1 1 0,0 0 1,1-1-1,-1 1 0,0-1 1,0 1-1,1-1 0,-1 1 1,0-1-1,0 0 0,0 1 1,1-1-1,-1 0 1,0 1-1,0-1 0,0 0 1,0 0-1,0 0 0,1 0 1,-1 0-1,-2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06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10624,'9'4'7790,"3"7"-6821,-8-7-267,13 15-196,-2 1 0,0 0 0,16 30 0,6 8-253,84 103 164,-39-54-509,-79-104-56,34 44-2103,-33-43 1090,0 0 1,0 0-1,1-1 0,7 6 1,-11-9 681,-1 0 0,1 0 0,0 1 0,-1-1 0,1 0 0,0 0 0,0 0 0,-1 0 0,1 0 0,0 0 0,-1 0 0,1 0 0,0 0 0,0 0 0,-1 0 0,2-1 0,-2 1 163,9-3-3342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06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9984,'13'8'1376,"-2"0"1,1 1 0,-1 0 0,15 17 0,17 15 1210,-18-22-2248,-1 2 0,-1 0-1,-1 2 1,-1 0 0,20 29-1,-13-6 16,-3 1-1,-1 1 0,27 81 1,-46-110-373,0 0 0,-2 1 1,0 0-1,-1 0 1,-1 0-1,0 0 0,-2 0 1,0 0-1,-2 0 1,0-1-1,-10 33 0,2-18-908,-1 0 0,-2 0 0,-1-1 0,-2-1-1,-31 45 1,18-35-1339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09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803 812 8832,'-4'-43'4553,"4"19"872,0 24-4940,7 4 705,0 1-924,-1 1 1,0 0 0,-1 0-1,1 1 1,-1-1-1,-1 1 1,7 13 0,-3-8-118,0 1-73,0 1-1,-1 1 1,0-1-1,8 26 1,-7-15-16,50 157 393,-41-117-339,12 86 0,-25-122-102,51 447 95,-23-6-38,14 15 48,12-122-138,-56-353 82,-1 2-57,1 0-1,1 0 0,0-1 1,1 1-1,0-1 1,6 12-1,-9-22 4,0 0 0,0 0 0,-1-1 0,1 1-1,0 0 1,0-1 0,0 1 0,0-1 0,0 1 0,0-1-1,0 0 1,0 1 0,0-1 0,0 0 0,0 0 0,0 0 0,0 0-1,2 0 1,24 0 81,-17-1-50,141-11 536,-105 6-337,207-20 334,-25 0-289,240-13-116,49 9-49,125 16-96,-179 13-128,-228 1 113,529-3 245,-717 2-250,1205-33-125,-444-46 145,-280-4-34,127-17 0,121 15 178,-533 62-163,96-7-28,0 24 7,-166 26 28,-72-5-12,101-6-131,-198-8 130,-1 0 1,0 0-1,0-1 0,0 1 0,0-1 1,0 1-1,0-1 0,0 0 0,0 0 1,4-2-1,-5 2 15,-1-1 0,1 1 0,0-1 0,0 1 0,-1-1 0,1 0-1,-1 1 1,0-1 0,0 0 0,1 0 0,-1 0 0,0 0 0,0 0 0,1-4 0,0-2-4,11-30-48,-2-1-1,7-42 1,-8 13 39,-3 0 1,-3 0 0,-3-1 0,-9-70 0,-4 58 12,-25-92 0,-36-78-166,-61-147-320,80 219 259,-17-54-80,67 220 279,-202-568-504,193 548 514,-18-40 42,26 63-18,-1 0 0,0 1-1,0 0 1,-15-16 0,20 23-33,-1 1 0,1-1 1,-1 1-1,1 0 0,-1 0 1,0-1-1,1 1 1,-1 0-1,0 0 0,0 1 1,0-1-1,0 0 0,0 1 1,0-1-1,0 1 1,0-1-1,0 1 0,0 0 1,0 0-1,0 0 0,0 0 1,0 0-1,0 1 1,0-1-1,0 1 0,0-1 1,-4 2-1,-1 2-49,-1 0 0,0 1 0,1 0 0,0 0 0,-8 9 0,-5 3 45,-7 3-7,14-9 104,-1 0 0,0-1 0,-1 0 0,0-1 0,-1-1 0,-20 8 0,18-11-32,0-1 1,-1 0 0,1-2 0,-25 2 0,-77-6-61,101 1 19,-299-15 7,-174 5 90,-179 11 145,-160 15-204,783-14-37,-847 26 97,-105 7-161,-20-9 118,17 10-6,512 5-84,10 28-60,82 26-105,13 21-181,264-78 208,-407 121-1111,249-83 37,7-26-1978,245-46 2130,1-1-1,-32-1 1,43-3-114,1 0-1,0-1 1,-24-9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53.2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37 164 9088,'-8'-8'3925,"7"7"-3435,0 0 1,0 1-1,0-1 1,-1 1 0,1-1-1,-2 0 1,-11-7 2816,10-7-1483,8 9-1726,1 2 0,0-1 0,0 0 1,0 1-1,1 0 0,-1 0 0,1 0 0,0 1 0,10-4 0,32-13 48,-1 3-1,2 1 0,51-8 1,-93 22-56,1 1 1,-1 0-1,0 1 1,0-1-1,1 2 1,-1-1-1,0 1 1,0 0-1,1 0 1,-1 1-1,7 2 1,-10-2 13,-1-1-1,0 1 1,0 0 0,0-1 0,0 1-1,0 1 1,0-1 0,0 0 0,-1 1-1,1-1 1,-1 1 0,0 0 0,1 0-1,-2 0 1,1 0 0,0 0 0,0 1-1,-1-1 1,0 0 0,0 1 0,0-1-1,0 1 1,0-1 0,0 5 0,-1 0-10,0 1 1,0-1 0,0 0-1,-1 1 1,-1-1 0,1 0-1,-1 1 1,-1-1 0,0 0-1,-7 15 1,1-5-62,-2-1 0,0 1 0,-19 20 0,30-38-56,-1 1 0,1-1 0,-1 1 0,1-1 0,-1 1 1,1 0-1,-1-1 0,1 1 0,0-1 0,-1 1 0,1 0 0,0-1 1,0 1-1,-1 0 0,1 0 0,0-1 0,0 1 0,0 0 0,0-1 0,0 1 1,0 0-1,0 0 0,0-1 0,0 1 0,0 0 0,0 0 0,0-1 0,1 1 1,-1 0-1,1 1 0,1-1-145,0 1 0,0 0 0,0 0 0,0-1-1,0 1 1,1-1 0,3 2 0,-4-2 105,15 8-23,-1 1 1,0 0 0,-1 1 0,0 0 0,-1 1 0,0 1 0,19 23 0,-29-31 194,0 1 0,0 0 0,0 0 0,-1 0 0,0 0 0,0 1 0,0-1 0,-1 1 0,0 0 0,0 0 0,-1-1 0,0 1 0,0 0 0,0 0 0,-1 0 0,0 0 0,-1 1 0,1-1 0,-1-1 0,-1 1 0,1 0 0,-1 0 0,-4 8 0,4-8-82,-2-1-1,1 1 0,-1 0 0,0-1 0,0 0 0,-1 0 0,0 0 0,0 0 0,0-1 0,-1 0 0,0 0 1,0 0-1,-9 5 0,4-5-20,1 0 0,-1-1 1,-1 0-1,1 0 0,-1-1 1,1-1-1,-22 3 0,-8-1-215,17 0-696,0-2 0,0 0 0,-25-3 0,59-35-12801,9 12 8581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34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1301 7552,'53'-13'4149,"-44"12"-3737,-1 0 1,0 1-1,1 0 0,-1 1 1,13 2-1,4 0 53,14 1 86,0-3 0,0-1 0,0-1 0,-1-3 0,63-12 0,114-41 617,-52 6-708,-107 35-323,187-47 338,31 1 144,-173 36-378,103-25-2,128-9 217,-318 58-438,365-60 292,22 5-230,85-6 192,-75 12-166,-284 36-42,469-60 182,-163 5-118,3-36-78,-272 60-20,391-115-425,-326 87-1615,33-9-3724,-175 58 1260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8:44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7552,'-13'0'9647,"14"1"-9588,11 20 223,1-1 0,1 0-1,0-1 1,2-1 0,30 30 0,88 49 748,-88-66-94,75 65-1,-105-81-678,1 0 60,0 2 0,-2-1 0,19 27 0,-14-16 161,-11-16-138,12 21 0,-17-24-5,1-1-1362,4-12-3504,-5 3 2810,5-2-1383,6 1-1365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8:45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9 7424,'-1'-1'148,"1"1"0,0-1 0,0 1 0,0-1 0,0 1 1,-1 0-1,1-1 0,0 1 0,-1-1 0,1 1 0,0 0 0,0-1 0,-1 1 1,1 0-1,-1-1 0,1 1 0,0 0 0,-1 0 0,1-1 0,-1 1 0,1 0 1,-1 0-1,1 0 0,-1 0 0,1 0 0,0-1 0,-1 1 0,1 0 0,-1 0 1,-1 0 1167,-10 5 1078,9-3-2310,1 1-1,0 0 0,0-1 0,0 1 1,0 0-1,0 0 0,1 0 1,-1 0-1,1 0 0,0 0 1,0 1-1,0-1 0,0 0 1,0 7-1,0-3 59,-40 253 2349,17 6-1268,11-102-740,-28 434 765,40-434-1061,1-163-183,0 0 0,0 0 0,0 0 0,0 1-1,0-1 1,1 0 0,-1 0 0,0 1 0,1-1 0,-1 0 0,2 2 0,-2-3-64,0 1 0,1-1 1,-1 0-1,0 1 0,1-1 1,-1 0-1,0 0 0,1 1 1,-1-1-1,1 0 0,-1 0 1,0 1-1,1-1 0,-1 0 1,1 0-1,-1 0 0,1 0 0,-1 0 1,1 1-1,-1-1 0,1 0 1,1-1-149,-1 1 0,1 0 0,-1-1 0,1 1 0,-1-1 1,1 0-1,-1 1 0,1-1 0,-1 0 0,0 0 0,1 0 0,-1 0 1,0 0-1,0 0 0,0 0 0,1-2 0,29-41-4650,-9 15 906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8:45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 8704,'-7'0'6972,"7"1"-6814,-6 12 1697,0 18-1859,6-30 254,-7 57 323,4 0-1,3 61 0,1-44-321,3 122 67,0-139-2058,16 80 0,-20-135 1304,1 0 0,0-1 0,-1 1 0,1 0 0,0-1 1,0 1-1,1 0 0,-1-1 0,0 0 0,4 5 0,10 8-3286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8:46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16 8704,'-1'1'327,"0"-1"0,0 0 0,0 0-1,0 1 1,0-1 0,0 0 0,0 1 0,0-1 0,1 1 0,-1-1 0,0 1 0,0 0 0,-1 1 0,2-2-237,1 0 0,-1 0-1,0 1 1,0-1 0,0 0 0,0 0 0,0 0 0,0 1 0,1-1 0,-1 0-1,0 0 1,0 0 0,0 1 0,1-1 0,-1 0 0,0 0 0,0 0 0,0 0-1,1 0 1,-1 0 0,0 1 0,0-1 0,1 0 0,-1 0 0,0 0 0,0 0-1,1 0 1,-1 0 0,0 0 0,1 0 0,30 2 1101,132-15 2,-50 2-1026,-34 7 4,-48 2-647,-29 2 129,-1 0 1,1 0 0,0 0 0,0 1 0,0-1 0,0 1-1,-1-1 1,1 1 0,0 0 0,0-1 0,-1 1 0,1 0-1,2 2 1,0 4-3456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8:4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67 10112,'-8'7'4608,"8"-3"-2849,4-4-1023,8-4 96,5-3-224,4-4-128,8-4-256,0 5-96,-1-1 0,6 0-160,3 2 32,5 9-288,7 5-64,9 6-1088,0 4-479,4-5-2881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8:48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362 22 7552,'0'-2'539,"0"1"-264,0 0 0,0 0 0,0 0-1,0 0 1,0 0 0,0 0 0,0 0 0,0 0-1,-1 0 1,1 1 0,0-1 0,-1 0-1,1 0 1,-2-2 1312,-11 0 2125,9 3-3532,-1 0 1,1 0-1,0 1 1,-1 0-1,1 0 0,-1 0 1,1 0-1,0 1 1,0 0-1,0 0 1,0 0-1,0 0 1,0 0-1,0 1 0,1 0 1,-1-1-1,-3 6 1,-63 64 736,31-31-480,-5 6 38,-52 68 0,94-112-476,0 0 0,0 0 1,0 0-1,0 1 0,0-1 1,1 1-1,0-1 1,0 1-1,0-1 0,0 1 1,0 0-1,0 6 0,1-7-7,1-1-1,-1 0 1,0 1-1,1-1 1,0 0-1,-1 0 1,1 1-1,0-1 1,0 0-1,0 0 1,1 0-1,-1 0 1,0 0-1,1-1 1,-1 1-1,1 0 1,0 0-1,-1-1 1,1 1-1,4 1 1,3 3 10,0-1 1,1 0-1,0-1 0,0 0 1,11 2-1,56 11 39,-32-8-59,-7 0-30,-1 3 0,-1 0 0,0 3 0,47 25 0,-76-37 52,-1 1-1,1 1 1,-1-1-1,0 1 0,0 0 1,-1 1-1,1-1 1,-1 1-1,0 0 0,-1 0 1,5 7-1,-7-8 96,1 1 1,-1-1-1,0 1 0,0-1 0,-1 1 0,0-1 0,0 1 0,0 0 0,-1 0 0,1-1 0,-1 1 1,-1 0-1,1 0 0,-1-1 0,-2 8 0,0-3 37,-1-1 0,0 1 0,0-1 0,-1 0 0,0 0 0,-1-1 0,1 1 1,-2-1-1,1-1 0,-1 1 0,-1-1 0,1 0 0,-1-1 0,0 0 0,0 0 0,-1-1 0,-11 6 0,12-7-142,-1 0 0,0-1-1,0 0 1,0-1 0,0 1-1,0-2 1,0 1-1,-14-1 1,16-1-48,1 0 1,-1-1-1,0 1 1,1-2-1,-1 1 1,1-1-1,0 0 1,-1 0-1,1-1 1,0 0-1,0 0 0,-8-6 1,11 7-156,0 0 1,1-1-1,-1 1 1,0-1-1,1 0 1,0 1-1,-1-1 1,-2-6-1,5 8-18,-1 0 1,0-1-1,1 1 0,-1 0 0,1-1 0,-1 1 0,1-1 0,0 1 0,0 0 0,0-1 0,0 1 0,0-1 0,0 1 1,0-1-1,0 1 0,0-1 0,1 1 0,-1-1 0,0 1 0,1 0 0,0-1 0,-1 1 0,2-3 0,-1 3-176,0 0 0,1 0-1,-1 0 1,0 0-1,0 1 1,1-1-1,-1 0 1,0 0 0,1 1-1,-1-1 1,1 1-1,-1-1 1,1 1-1,-1 0 1,1 0 0,-1-1-1,1 1 1,2 0-1,-3 0 144,27 0-3846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8:52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72 7424,'0'-2'423,"-1"0"-1,1 0 1,0 0 0,-1 0 0,0 0-1,1 0 1,-1 0 0,0 0 0,0 0 0,0 0-1,0 0 1,0 1 0,-1-1 0,1 0 0,-3-2-1,-9-12 3240,5-5-1120,8 19-1835,4 15-676,9 39 369,-2 0 0,6 79 0,15 166-203,-32-289-229,-1-7-54,1 0 0,0 0 0,0 1 0,0-1 1,0 0-1,0 0 0,0 0 0,0 0 0,0 0 0,1 0 0,-1 0 0,0 0 1,1 0-1,-1 0 0,1 0 0,-1 0 0,1 0 0,0 2 0,0-3-32,-1 0-1,0 0 0,1 0 0,-1 0 0,1-1 0,-1 1 1,0 0-1,1 0 0,-1 0 0,0 0 0,1 0 0,-1-1 1,0 1-1,0 0 0,1 0 0,-1 0 0,0-1 0,1 1 1,-1 0-1,0 0 0,0-1 0,0 1 0,1 0 0,-1-1 1,0 1-1,0 0 0,0-1 0,0 1 0,0 0 1,1-1-1,-1 1 0,0 0 0,0-1 0,0 1 0,0 0 1,0-1-1,0 0 89,4-15-4695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8:52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19 10368,'-4'-11'3872,"-4"4"1119,12 9-5183,0 7 0,4-2-960,5 4-447,-1 0-1921,5-4-2144,8 4 1664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8:53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68 659 8192,'-5'-1'12567,"3"0"-12482,1 1 1,-1-1 0,1 0-1,-1 1 1,1-1-1,0 0 1,-1 0-1,1 0 1,0 0-1,0 0 1,-1 0 0,1-1-1,-2-1 1,-1-5 51,0 1 0,0-1 0,1 1 0,0-1 0,0 0-1,1-1 1,-2-9 0,-5-62 169,8 58-225,-3-163-38,6 146-62,2 0-1,15-69 0,-16 101 14,-1-1 1,1 0-1,0 1 0,0-1 0,1 1 0,0 0 0,8-11 0,-10 16 6,-1 0 0,1 0 0,0 0 0,0 0 0,0 0 0,0 1 0,1-1 0,-1 1 0,0-1 0,1 1 0,-1 0 0,1 0 0,-1 0 0,1 0 0,0 0 0,-1 0 0,1 1 0,0-1 0,-1 1 0,1 0 0,0 0-1,0 0 1,-1 0 0,1 1 0,0-1 0,4 2 0,-3-1 20,1 1 0,-1 0 0,0 1-1,1-1 1,-1 1 0,0 0 0,0 0-1,-1 0 1,1 0 0,-1 0 0,1 1 0,4 7-1,3 5 38,-2 0-1,9 17 1,-13-23-36,24 50 27,-2 0 0,-3 2 0,-3 1 0,27 128 0,-23-44-2906,-25-144 2305,0 1 1,1-1-1,0 0 1,-1 1 0,1-1-1,1 0 1,-1 1-1,0-1 1,1 0-1,0 0 1,3 4 0,2-5-3784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8:54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8 7936,'0'0'179,"0"-1"1,0 1 0,0 0-1,0-1 1,-1 1-1,1-1 1,0 1 0,0 0-1,-1-1 1,1 1-1,0-1 1,-1 1 0,1 0-1,0 0 1,-1-1-1,1 1 1,0 0 0,-1-1-1,1 1 1,-1 0-1,1 0 1,0 0 0,-1 0-1,1-1 1,-1 1-1,1 0 1,-1 0 0,1 0-1,-1 0 1,1 0-1,-2 0 1,1 1-24,0-1-1,0 1 1,0-1-1,0 1 1,0 0 0,1-1-1,-1 1 1,0 0 0,0 0-1,0 0 1,1 0 0,-2 1-1,-1 3 2,0 0 0,0 1 0,0-1-1,-2 10 1,-3 15 141,2 1-1,-2 33 0,1 68 480,7-57-647,3 0-1,3 0 1,4-1 0,2 0-1,4-1 1,49 136-1,-48-166-124,3 0-1,38 62 0,-42-80-19,2-1-1,0 0 1,2-2-1,1 0 1,26 22-1,-37-36-171,0 0 1,1 0-1,15 7 0,-22-13-185,1 0-1,-1 0 1,1-1-1,-1 1 1,1-1-1,0 0 1,0 0-1,-1-1 1,1 1-1,0-1 1,0 0-1,6-1 1,10-5-3489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35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46 6656,'0'-46'8805,"0"93"-5643,0 117-2154,0-160-991,0 56 295,13 108-1,50 183 500,50 42-70,-3-77-193,30-9-392,-86-217-50,14 29-1241,-67-116 768,9 17-555,-9-20 778,-1 0 0,0 1-1,0-1 1,0 0 0,0 1 0,0-1-1,1 0 1,7 5-3319,-8-5 3318,0 0 1,1-1 0,-1 1-1,1 0 1,-1 0 0,0 0-1,1 0 1,-1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8:55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31 222 8448,'-21'-5'2757,"21"4"-2627,-1 1 0,0 0 0,1 0-1,-1-1 1,1 1 0,-1 0 0,1-1 0,-1 1 0,1-1 0,-1 1 0,1-1-1,0 1 1,-1-1 0,1 1 0,-1-1 0,1 1 0,0-1 0,0 1 0,-1-1-1,1 0 1,0 1 0,0-1 0,0 1 0,-1-1 0,1 0 0,0 1 0,0-1-1,0 0 1,0 1 0,0-1 0,0 1 0,1-1 0,-1 0 0,0 1 0,0-2-1,1-2 455,-1-1-398,1 1 1,-1 0 0,1 0 0,0 0 0,1 0 0,-1 0 0,1 1 0,-1-1 0,3-4 0,23-32 437,-22 32-430,4-4 13,-1 1-1,2-1 1,-1 1-1,2 1 0,11-10 1,-19 17-136,1 1-1,0-1 1,0 1 0,0-1 0,0 1 0,0 1-1,1-1 1,-1 0 0,0 1 0,1 0 0,-1 0-1,1 0 1,-1 1 0,1-1 0,0 1 0,-1 0-1,1 1 1,-1-1 0,1 1 0,4 1 0,-3-1 74,-1 1 1,0 0-1,0 0 1,0 1-1,-1-1 1,1 1 0,-1 0-1,1 0 1,-1 1-1,0-1 1,0 1-1,0 0 1,-1 0 0,1 0-1,-1 0 1,5 9-1,-6-7-45,1-1-1,-1 1 1,0 0-1,-1 0 1,1 0 0,-1 0-1,0 0 1,-1 0-1,0 0 1,0 0-1,0 0 1,0 0-1,-1 0 1,-2 10 0,-10 24 67,8-27-157,1-1 0,1 0 0,0 1 0,-2 16 0,5-25-25,0-1 0,0 0 0,0 0 0,0 1 0,1-1 0,-1 0 0,1 1 0,0-1 0,0 0 0,0 0 0,1 0 0,-1 0 0,1 0 0,-1 0 0,1 0 0,0-1 0,0 1 0,0-1 0,0 1 1,1-1-1,3 4 0,4 0-53,1 0 0,-1 0 0,1-1 0,0 0 0,17 4 1,11 6-6,-4-1 56,-1 2 1,42 27 0,-65-36 26,1 2 0,-1-1 1,-1 2-1,1-1 0,-2 2 0,1-1 0,-2 1 1,1 1-1,9 17 0,-14-23 126,-1 0 0,0 0-1,-1 1 1,1-1 0,-1 1 0,0-1 0,-1 1-1,0 0 1,1 13 0,-2-16-60,0 0 0,-1 0 0,0 1 0,0-1 0,0 0 0,-1 0 0,1 0 0,-1-1 0,0 1 0,0 0 0,0-1-1,-1 1 1,1-1 0,-1 0 0,0 1 0,0-1 0,-4 3 0,1-1-32,-1 0-1,0 0 0,0-1 1,0 0-1,-16 6 0,-41 11-88,39-13 22,-62 16-90,-19 7-3086,122-32-2789,62-4-722,-29 4 2401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8:55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20 10624,'0'-1'255,"0"0"0,0 0 0,-1 0 0,1 0 0,0 0 1,-1 0-1,1 0 0,-1 1 0,1-1 0,-1 0 0,1 0 1,-1 0-1,1 1 0,-1-1 0,0 0 0,0 1 0,1-1 1,-1 1-1,0-1 0,0 0 0,0 1 0,1 0 0,-1-1 1,0 1-1,0 0 0,0-1 0,0 1 0,0 0 0,0 0 1,0 0-1,0 0 0,0-1 0,0 2 0,0-1 0,0 0 1,0 0-1,0 0 0,0 0 0,0 1 0,-1-1 0,-1 2-122,1-1 0,-1 1 1,1 0-1,0 0 0,-1-1 0,1 1 0,0 1 0,0-1 0,0 0 0,1 0 0,-1 1 0,-2 4 0,-3 10-126,1 0-1,1 0 1,1 1-1,0 0 1,-2 31-1,0-8 25,-4 21-1,-1 3-536,-5 120 0,16-140-5349,1-40 2473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8:56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51 8576,'-8'-11'1829,"4"5"-694,-1 0 0,0 1 0,0 0 0,0-1 0,-9-5 902,15 12-1977,-1 0 1,1 1-1,-1-1 1,1 0-1,0 0 1,-1 0-1,1 0 1,0 1-1,0-1 1,1 1 0,3 3 131,10 14 81,1 0 0,2-1-1,-1-1 1,2-1 0,0 0-1,1-2 1,36 20 0,156 85-35,-135-76-87,-69-39-176,55 28-3219,-62-31 2924,0-1 0,0 1 0,0-1 1,0 0-1,0 1 0,0-1 0,0 0 1,0 0-1,0 0 0,0 1 0,0-1 0,0 0 1,0 0-1,0-1 0,0 1 0,0 0 0,0 0 1,0 0-1,0-1 0,0 1 0,0 0 1,0-1-1,-1 1 0,1-1 0,1 0 0,14-9-3338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8:56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76 9984,'-13'-13'8394,"30"1"-7423,0 2-149,30-15 0,-41 22-720,0 0 0,1 1-1,-1 0 1,0 0 0,1 1-1,0 0 1,-1 0 0,1 1-1,7-1 1,-12 2-48,0-1 0,0 1 0,1 0 1,-1-1-1,0 1 0,0 0 0,0 0 0,0 0 0,0 1 0,-1-1 0,1 0 1,0 1-1,0-1 0,-1 1 0,1 0 0,-1-1 0,0 1 0,1 0 1,-1 0-1,0 0 0,0 0 0,0 0 0,0 0 0,0 2 0,3 7 102,-1 1 0,0-1-1,1 15 1,-3-20-111,5 44 390,-2 86 0,-5-103-323,2-26-113,-1 0 0,0 0 0,1 0 0,1 0 0,2 9 0,-4-14 0,1 0-1,0 0 0,-1 0 0,1 0 0,0-1 0,0 1 0,0 0 0,0-1 0,1 1 0,-1-1 0,0 1 0,1-1 0,-1 1 0,0-1 1,1 0-1,0 0 0,-1 0 0,1 0 0,0 0 0,-1 0 0,1 0 0,0-1 0,0 1 0,2 0 0,10 0-51,1-1 0,-1-1 0,1 0 0,-1-1-1,20-5 1,13-1-2028,59-7-7646,-85 11 5599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8:57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8960,'0'-1'163,"0"-1"0,0 1 0,-1 0 0,1-1 0,0 1 0,1 0 0,-1-1 0,0 1 1,0 0-1,1-1 0,-1 1 0,0 0 0,1 0 0,-1-1 0,1 1 0,0 0 0,-1 0 0,1 0 1,0 0-1,0 0 0,0 0 0,0 0 0,0 0 0,0 0 0,0 0 0,0 1 0,0-1 0,0 0 0,0 1 1,0-1-1,1 1 0,-1-1 0,0 1 0,0-1 0,1 1 0,-1 0 0,0 0 0,1-1 0,-1 1 1,0 0-1,0 0 0,2 1 0,8-1 46,-1 1 0,1 1 0,-1 0 0,0 0 0,1 1 1,-1 0-1,0 1 0,-1 0 0,1 1 0,9 6 0,-5-2-48,0 0-1,-1 1 1,0 1 0,-1 0-1,19 22 1,-3 4 329,-2 1 1,-1 2 0,-3 0-1,31 74 1,-40-76-190,0 0-1,-3 1 1,-1 1-1,5 58 1,-3 162-39,-11-64-3696,0-195 3359,0 6-797,0 0 0,0-1 1,2 9-1,-1-13 315,-1-1 1,1 1-1,-1 0 0,1-1 1,-1 1-1,1-1 0,0 1 1,0-1-1,0 1 0,0-1 1,0 0-1,0 0 0,0 1 1,0-1-1,0 0 0,1 0 1,-1 0-1,2 1 0,13 5-3181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8:59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7040,'-4'4'10586,"3"8"-10659,1-10 57,0 1 0,0 0-1,0 0 1,0 0 0,1 0 0,0 5-1,-1-8 23,1 1 0,-1 0 0,1-1 1,-1 1-1,1 0 0,-1-1 0,1 1 0,-1 0 0,1-1 0,-1 1 0,1-1 0,-1 1 0,1-1 0,0 0 0,0 1 0,-1-1 1,1 0-1,0 1 0,-1-1 0,1 0 0,0 0 0,0 1 0,0-1 0,-1 0 0,1 0 0,0 0 0,0 0 0,1 0 0,-2 0 27,0 0 0,0-1-1,0 1 1,1 0 0,-1 0-1,0 0 1,0 0-1,0 0 1,1 0 0,-1 0-1,0 0 1,0 0-1,0 0 1,0 0 0,1-1-1,-1 1 1,0 0 0,0 0-1,0 0 1,0 0-1,0 0 1,0-1 0,0 1-1,1 0 1,-1 0 0,0 0-1,0 0 1,0-1-1,0 1 1,0 0 0,0 0-1,0 0 1,0-1-1,0 1 1,0 0 0,0 0-1,0-1 1,-2-10 807,1 8-698,0 1 1,0-1-1,0 1 1,0 0 0,0-1-1,-4-3 1,5 6-115,-1-1 0,0 1 1,1-1-1,-1 1 0,0-1 1,1 1-1,-1-1 0,0 1 0,0 0 1,1-1-1,-1 1 0,0 0 1,-1-1-1,1 2-30,1-1-1,0 0 1,-1 0 0,1 0-1,0 0 1,0 0 0,-1 0-1,1 0 1,0 0 0,-1 1-1,1-1 1,0 0 0,0 0 0,-1 0-1,1 0 1,0 1 0,0-1-1,0 0 1,-1 0 0,1 1-1,0-1 1,0 0 0,0 0-1,-1 1 1,1 2-65,-1-1-1,0 1 1,1-1 0,0 1-1,-1-1 1,1 6-1,1-7 87,-1-1 0,0 1-1,0 0 1,0-1 0,0 1-1,1 0 1,-1-1-1,0 1 1,0 0 0,1-1-1,-1 1 1,1 0 0,-1-1-1,0 1 1,1-1-1,-1 1 1,1-1 0,0 1-1,-1-1 1,1 1 0,-1-1-1,1 0 1,0 1-1,-1-1 1,1 0 0,0 1-1,-1-1 1,1 0 0,0 0-1,-1 0 1,1 1-1,0-1 1,0 0 0,-1 0-1,1 0 1,0 0 0,0-1-1,-1 1 1,1 0-1,0 0 1,-1 0 0,1 0-1,0-1 1,-1 1 0,1 0-1,0-1 1,-1 1-1,1 0 1,-1-1 0,1 1-1,0-1 1,-1 1 0,1-1-1,-1 1 1,1-1-1,-1 0 1,0 1 0,1-1-1,-1 1 1,0-1 0,1 0-1,-1 1 1,0-1-1,0 0 1,1 0 0,-1-1-1,-2-3 372,-2 7-1288,-2 8-1687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02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23 6784,'-5'-19'4960,"-15"15"-651,18 4-4195,1 0-1,0 1 1,-1-1 0,1 0 0,0 0 0,0 1-1,0-1 1,-1 1 0,1-1 0,0 1 0,0 0-1,0-1 1,0 1 0,0 0 0,0 0 0,0 0 0,0-1-1,0 1 1,0 0 0,0 0 0,1 1 0,-2 1-1,-1 2-8,0 1-1,1 0 1,-3 9-1,1-3 87,-7 23-28,2 0 0,1 0 0,2 1 0,1 0 0,2 0 0,3 62 0,7-3 365,25 123 1,4-37 260,15-4-256,-44-159-572,1 0-1,0-1 0,1 0 1,1 0-1,0-1 0,2 0 1,0-1-1,0-1 0,2 0 1,-1 0-1,2-2 0,0 1 1,0-2-1,1 0 0,26 13 1,-30-17-992,-10-5 525,0-1 0,0 1 0,0-1 1,1 0-1,-1 0 0,1 0 0,4 2 0,5-3-2213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03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62 6656,'0'-2'315,"1"1"-135,-1 0 0,0 0 0,0 0 0,0 0 0,0 0 1,0 1-1,0-1 0,0 0 0,0 0 0,0 0 0,-1 0 1,1 0-1,0 0 0,0 1 0,-1-1 0,1 0 0,-1 0 0,1 0 1,-1 1-1,1-1 0,-1 0 0,1 0 0,-1 1 0,0-1 1,1 1-1,-1-1 0,0 0 0,1 1 0,-1 0 0,0-1 0,-1 0 1,-38-27 4325,38 27-4389,0 0 0,0 0-1,0 0 1,-1 0 0,1 1-1,0-1 1,0 1 0,0 0-1,0 0 1,0-1 0,-1 1 0,1 1-1,0-1 1,0 0 0,0 0-1,-5 2 1,4-1-47,0 1 1,0-1-1,0 1 0,1 0 0,-1 0 1,0 0-1,1 0 0,-1 0 0,1 1 1,-3 2-1,-1 3-14,0 1-1,1-1 1,0 1 0,0 0-1,1 1 1,-5 15 0,-1 9 50,2 0 1,1 1 0,2 0-1,1 0 1,2 0 0,1 0-1,2 1 1,2-1 0,1 0-1,11 46 1,-10-65-24,0 0 0,1 0 0,1-1 0,1 0 0,0 0-1,1-1 1,0 0 0,1 0 0,1-1 0,0-1 0,14 13 0,-12-13 3,2-1 1,-1 0-1,1-1 1,0 0-1,1-1 1,0-1 0,1-1-1,0 0 1,0-1-1,21 4 1,-32-9-39,1 0 1,-1-1-1,1 0 1,-1 0-1,1-1 1,-1 0-1,0 0 1,1 0-1,-1-1 1,0 0-1,0 0 1,0 0-1,0-1 1,-1 0-1,1 0 1,-1-1 0,1 1-1,-1-1 1,5-5-1,-3 3 24,-2 1-1,1-1 1,0-1-1,-1 1 0,0-1 1,-1 0-1,0 0 1,0 0-1,0 0 1,-1-1-1,0 1 1,0-1-1,-1 0 1,2-13-1,-3 18-29,-1-1-1,0 1 1,0-1-1,0 1 0,0-1 1,-1 1-1,1-1 1,-1 1-1,0 0 1,0-1-1,0 1 1,-1 0-1,1 0 1,-1 0-1,0 0 0,0 0 1,0 0-1,0 0 1,0 0-1,0 1 1,-1-1-1,1 1 1,-1 0-1,-5-4 1,4 4-49,0 0 0,-1 0 1,1 0-1,0 1 0,-1-1 1,1 1-1,-1 0 1,0 0-1,1 1 0,-1 0 1,0-1-1,1 2 1,-1-1-1,0 0 0,1 1 1,-1 0-1,-7 2 1,2 1-198,-1 0 0,2 1 0,-1 0 1,1 1-1,-11 7 0,14-9-171,0 1 0,1 0 0,0 0 0,0 0 0,0 0 0,1 1 0,-1 0 0,-5 11 0,10-16 253,-1-1 0,0 1 1,1 0-1,0 0 0,-1 0 0,1-1 0,0 1 0,-1 0 0,1 0 0,0 0 0,0 0 0,-1 0 0,1 0 0,0 0 0,0 0 0,0 0 0,0 0 0,1-1 0,-1 1 0,0 0 1,0 0-1,0 0 0,1 0 0,-1 1 0,1-2 20,0 1 0,0-1 0,0 0 0,-1 1 0,1-1 0,0 0 0,0 0 0,0 0 0,0 1 0,0-1 0,-1 0 0,1 0 0,0 0 0,0 0 0,0 0 0,0-1 0,0 1 1,-1 0-1,3-1 0,5-1-1509,0-2 0,0 1 1,14-8-1,2-4-3397,5-3 1627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03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10 5760,'7'-10'5262,"-12"28"2600,2-5-6104,0-3-3350,-11 90 2793,10-56-940,-12 45 0,1-38-163,-3-1 1,-35 71-1,45-104-36,3-4-457,0-1 1,-5 18-1,10-30 348,0 0 0,0 0 0,-1 0 1,1 0-1,0 1 0,0-1 0,0 0 0,0 0 0,0 1 0,0-1 0,0 0 0,0 0 1,0 0-1,0 1 0,0-1 0,0 0 0,0 0 0,0 1 0,0-1 0,0 0 1,0 0-1,0 0 0,0 1 0,0-1 0,0 0 0,1 0 0,-1 0 0,0 1 1,0-1-1,0 0 0,0 0 0,0 0 0,1 0 0,-1 1 0,0-1 0,0 0 0,0 0 1,0 0-1,1 0 0,-1 0 0,0 0 0,0 0 0,1 1 0,11-4-3398,-10 2 2719,14-3-3482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04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 9856,'-2'-1'1805,"2"1"-1641,0 0 0,0 0 0,-1-1 0,1 1 0,0 0 1,0 0-1,-1 0 0,1 0 0,0 0 0,0 0 0,0 0 0,-1 0 0,1 0 0,0 0 0,0 0 1,0 0-1,-1 0 0,1 0 0,0 1 0,0-1-98,-1 0 0,1 0 0,0 0 1,0 1-1,0-1 0,0 0 0,0 0 0,0 0 0,0 1 0,0-1 1,0 0-1,0 0 0,0 1 0,0-1 0,0 0 0,1 0 1,-1 0-1,0 1 0,0-1 0,0 0 0,0 0 0,0 0 0,0 0 1,0 1-1,1-1 0,-1 0 0,0 0 0,0 0 0,0 0 0,0 1 1,1-1-1,-1 0 0,0 0 0,0 0 0,47 41 1520,99 94 380,-110-102-1759,66 48-1,-74-60-187,6 3-161,-10-11-2852,-24-13 2712,1 0 0,-1 0 0,1 1 0,-1-1 0,1 0 0,-1 0 0,1 0 0,-1 0 0,0 0 0,1 0-1,-1 0 1,1 0 0,-1 0 0,1-1 0,-1 1 0,1 0 0,-1 0 0,1 0 0,-1 0 0,0-1 0,1 1 0,-1 0 0,0 0 0,1-1 0,0 1 0,0-1-555,7-4-2795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36.4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6 146 8064,'-3'-7'4612,"3"7"-4476,0-1 0,-1 1 1,1 0-1,0-1 0,0 1 0,0 0 0,-1-1 1,1 1-1,0-1 0,0 1 0,0 0 0,0-1 0,0 1 1,0-1-1,0 1 0,-1-1 0,1 1 0,1 0 1,-1-1-1,0 1 0,0-1 0,0 1 0,0-1 1,0 1-1,0 0 0,0-1 0,1 1 0,-1-1 1,0 1-1,0 0 0,1-1 0,4-9 147,1 1 0,1 0 0,-1 0 0,1 0 0,1 1 0,0 0 0,0 1 0,0-1 0,1 2 0,13-9 0,-15 11-120,0 0 0,1 1 0,0-1 0,0 2 0,0-1 0,0 1 0,0 0 0,0 1 0,1 0 0,-1 0 0,0 1-1,1 0 1,-1 0 0,12 2 0,-16-1-88,0 0-1,0 1 0,0-1 0,0 1 1,0 0-1,-1 0 0,1 0 0,0 1 1,-1-1-1,0 1 0,1 0 0,-1 0 1,0 0-1,-1 0 0,1 0 0,0 1 1,-1-1-1,3 7 0,1 2 52,0 1-1,-1-1 0,-1 1 0,4 16 1,-2 2-59,0-1 0,-2 1 1,0 42-1,-5-21-95,-11 64 0,-21 113-36,27-191 61,0 8-29,-2 49 1,8-81 18,0 0-1,1 0 1,1-1-1,0 1 1,1 0 0,0-1-1,1 0 1,6 14-1,-7-21 40,0-1-1,1 1 0,-1-1 1,1 1-1,0-1 0,1 0 1,-1 0-1,1-1 0,0 1 1,0-1-1,0 0 0,1-1 1,-1 1-1,1-1 0,0 0 1,0 0-1,0-1 1,1 0-1,-1 0 0,0-1 1,9 2-1,-2-1 11,1-1 1,0-1-1,0 0 1,-1-1-1,1 0 1,0-1-1,-1 0 1,1-1-1,17-7 1,12-6-767,71-37-1,-90 39-1321,24-17-1,-30 17-2111,28-29 1,-23 21-1298,-1 4 1605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04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8960,'4'0'1269,"0"0"1,0 1 0,0 0 0,0 0 0,7 3-1,3 1 191,21 14 0,-19-8-1176,-1 0 1,0 1-1,-1 1 1,24 26-1,44 65 219,-82-104-503,27 41 305,0 0 0,-3 2 0,-2 1 0,34 91-1,-32-55-204,-2 0 0,11 94 0,-26-119-378,-3 0-1,-3 69 1,-12 31-4823,7-123 2350,3-8-1569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05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19 8064,'-13'4'7701,"18"-1"-6528,2 0-791,0-1 0,0 1 1,1-2-1,-1 1 0,1-1 0,-1 0 0,16 0 0,-4-1 33,60 2 766,152-19 0,-142 8-892,-60 6-208,168-9 190,-176 12-2298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06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96 9472,'-25'29'6581,"25"-28"-6516,0-1 0,0 0 0,1 1 0,-1-1 1,0 0-1,1 1 0,-1-1 0,0 0 0,1 0 0,-1 1 1,0-1-1,1 0 0,-1 0 0,0 0 0,1 0 0,-1 0 1,1 1-1,-1-1 0,1 0 0,-1 0 0,0 0 0,2 0 0,11-2 308,1 0 0,0-1 0,0 0 0,-1-1 0,0 0 0,18-9 0,18-6 302,-2 6-278,81-12 0,49 6-378,-134 15 53,20 0-878,30-3-5486,-54-1 1908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07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637 320 9984,'-7'-28'4535,"-10"-31"396,-7-30-1896,22 83-2920,0 0 0,0 1 0,-1-1 0,0 1 0,0-1 0,0 1 0,-1 0 0,1 0 0,-1 0 0,-9-8 0,6 7-39,0 1 0,-1-1 1,0 1-1,0 0 0,-1 1 1,-12-5-1,-5 1-34,-1 0 0,0 2 1,-49-4-1,57 7-68,0 2 1,0 0 0,0 1 0,-30 4 0,42-2 0,0-1-1,-1 1 1,1 0-1,0 1 1,0 0 0,1 0-1,-1 0 1,0 1-1,1 0 1,0 0 0,0 1-1,0-1 1,1 1-1,-9 10 1,6-5 10,1 1 1,0 1-1,0-1 1,1 1-1,1 0 1,0 0-1,-3 14 1,-1 8-86,-7 50 1,9-18 79,2 0 0,4 70 0,26 131 0,-22-246 63,1-1 0,1 0-1,1 0 1,0 0 0,2-1-1,0 0 1,1 0 0,1-1-1,0 0 1,2 0 0,0-2-1,1 1 1,0-2 0,2 0-1,17 15 1,-1-5 145,1-1 1,1-1-1,49 24 0,-64-38-116,1-1 0,0-1-1,1 0 1,0-2-1,0 0 1,0-1-1,0-1 1,31 0-1,-17-3-7,1-3-1,-1 0 1,36-10 0,-45 7-6,0-1 0,-1-1-1,0-1 1,42-23 0,-60 28-27,0 0 0,0 0 0,0 0 0,-1-1 0,0 0 0,0 0 0,0 0 0,0-1 0,-1 0 0,0 0-1,0 0 1,0 0 0,-1 0 0,0-1 0,-1 0 0,1 1 0,-1-1 0,0 0 0,-1 0 0,0-1 0,0 1 0,0 0 0,-1 0 0,0 0 0,0 0-1,-1-1 1,0 1 0,0 0 0,-1 0 0,0 0 0,0 0 0,-1 1 0,1-1 0,-7-9 0,5 9-10,-1-1 0,0 1-1,-1 0 1,0 0 0,0 1 0,0-1 0,-1 1 0,0 1 0,0-1-1,-1 1 1,1 1 0,-1-1 0,0 1 0,-1 1 0,-12-5 0,14 6-20,0 0 1,-1 1-1,1 0 1,-1 0-1,1 0 1,-1 1-1,1 1 1,-1-1-1,1 1 1,-1 0-1,1 1 1,-1-1-1,1 2 1,0-1-1,0 1 1,0 0-1,0 0 1,-11 9-1,2 0-76,0 0-1,1 2 0,1-1 1,-19 25-1,25-28-68,0 0 0,1 1 0,0 0 0,1 1 0,0 0 0,1 0 0,-7 24 0,11-32 7,0 0 1,0-1-1,1 1 1,0 0-1,0 0 1,0 0-1,0 0 1,0-1-1,1 1 1,-1 0-1,1 0 1,0-1 0,0 1-1,3 4 1,-3-6-23,0 0 0,0 0 1,1-1-1,-1 1 0,1-1 1,-1 1-1,1-1 0,-1 1 1,1-1-1,0 0 1,0 0-1,0 0 0,0 0 1,0 0-1,0 0 0,0 0 1,0-1-1,0 1 0,0-1 1,0 0-1,0 1 1,1-1-1,-1 0 0,0 0 1,0 0-1,3-1 0,48-7-4230,-23 1-37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08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45 7296,'3'-6'948,"-1"0"367,1 0-1,0 1 0,0-1 0,8-10 2384,-6 29-1004,-3-4-2301,-1 1 1,-1-1-1,0 1 1,0-1-1,-1 1 1,0-1 0,-1 1-1,0-1 1,-3 10-1,-6 12-6,-20 39 1,9-21-133,-10 26-199,-42 146 0,67-196-404,-11 58-755,16-67-1172,-1 24 1,8-55-1544,-1-6-454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08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10 9216,'-13'-9'9909,"14"16"-8917,0-2-879,1-1 1,-1 0-1,1 0 1,0 0-1,1 0 1,-1-1-1,1 1 1,-1-1-1,5 5 1,30 27 698,-34-32-791,131 106 784,-8-6-549,30 44 155,-112-103-348,-12-18-2820,-31-26 2561,-1 1-1,1-1 0,0 1 1,0-1-1,-1 0 1,1 1-1,0-1 0,0 0 1,0 0-1,-1 1 0,1-1 1,0 0-1,0 0 0,0 0 1,0 0-1,0 0 1,0 0-1,-1 0 0,1 0 1,0-1-1,0 1 0,0 0 1,0 0-1,-1-1 0,1 1 1,0-1-1,0 1 0,0 0 1,-1-1-1,2 0 1,9-9-4076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09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 56 9216,'-3'-35'4637,"2"19"299,1 16-4844,0 0 1,-1-1 0,1 1-1,0 0 1,-1-1 0,1 1-1,0 0 1,-1-1-1,1 1 1,0 0 0,-1 0-1,1 0 1,-1-1 0,1 1-1,0 0 1,-1 0 0,1 0-1,-1 0 1,1 0-1,-1 0 1,1 0 0,-1 0-1,1 0 1,-1 0 0,-13 0 593,-4 4-418,1 1-1,0 1 1,0 1-1,1 0 1,-1 1 0,-22 15-1,13-4-276,0 0 0,-41 41 0,58-50-19,0 1 0,0 0 0,-13 24 0,21-34 3,0 0 1,1 1 0,-1-1-1,0 0 1,1 1 0,-1-1-1,1 1 1,0-1 0,-1 0-1,1 1 1,0-1 0,0 1-1,0-1 1,0 1-1,0-1 1,0 1 0,0-1-1,0 1 1,1-1 0,-1 1-1,1-1 1,-1 1 0,1-1-1,0 2 1,0-2 7,1 1 0,-1-1 1,1 0-1,-1 1 0,1-1 0,-1 0 0,1 0 1,0 0-1,-1 0 0,1 0 0,0 0 0,0-1 0,0 1 1,0-1-1,0 1 0,-1-1 0,1 0 0,4 1 1,29 1-99,7 0 164,62 12 1,-90-11-55,0 1-1,-1 0 1,0 0 0,1 2-1,-2 0 1,1 0-1,-1 1 1,17 13 0,-8-3 7,29 31 1,-48-45 78,0-1 1,0 0-1,-1 1 1,1-1-1,-1 1 1,0 0-1,1-1 1,-1 1-1,-1 0 0,1 0 1,0 0-1,-1 0 1,1 0-1,-1 0 1,0-1-1,0 1 1,0 0-1,0 0 1,0 0-1,-1 0 0,0 0 1,1 0-1,-1 0 1,-2 4-1,-2 5-1,-1-1 1,0 1-1,0-1 0,-11 13 0,14-21-57,0 1-1,0-1 1,-1 1-1,1-1 1,-1 0 0,1 0-1,-1-1 1,0 1-1,0-1 1,0 0-1,-1 0 1,1 0 0,0-1-1,-1 1 1,1-1-1,-6 0 1,-7 2-197,-1-2 0,-34-1 0,21-1-872,31 1 1010,0 0 0,0 0-1,0 0 1,0 0-1,0 0 1,0 0 0,0 0-1,0 0 1,0 0 0,0 0-1,0 0 1,0-1 0,0 1-1,0 0 1,0 0-1,-1 0 1,1 0 0,0 0-1,0 0 1,0 0 0,0 0-1,0 0 1,0 0 0,0 0-1,0-1 1,0 1 0,0 0-1,0 0 1,0 0-1,0 0 1,0 0 0,0 0-1,0 0 1,0 0 0,0 0-1,0 0 1,1 0 0,-1-1-1,0 1 1,0 0-1,0 0 1,0 0 0,0 0-1,0 0 1,0 0 0,0 0-1,0 0 1,0 0 0,0 0-1,0 0 1,0 0-1,0 0 1,0 0 0,1 0-1,-1 0 1,0 0 0,0 0-1,0 0 1,0 0 0,0 0-1,0 0 1,0 0-1,0 0 1,0 0 0,0 0-1,0 0 1,1 0 0,-1 0-1,0 0 1,5-4-693,3 0-371,0 0 1,0-1-1,-1 0 1,0 0-1,10-9 1,-1 0-2901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09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9 9472,'-4'-2'1056,"1"1"1,0 0 0,0 0-1,-1 0 1,1 0 0,0 0-1,-8 1 2465,12 2-3292,10 31-358,1-1 0,2-1 0,1 0 1,2-1-1,33 46 0,-21-30-1465,-21-31 286,2 0 0,0-1 0,0 0 0,17 17 1,-25-29 869,-2-2 311,0 1-1,1-1 1,-1 1-1,0-1 1,1 0-1,-1 1 1,1-1-1,-1 0 0,0 1 1,1-1-1,-1 0 1,1 0-1,-1 1 1,1-1-1,-1 0 1,1 0-1,-1 0 0,1 0 1,-1 0-1,1 0 1,-1 0-1,1 0 1,0 0-1,3-2-2453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10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10240,'0'-6'5792,"4"10"-5664,4-2 0,1 7 0,7 2-65,4 3-318,9 1-161,4 3-832,5-4-416,0 1-2272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10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150 302 6656,'3'7'814,"14"31"1250,-16-35-1355,0 0 0,0 0 0,0 0 0,-1 0 0,1 1 0,-1-1 0,0 0 0,0 0 0,0 0 0,-1 6 0,-1-9-548,1 0-1,0 0 1,0 0 0,0 0 0,0-1-1,0 1 1,0 0 0,0-1 0,0 1-1,0 0 1,0-1 0,0 1 0,-1-2-1,-9-7 109,0-1-1,1 0 1,0 0-1,1-1 1,0 0-1,1-1 1,-11-19-1,7 7-125,0 0 0,2-1 0,-8-28 0,15 44-112,-1-6 47,0 1-1,-3-21 1,7 32-79,0-1 1,-1 0 0,1 1 0,1-1 0,-1 1 0,0-1 0,1 1 0,0-1-1,0 1 1,0 0 0,0-1 0,0 1 0,1 0 0,-1 0 0,4-5 0,-4 6-3,1 0 1,0 1 0,0-1-1,0 1 1,0-1 0,0 1-1,0 0 1,0 0 0,1 0-1,-1 0 1,0 0-1,1 0 1,-1 1 0,0-1-1,1 1 1,2-1 0,5 0 6,0 1 0,15 2 1,-23-2-5,16 1 19,0 2 1,0 0 0,0 2-1,0 0 1,0 0-1,-1 2 1,0 0-1,25 15 1,-29-14 3,0 1 1,0 0 0,-1 1 0,0 1 0,-1 0-1,-1 0 1,1 1 0,-2 1 0,1-1 0,9 21-1,38 88-599,-52-108-385,1 0-1,0 0 1,0 0-1,1-1 1,1 0-1,17 22 1,-24-33 720,-1 0 0,1-1 1,0 1-1,0 0 0,0 0 0,-1-1 1,1 1-1,0 0 0,0-1 0,0 1 1,0-1-1,0 1 0,0-1 0,0 0 1,0 1-1,0-1 0,0 0 0,0 0 1,1 1-1,-1-1 0,0 0 0,0 0 1,0-1-1,0 1 0,0 0 0,0 0 0,2-1 1,14-10-3248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36.9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1042 7936,'5'11'2403,"-3"-7"-1713,0-1 0,-1 1-1,2 0 1,-1 0-1,0-1 1,1 0-1,2 4 1,-3-6-608,-1 0 0,1 0-1,-1 0 1,0 0 0,1-1 0,0 1 0,-1 0 0,1-1-1,-1 1 1,1-1 0,0 0 0,-1 1 0,1-1 0,0 0-1,-1 0 1,1 0 0,0 0 0,0 0 0,-1-1 0,1 1-1,0 0 1,2-2 0,4 0 115,0-2 1,0 1-1,0-1 0,-1 0 0,1 0 0,-1-1 1,0 0-1,0-1 0,-1 1 0,1-1 1,-1-1-1,10-12 0,-11 11-118,0 0 1,0 0-1,0 0 0,-1-1 0,-1 0 1,1 1-1,-1-1 0,-1 0 1,1-1-1,-2 1 0,1 0 0,-1-15 1,-2-25 5,-17-97 0,1 74-35,-27-72 1,41 133-45,-2-2 17,-154-428 413,153 430-395,6 11-40,0 0 0,-1 0-1,1 0 1,0 0 0,0 0-1,0 0 1,0-1 0,0 1-1,0 0 1,0 0 0,0 0-1,-1 0 1,1 0 0,0 0-1,0 0 1,0 0 0,0 0 0,0 0-1,-1 0 1,1 0 0,0 0-1,0 0 1,0 0 0,0 0-1,0 0 1,-1 0 0,1 0-1,0 0 1,0 0 0,0 0-1,0 0 1,0 0 0,0 0 0,-1 0-1,1 0 1,0 0 0,0 1-1,-1 0 0,1 0 1,0 0-1,0 1 1,0-1-1,0 0 0,0 0 1,0 0-1,0 0 1,0 0-1,0 0 1,0 0-1,1 0 0,-1 0 1,0 0-1,1 0 1,-1 0-1,2 1 0,7 17 12,14 21 0,18 36 71,68 173 24,8 6-454,-71-150-38,-21-44-1022,64 108-1,-87-166 1206,0 0 1,0 0-1,1 0 0,-1 0 0,5 4 0,-7-7 113,1 0 0,-1 1 0,1-1 0,-1 0-1,1 1 1,-1-1 0,0 0 0,1 0 0,-1 0-1,1 1 1,-1-1 0,1 0 0,-1 0 0,1 0-1,0 0 1,-1 0 0,1 0 0,-1 0 0,1 0-1,-1 0 1,1 0 0,-1 0 0,1 0 0,-1 0 0,1 0-1,-1-1 1,1 1 0,-1 0 0,1 0 0,-1-1-1,1 1 1,-1 0 0,1 0 0,-1-1 0,0 1-1,1-1 1,-1 1 0,0 0 0,1-2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11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52 7296,'-11'-30'4129,"10"29"-3801,0-1 0,0 0 1,0 1-1,0-1 0,0 1 0,0-1 1,0 1-1,-1 0 0,1 0 0,0-1 1,-1 1-1,1 0 0,-1 0 0,0 0 1,-1 0-1,2 0-284,0 1 0,1 0 0,-1 0 0,0 0 0,0 0 0,0 0 0,1 0 0,-1 0 0,0 1 0,0-1 0,1 0 0,-1 0 0,0 0 0,0 1 0,1-1 0,-1 1 0,0-1 0,1 0 0,-1 1 0,1-1 0,-1 1 0,0-1 0,1 1 0,-1-1 0,1 1 1,-1 0-1,1-1 0,0 1 0,-1 0 0,1-1 0,0 1 0,-1 0 0,1-1 0,0 1 0,0 0 0,-1 0 0,1 1 0,-5 30 635,3 3-382,2 1 0,1-1 0,8 44 0,1-20-144,20 62-1,-14-72-26,2-1 1,2 0-1,31 53 1,-9-29-58,62 77 1,-20-50-45,-70-85-267,0-1 0,0-1 1,1 0-1,30 17 0,-41-27 37,25 12-1307,-27-13 1317,-1-1-1,1 0 1,-1 1-1,1-1 1,-1 0-1,1 0 0,-1 1 1,1-1-1,-1 0 1,1-1-1,-1 1 1,1 0-1,-1 0 0,1-1 1,-1 1-1,1-1 1,2 0-1,9-12-4022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12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38 254 8448,'-3'-3'639,"-20"-20"3965,22 21-4381,-1 0 1,1 1-1,0-1 1,0 0 0,0 0-1,0 0 1,1 0-1,-1 0 1,0 0 0,1 0-1,-1 0 1,1 0-1,0-3 1,-1-1 20,2-1 1,-1 0 0,1 1 0,0-1-1,3-8 1,-3 12-176,0-1 1,1 1 0,-1 0-1,1 0 1,0 0 0,0 0-1,0 0 1,0 0 0,1 1-1,-1-1 1,1 1-1,2-3 1,15-10 195,0 2 1,0 0-1,1 0 0,1 2 1,0 1-1,1 1 0,46-12 1,-63 19-43,1 1 1,-1 0 0,1 1-1,0-1 1,0 1 0,12 2-1,-17-2-142,0 1 1,0-1-1,0 1 0,0 0 0,0-1 0,0 1 0,0 0 1,0 0-1,0 1 0,0-1 0,0 0 0,-1 1 0,1-1 0,0 1 1,-1-1-1,0 1 0,1 0 0,-1-1 0,0 1 0,0 0 1,0 0-1,0 0 0,0 0 0,1 3 0,0 3 12,0 1 0,-1-1 0,0 1 0,0-1 0,-2 15 0,-6 45 16,4-44-34,-5 86-54,8-106-39,0 1 0,0-1 0,0 1 1,1-1-1,0 0 0,0 1 0,0-1 0,0 0 0,1 0 0,-1 1 1,1-1-1,0 0 0,1-1 0,-1 1 0,0 0 0,1-1 1,0 1-1,0-1 0,0 0 0,0 0 0,1 0 0,-1 0 1,1-1-1,0 1 0,0-1 0,0 0 0,0 0 0,5 1 1,121 44-125,23 9 177,-148-54 35,-1 0 0,0 0 1,0 0-1,0 1 0,0-1 1,-1 1-1,1 0 0,-1 0 1,1 0-1,3 6 0,-6-8-21,0 1 0,0 0 0,0-1 0,-1 1 0,1 0 0,-1 0 0,1 0 0,-1-1 0,0 1 0,1 0 0,-1 0 0,0 0 0,0 0-1,0 0 1,-1 0 0,1 0 0,0-1 0,-1 1 0,1 0 0,-1 0 0,0 0 0,0-1 0,1 1 0,-1 0 0,0-1 0,-1 1 0,0 1 0,-2 2 0,0 0-1,-1 0 1,0 0 0,0-1 0,0 0 0,0 0 0,-10 5-1,-7 6-17,-145 101-809,129-86-941,26-20 483,25-17-4130,8-4 2978,7-3-2156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12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26 8064,'1'-2'745,"-1"1"-587,0 1 0,1 0 0,-1-1 0,0 1 0,0-1-1,1 1 1,-1-1 0,0 1 0,0-1 0,0 1 0,1-1 0,-1 1 0,0-1 0,0 1 0,0-1-1,0 1 1,0-1 0,0 0 0,0 1 0,0-1 0,0 1 0,-1-1 0,1 1 0,0-1 0,0 1-1,0-1 1,-1 1 0,1-1 0,0 1 0,0-1 0,-1 1 0,1 0 0,0-1 0,-1 0 0,-5-2 2951,1 1 957,0 5-4196,3 0 202,0-1 0,1 1 0,0 0 0,-1 0 0,1-1 0,0 1 0,1 0 0,-1 0 0,0 0 0,1 0 0,-1 0-1,1 0 1,0 4 0,0 2-7,-9 337-173,10-228-5854,-9-140-8117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12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47 8832,'-2'-4'903,"1"1"-303,-1 0 1,1 0-1,-1 0 1,0 0-1,0 1 1,0-1 0,0 1-1,-1-1 1,1 1-1,-5-4 1,2-2 1135,6 7-811,4 4-541,3 5-19,-1 1 0,1 0 0,7 15 0,12 13 127,-9-17-298,0-2 0,1 0 0,0-1 1,2-1-1,24 15 0,119 60 239,-147-82-431,99 47-182,-66-35-3267,-48-20 3076,-2 0 193,1-1 0,0 0-1,-1 1 1,1-1 0,-1 0-1,1 0 1,0 0 0,-1 1 0,1-1-1,0 0 1,-1 0 0,1 0-1,0 0 1,-1 0 0,1 0-1,0 0 1,-1 0 0,1 0 0,-1 0-1,1-1 1,0 1 0,-1 0-1,1 0 1,0-1 0,-1 1-1,1 0 1,-1-1 0,1 1 0,-1 0-1,1-1 1,7-6-3795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13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71 8064,'-2'1'551,"0"-1"1,1 1 0,-1 0 0,1 0-1,-1 0 1,1 0 0,-1 0-1,-2 3 3142,3-5-3482,1-1-1,-1 1 0,1 0 1,-1-1-1,1 1 0,0-1 1,0 1-1,-1-3 0,3 1-98,-1 0 0,1 0 0,-1 1-1,1-1 1,0 0 0,0 1 0,0-1 0,0 1-1,0 0 1,1 0 0,-1 0 0,1 0-1,-1 0 1,6-2 0,1-1 85,0 1 0,1 0-1,12-4 1,-15 6-97,1 0 0,-1 1-1,0 0 1,1 0 0,-1 1 0,1-1-1,-1 1 1,1 1 0,-1 0-1,13 3 1,-15-3 3,-1 1-1,1 0 1,0 0 0,-1 0-1,0 0 1,0 1-1,1 0 1,-1 0 0,-1 0-1,1 0 1,0 1 0,-1-1-1,0 1 1,0 0-1,0 0 1,0 0 0,2 5-1,1 6 165,-1 0 0,0 0-1,-1 0 1,0 0 0,-1 1-1,-1-1 1,0 24 0,2-1-65,-4-31-206,1 1 0,1-1 0,0 0 0,0 0 0,0 0 1,6 12-1,-6-16-6,-1-1 1,0 1 0,1-1-1,0 0 1,-1 0-1,1 1 1,0-1 0,0 0-1,0-1 1,0 1 0,1 0-1,-1-1 1,1 1 0,-1-1-1,0 0 1,1 1 0,0-1-1,-1 0 1,1-1 0,3 2-1,1-2-49,0 0 0,-1-1 0,1 0 0,-1 0 0,1 0 0,-1 0 0,0-1 0,0 0 0,1-1 0,-1 0 0,-1 1 0,8-6 0,18-7-2752,15-7-5450,-26 15 3861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9:13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11520,'1'-1'190,"-1"0"0,0 0 0,1 0 0,-1 0 0,1 0 0,-1 0 0,1 0 0,0 0 0,-1 0 0,1 0 0,0 0 0,0 0 0,-1 1 0,1-1 0,0 0 0,0 1 0,0-1 0,0 0 0,0 1 0,0-1 0,0 1 0,0-1 0,0 1 0,0 0 0,0-1 0,0 1 0,1 0 0,-1 0 0,0 0 0,0 0 0,0 0 0,0 0 0,0 0 0,1 0 0,-1 0 0,0 1 0,1-1 0,4 3 52,1-1 1,-1 1-1,0 1 0,0-1 1,6 6-1,0-1 347,16 9-173,0 1 0,-1 2 0,-2 0 0,31 32 0,-13-5 46,-2 2-1,-2 2 1,41 70-1,-54-75-175,-2 1 0,-3 1-1,-1 0 1,19 76 0,-22-50-215,-2 1 0,7 134 1,-25-54-4030,3-130 1627,0-5-421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11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1108 7808,'4'-2'5115,"-4"2"-5001,6 7 2022,7 20-1904,-6-13 528,115 301 1199,-121-312-1934,127 459 1441,-37-113-922,148 376 262,-57-182-274,-128-375-531,-49-153-22,1 6 7,1-1 0,1 1 0,0-1 0,20 30 0,-26-46 15,1-1 0,0 0-1,0 0 1,0 0-1,0-1 1,1 1 0,-1-1-1,1 0 1,-1 0 0,1 0-1,0 0 1,0 0 0,0-1-1,0 0 1,0 0-1,0 0 1,0 0 0,0-1-1,1 1 1,-1-1 0,8-1-1,7-1 21,0-1 0,0 0-1,29-11 1,-20 6-27,89-25 24,53-14 76,156-34 557,-27 11-31,-185 45-456,529-98 579,-286 59-654,328-70-463,230-38 588,87 30-188,-207 79-68,-423 29 148,-279 18-89,-40 7 73,-33 3-9,-16 5-55,0 0 1,-1 0-1,1 0 1,7 0-1,-10 1-7,0-1 0,1 1 0,-1 0-1,0-1 1,0 1 0,0-1 0,0 0 0,0 1-1,0-1 1,-1 0 0,1 0 0,0 1 0,0-1-1,0 0 1,-1 0 0,1 0 0,0 0 0,-1 0-1,1 0 1,-1 0 0,1-2 0,10-24 16,-11 27-36,3-12 33,0 1-1,-1-1 1,-1 1-1,0-1 0,-1-19 1,-9-61 312,4 46-301,0-8 73,-19-234-109,13 94 32,-9 1 0,-49-211 0,-62-83-151,-4 65-143,113 354 222,-12-32 23,-77-155-1,99 229 12,8 17 1,0 0 1,-1-1-1,-6-8 0,8 15 7,1 0 0,0 0-1,-1 0 1,0 1-1,0 0 1,0-1 0,0 1-1,0 0 1,0 0 0,0 0-1,-1 1 1,-4-2 0,-5 0 57,0 0 1,0 1 0,0 1 0,-1 1 0,1 0 0,-26 3-1,14-1 85,-234 13 544,-442 32-190,168 3-495,8 28 50,60 22-34,141-28-26,-351 58 0,194-40 0,211-30-24,-318 114 0,-75 41-1131,454-158-2769,-261 37 1,319-75-1490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36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 7424,'-13'-3'15064,"22"3"-13723,3 1-959,-1 1 1,0 0-1,21 6 1,6 1-79,20-1 47,14 3-3,-71-11-448,0 1 1,0-1-1,0 0 1,-1 0 0,1 1-1,0-1 1,0 0-1,-1 1 1,1-1-1,0 1 1,0-1-1,-1 1 1,1-1-1,-1 1 1,1-1-1,0 1 1,-1 0-1,1-1 1,-1 1-1,0 0 1,1 0-1,0 0 1,1 18-7864,-2-18 7649,0 7-4731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36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10880,'0'0'3509,"10"0"587,106 2 266,1 10-6554,-72-8-2367,-23-4-145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38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421 23 6784,'-1'-13'9068,"-3"6"-5605,2 7-3408,1-1 0,0 1 0,-1-1 1,1 1-1,0 0 0,-1 0 0,1-1 1,-1 1-1,1 0 0,-1 0 0,-1 1 1,-1-1 371,-21 1-225,-1 2 1,1 1-1,-47 13 1,42-9-171,-3 0-48,-56 16 50,78-20-63,0 1 1,1-1 0,0 2-1,0-1 1,1 1-1,-11 9 1,19-15 20,0 1 0,0 0 0,0 0 0,0 0 0,0 0-1,0 1 1,0-1 0,0 0 0,-1 3 0,2-4 5,0 0 1,0 1-1,0-1 0,0 0 1,0 1-1,0-1 1,0 0-1,0 0 0,0 1 1,0-1-1,0 0 0,0 1 1,0-1-1,0 0 0,0 1 1,0-1-1,1 0 0,-1 1 1,0-1-1,0 0 0,0 0 1,0 1-1,1-1 0,-1 0 1,0 0-1,0 1 0,1-1 1,-1 0-1,3 2-5,0-1-1,0 1 1,1-1 0,-1 0-1,0 0 1,7 1 0,1 0 32,53 7-29,-48-8-12,-1 1 0,1 0 0,-1 1 0,0 1 0,15 5 0,-18-3 25,1 0-1,-2 0 1,1 1-1,-1 0 0,0 1 1,0 0-1,-1 1 0,0 0 1,-1 1-1,0 0 1,0 0-1,11 20 0,-2 0-84,-2-4 441,16 36 1,-29-55-15,0 0-1,0 0 0,-1 1 1,0 0-1,-1-1 1,1 1-1,-1 0 1,-1 0-1,0-1 1,0 11-1,-1-15-287,1 0-1,-1-1 0,0 1 1,1-1-1,-1 1 0,-1-1 1,1 1-1,0-1 0,-1 1 1,1-1-1,-1 0 0,1 0 1,-1 0-1,-4 4 0,2-3-35,0 0 0,-1 0 0,1 0 1,-1-1-1,0 1 0,0-1 0,-6 2 0,-7 0-136,-1 0-1,1-1 1,-28 0 0,-65-1-816,70-3-2579,24 1-3375,26 0 2448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37.3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6 304 8448,'-5'1'5144,"5"-1"-5045,-1-10 3637,7-12-1436,-3 18-2226,0 0 0,1 1 0,-1-1 0,1 1 0,0 0 0,0 0 0,0 0 0,0 1 0,0 0 0,1 0 0,6-3 0,-2 1-18,27-11-30,0 2 0,57-13 0,-37 11-29,145-52-1506,-12-8-3792,-131 56 1221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38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 11264,'-4'-5'5152,"4"10"-3841,0 2-991,0 8 32,0 3-256,0 4-32,0 3-64,0 4-96,0 1 64,4-4-32,0-1 0,0 1-928,0-3-447,0-1-1537,5 3-640,-5 1 128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39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 9344,'-17'3'3520,"9"8"-2752,-1 0-288,9-3-256,0-1-288,4 0 0,5 4-96,3 0-32,5 1 96,7 2-1728,5 5-736,0 6-704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39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52 352 11392,'-16'-3'6412,"15"3"-6261,0 0 1,0 0 0,0 0-1,0-1 1,0 1 0,-1 0-1,1 0 1,0-1 0,0 1-1,0 0 1,0-1 0,1 1-1,-1-1 1,0 1 0,0-1-1,0 1 1,0-1 0,0 0-1,1 0 1,-1 1 0,0-1-1,1 0 1,-1 0 0,0 0-1,1 0 1,-1 0 0,1 0-1,-1-1 1,-2-8-15,0 0 0,1 0 1,1 0-1,0 0 0,0 0 0,1-12 0,7-63 487,-6 69-532,1-1 0,1 1 0,1-1 1,9-24-1,-11 37-94,0-1 0,0 1-1,0 0 1,1 0 0,0 1 0,-1-1 0,1 0 0,1 1 0,4-5 0,-6 7-1,1-1 0,-1 0-1,1 1 1,0-1 0,0 1 0,-1 0 0,1 0 0,0 0-1,0 1 1,0-1 0,0 0 0,0 1 0,0 0 0,1 0-1,3 0 1,-1 1-9,-1 0 0,0 1-1,1-1 1,-1 1 0,0 0-1,0 0 1,0 1 0,0-1-1,-1 1 1,1 0 0,7 7-1,-2-1 42,0 0 0,-1 1 0,14 18 0,2 9-94,-1 1 0,-2 0-1,30 71 1,-47-93-1031,7 24-1,-8-3-3569,-4-26 2363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40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5 9344,'5'-4'5173,"-4"11"-1340,-3 17-1917,-1-11-1670,1 1 0,1 0 0,1 0 0,0 0 0,1 0 1,4 26-1,-4-38-236,-1 0 0,1 0 0,0 0-1,-1 0 1,1 0 0,0 0 0,0 0 0,1-1 0,-1 1 0,0 0 0,0-1 0,1 1 0,-1-1 0,1 1 0,0-1 0,-1 0 0,1 1 0,3 1 0,-1-2 12,1 0 0,-1 1 1,1-1-1,0-1 1,-1 1-1,1-1 0,7 0 1,19 0-99,-17-1-196,0 0 1,0 2-1,0 0 0,0 0 0,25 6 0,-38-6-119,1 0-1,0-1 1,-1 1-1,1 0 1,-1 0-1,1 0 1,-1 0-1,0 0 1,1 1-1,-1-1 1,0 0 0,0 1-1,1-1 1,-1 1-1,0-1 1,-1 1-1,1-1 1,0 1-1,0 1 1,3 8-3502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40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8320,'5'-8'7519,"2"29"-5364,20 161-1499,-17-93-624,-4-48-283,1 1 1,2-1-1,19 51 0,-15-49-5700,-10-38 2479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41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8 703 9856,'7'-4'1613,"-6"3"-1334,1 1 0,-1-1 0,0 0 0,1 0 0,-1 1 0,0-1 0,1 0 0,-1 0 0,0 0 0,0-1 0,0 1 0,0 0 0,0 0 0,0-1 0,0 1 0,-1 0 0,1-1 0,0 1 0,-1-1 0,1-1-1,7-16 1797,-4-2-1881,-1 1-1,-1-1 1,-1 0 0,-3-29-1,2 6-110,-1-44 13,-22-171 0,17 214 86,3 26 150,0-1 0,-6-19 0,9 38-325,0 1-1,0 0 1,0 0-1,0-1 0,0 1 1,0 0-1,0 0 0,0 0 1,0-1-1,0 1 1,0 0-1,0 0 0,0-1 1,0 1-1,0 0 1,0 0-1,0 0 0,-1-1 1,1 1-1,0 0 1,0 0-1,0 0 0,0-1 1,-1 1-1,1 0 0,0 0 1,0 0-1,0 0 1,0 0-1,-1-1 0,1 1 1,0 0-1,0 0 1,0 0-1,-1 0 0,1 0 1,-1 0-1,-1 10 13,1 18-83,54 356 218,-43-335-324,24 71-1,9-13-3861,-41-101 3137,0-2-1115,-2-17-5207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41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8576,'-13'3'3232,"13"1"-2496,0 0 352,0-1 32,4 1 32,9 0 95,2-1-127,10 1 32,0-1-640,5-3-160,3 0 0,3 0-288,10 0-96,-4 0-352,-1 4-160,-4 0-1056,-4-1-415,-4 5-2977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41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9472,'9'1'588,"-1"0"0,0 0 0,0 0 0,0 1 0,0 1 0,0-1 0,0 1 1,0 1-1,-1-1 0,0 1 0,9 6 0,4 4 350,0 1 0,23 25 0,-21-17-773,-1 1 0,-1 0 0,-1 2 0,-1 0 0,-2 1 0,-1 1 0,-1 0 0,-1 1 0,-1 1 0,-2 0 0,-1 0 0,-1 1 0,5 50 0,-11-61-274,-2 0 0,0 1 0,-1-1 0,-1 0 0,0 1 0,-2-1 0,-6 20 0,4-20-806,-1-1-1,-1 0 1,-20 34-1,23-45 303,-1 0 0,0 0 0,-1 0-1,0-1 1,0 0 0,-9 7-1,-16 12-3188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42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3 8832,'-2'-2'2038,"2"2"-1973,0 0 1,0 0 0,0 0 0,0 0-1,0 0 1,0 0 0,0 0 0,0 0-1,0 0 1,0 0 0,-1 0 0,1 0-1,0 0 1,0 0 0,0 0 0,0 0-1,0 0 1,0 0 0,0 0 0,-7 3 930,-4 7-481,-2 6-154,1 1 1,0 0 0,1 1-1,1 0 1,-11 29 0,0-3-10,5-12-190,-5 7-59,3 1 1,1 0 0,-22 80-1,30-80-18,2 0-1,2 0 0,2 0 1,1 1-1,5 47 1,5-28-93,3-1 1,2-1-1,2 0 1,36 84-1,-40-115-188,2 0 0,1 0 0,20 27 0,-22-37-227,2 0 0,0-1 0,1 0 0,1-1 0,17 13 0,50 29-3470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42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9984,'5'9'9413,"15"14"-8499,-3-2-714,148 208-2536,-149-209-2122,-8-13 373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37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1 138 6784,'5'5'10316,"7"-4"-8169,15-2-2104,-3-2 418,157-22 737,-128 14-2241,79-28 0,-9-7-5420,-78 27 3055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43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1 8576,'0'0'5120,"0"8"-2939,-38 168 1160,10-49-3077,-2 0-48,-7 36-451,22-53-3010,15-107 2857,-1 0-1,1 0 1,0-1 0,0 1-1,0 0 1,1 0 0,-1 0-1,1 0 1,0 0 0,1 5-1,6 3-3237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43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 9728,'6'-10'3009,"-4"8"-2549,-1 0 0,0 0 0,1 0 0,-1 0 0,1 0-1,0 0 1,-1 0 0,1 1 0,0-1 0,0 1 0,3-3-1,10-2-301,-1 0 0,1 0-1,1 2 1,-1 0-1,0 0 1,1 2-1,0 0 1,-1 1-1,1 0 1,0 1-1,0 1 1,18 3-1,-27-3-22,0 0-1,0 0 0,-1 1 0,1 0 0,0 1 1,-1-1-1,1 1 0,-1 1 0,10 6 0,-13-8-5,0 1 0,0 0 0,0-1 0,0 2 0,-1-1 0,1 0 0,-1 0 0,0 1 0,1-1 0,-2 1 0,1 0 0,0 0 0,-1-1 0,0 1 0,0 0-1,0 0 1,0 0 0,0 5 0,-1-2-2,0 1 0,0-1 0,-1 0 0,0 0 0,0 0 0,0 0 0,-1 0 0,0 0 0,-1 0 0,0 0 1,0-1-1,0 1 0,-7 9 0,-4 2-6,0 0 1,-33 30 0,1-2-239,44-44 113,0 1-1,0-1 1,1 0-1,-1 0 1,1 1 0,-1-1-1,1 1 1,0 0 0,0-1-1,0 1 1,0 0 0,0-1-1,0 4 1,1-4-6,0-1 0,0 1 1,1-1-1,-1 1 0,0-1 0,1 0 1,-1 1-1,1-1 0,0 1 0,-1-1 1,1 0-1,0 1 0,0-1 0,0 0 1,0 0-1,0 0 0,0 0 0,0 0 1,0 0-1,0 0 0,1 0 0,-1 0 1,0 0-1,0 0 0,3 0 0,15 7-307,-1-1 1,1-1-1,37 7 0,-28-7-666,-13-3 235,4 1-2758,25 9 0,-31-6-1123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58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275 125 6016,'1'-5'587,"0"0"0,0 0 1,-1 0-1,0 0 0,0 0 0,-1 0 0,1 0 1,-1 0-1,0 0 0,0 1 0,-1-1 1,1 0-1,-1 0 0,0 1 0,0-1 1,-1 1-1,-3-5 0,5 7-428,-1-1-1,0 1 1,0-1-1,0 1 1,0 0-1,0 0 1,-1 0 0,1 0-1,-1 0 1,1 1-1,-1-1 1,1 1 0,-1-1-1,0 1 1,0 0-1,0 0 1,0 1-1,0-1 1,0 0 0,0 1-1,0 0 1,0 0-1,0 0 1,0 0-1,0 0 1,0 0 0,0 1-1,0-1 1,-4 3-1,-3 1-109,1 0-1,-1 1 0,1 1 1,1-1-1,-1 1 1,1 1-1,0 0 0,0 0 1,1 0-1,0 1 1,0 0-1,-8 14 0,7-9-34,0 0-1,1 1 0,1 0 1,0 1-1,1 0 1,0-1-1,-4 29 0,7-28 15,1 0 0,0-1-1,1 1 1,1 0-1,0 0 1,1-1 0,1 1-1,0-1 1,0 0-1,2 0 1,9 21 0,-10-26 8,0-1 0,1 0 0,1 0 0,-1 0-1,1-1 1,0 0 0,1 0 0,0 0 0,0-1 0,0 0 0,1 0 0,0-1 0,0 0 0,0-1 0,1 1 0,-1-2 0,1 1 0,0-1 0,10 2 0,-2-2 52,1-1 0,-1 0 0,1-1 0,0-1 0,0-1 1,30-5-1,1-4-413,52-18 1,-69 19-328,10-3-3337,66-29 1,-86 29-273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59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125 100 7040,'-1'-3'502,"0"1"-1,-1 0 1,1-1 0,0 1 0,-1 0 0,1 0 0,-1 0 0,0 0-1,1 0 1,-1 0 0,0 0 0,0 1 0,0-1 0,-1 0-1,-3-1 1,5 2-382,-1 1 0,0-1 0,1 1 0,-1-1 0,0 1-1,0-1 1,0 1 0,1 0 0,-1 0 0,0 0 0,0 0 0,0 0 0,0 1-1,1-1 1,-1 0 0,0 1 0,0 0 0,1-1 0,-1 1 0,0 0 0,1 0-1,-1 0 1,-1 1 0,-2 2-62,1-1 0,0 1-1,0 0 1,0 1 0,1-1-1,0 1 1,-1-1 0,1 1-1,1 0 1,-1 0 0,1 1-1,0-1 1,0 0 0,1 1 0,-1-1-1,1 1 1,0 0 0,0 9-1,1 2-10,1 0-1,0 0 0,1 0 1,8 32-1,-7-38 12,0 1 0,1-1-1,1 1 1,0-1 0,0-1-1,10 15 1,-12-20-37,1 0 0,-1-1 0,1 1 0,0-1 0,1 0 1,-1 0-1,1-1 0,0 1 0,-1-1 0,2 0 0,-1 0 0,0-1 0,0 0 0,1 0 0,6 2 0,0-2 43,-1-1-1,1 0 1,-1-1 0,1-1-1,-1 1 1,0-2-1,1 0 1,-1 0-1,0-1 1,0 0-1,0-1 1,0 0 0,11-7-1,0 0 129,-1-2 0,-1 0 1,0-1-1,-1-1 0,22-21 0,-26 20 88,0 0 0,-2 0 1,19-28-1,-26 33-120,0 1-1,-1-1 1,0 0 0,-1 0 0,0 0 0,0-1 0,2-21 0,-5 30-115,-1 0 1,0 0 0,0-1-1,0 1 1,0 0-1,0-1 1,-1 1-1,0 0 1,0 0-1,1 0 1,-2 0-1,1 0 1,0 0-1,-1 0 1,1 0-1,-1 0 1,0 0 0,0 1-1,0-1 1,-4-3-1,2 2-29,-1 1-1,0 0 0,1 0 1,-2 0-1,1 0 1,0 1-1,0 0 1,-1 0-1,1 0 0,-1 1 1,-6-1-1,-28-3-273,-1 2 0,0 2 0,1 1 0,-46 7 0,70-5-881,1 1 0,-18 5 0,30-7 721,-3 2-1175,21-2-3630,8-5 1165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59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11 9216,'-1'-5'8668,"1"5"-8488,-11-4 2110,-15 2-2154,22 3-131,1 1-1,-1-1 1,0 1 0,0-1-1,1 1 1,-1 0 0,1 0-1,0 1 1,0-1 0,0 1 0,-4 4-1,0 0-77,1 0 1,0 1-1,-8 12 0,5-6-89,1 1 0,1 0 0,0 1 0,2-1 0,-1 1 0,2 0 0,-3 19 0,6-33 145,1 1-1,0-1 0,0 0 0,0 1 1,0-1-1,1 0 0,-1 0 0,0 1 0,1-1 1,0 0-1,-1 0 0,1 0 0,0 0 1,0 0-1,0 0 0,3 3 0,-2-2 10,0-1 0,1 1-1,0-1 1,-1 0-1,1 0 1,0 0 0,0 0-1,0 0 1,6 2 0,4 0 22,1 0 0,-1-1 0,1 0 0,17 0 0,-28-3-13,13 2 64,-1 0 0,1 0 1,-1 2-1,0 0 0,0 0 1,0 1-1,18 10 0,-31-14 0,-1 0-1,1 0 1,0 0-1,-1 0 1,1 0-1,-1 0 1,1 1-1,-1-1 1,0 1-1,0-1 1,1 1-1,-1-1 0,0 1 1,-1 0-1,1-1 1,1 4-1,-2-3-18,0-1 0,0 1 0,0 0 0,0-1 0,0 1 0,0 0 0,0-1 0,-1 1 0,1-1 0,-1 1 0,1 0 0,-1-1 0,0 1 0,1-1 0,-1 1 0,0-1 0,0 0 0,0 1 0,-2 1 0,-16 16 39,0-1 1,-1-1-1,-1 0 0,-35 21 0,2-1-1444,40-27-1385,-22 12 0,29-17-136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00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52 6784,'0'-10'1182,"0"-17"570,0 26-1598,-1 0 0,1 1-1,0-1 1,0 0 0,0 1-1,0-1 1,-1 1 0,1-1-1,0 0 1,-1 1 0,1-1-1,0 1 1,-1-1-1,1 1 1,-1-1 0,1 1-1,-1-1 1,1 1 0,-1-1-1,1 1 1,-1-1 0,1 1-1,-1 0 1,0 0 0,1-1-1,-1 1 1,0 0 0,1 0-1,-1-1 1,0 1 0,1 0-1,-2 0 1,1 1-58,1-1 0,-1 1 1,0-1-1,1 1 0,-1-1 0,1 1 1,-1 0-1,1-1 0,-1 1 0,1 0 1,0-1-1,-1 1 0,1 0 0,0 0 1,-1 1-1,1-2 44,-3 10 13,0 0 0,1 0 0,1 1 0,-1-1 0,2 0 0,-1 1 1,3 16-1,-1 4 83,17 297 752,-11-275-981,3 0 0,2-1 1,2-1-1,25 59 0,-29-87 43,1-1 0,1-1-1,1 0 1,1 0 0,32 35-1,-35-45-105,0 0 0,1 0 0,0-1 0,1 0-1,0-1 1,0-1 0,1 0 0,0-1 0,1 0-1,18 5 1,-26-10-326,-1 0 1,0-1-1,1 0 0,-1-1 1,1 1-1,-1-1 0,1 0 0,-1-1 1,1 0-1,-1 0 0,0 0 1,1-1-1,8-3 0,11-9-3532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00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20 7936,'-4'-15'4096,"4"11"-1112,4 10-1643,6 19-464,-1 2 0,7 28-1,-5-13-530,-6-23-236,1-1 0,0 0 0,15 27 0,-17-38-98,0-1 0,1 0 0,-1 0 1,1 0-1,0-1 0,0 0 0,1 0 0,-1 0 0,1 0 0,1-1 0,-1 0 0,9 4 0,-5-3-10,1-1 0,-1 0-1,1-1 1,20 4 0,-27-7-188,0 1-1,0-1 1,1 0 0,-1 0 0,0 0 0,0 0-1,1-1 1,-1 0 0,0 0 0,0 0 0,0 0-1,0-1 1,0 1 0,0-1 0,6-4-1,-3 0-788,-1 1-1,1-2 0,-1 1 0,-1-1 0,10-13 0,-3 1-2416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01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6 7808,'-9'-6'3097,"5"8"28,6 16 341,0-9-4269,10 63 1037,-6-30-231,18 63 0,-17-82-235,1-1-1,1 1 1,1-2 0,1 1-1,1-1 1,1-1 0,0 0 0,20 21-1,-20-27-217,3 4-1387,1 0-1,35 27 1,-31-33-963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01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11 707 5632,'10'9'1842,"-8"-8"-1690,-1 1 0,0-1 1,1 0-1,-1 1 0,1-1 0,0 0 0,-1 0 0,1 0 0,0 0 0,0 0 0,-1 0 1,1 0-1,0-1 0,0 1 0,0-1 0,0 1 0,0-1 0,0 0 0,0 0 1,0 0-1,0 0 0,0 0 0,2-1 0,0 1 11,0-1 0,0 0-1,-1 0 1,1 0 0,-1-1 0,1 1 0,-1-1-1,1 0 1,-1 0 0,0 0 0,0 0 0,0 0 0,4-5-1,-3 3 52,0-1-1,-1 0 1,1 0-1,-1 0 0,0 0 1,0-1-1,3-9 1,-1-2 155,-1 0 1,0-1-1,-1 0 1,1-30-1,-4 13-236,0 0-1,-3 0 0,-1 1 1,-1-1-1,-2 1 0,-2 0 0,-1 1 1,-1 0-1,-26-51 0,34 77-127,-68-124 1158,65 124-909,5 12-165,6 14-107,4 5 6,21 34 0,3 8-22,17 72 28,8 17 6,-36-111-68,3 0 0,51 69 0,-14-34-2901,-59-75 1726,-6-8-655,-5-6-1835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02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74 8448,'0'7'3232,"12"-3"-2496,13-4 352,-14 0 32,10 0-128,4-4 63,4-3-319,1-4-96,7 0-384,3 0-160,6-4 0,0 8-64,-1 0-32,-4 3-416,-3 1-192,-5-1-831,-5 4-257,-3 0-2720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38.7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97 194 7552,'-67'0'5770,"61"0"-5101,-13-1 1897,15-5-1514,7-4-459,2 2-289,0 2 0,1-1 0,-1 0 0,1 1-1,1 0 1,-1 1 0,1-1 0,0 1 0,0 0 0,0 1 0,9-4 0,11-4 200,52-15 0,-52 18-210,-11 4-175,15-5 229,1 0 0,51-6 0,-45 9-14,-22 4 211,32-2 0,-46 5-503,0 1 0,0-1 0,-1 0-1,1 1 1,0-1 0,0 1 0,0 0 0,-1-1 0,1 1 0,-1 0 0,1 0-1,0 0 1,-1 0 0,0 0 0,1 1 0,-1-1 0,0 0 0,1 1 0,-1-1 0,0 1-1,0-1 1,0 1 0,0-1 0,0 1 0,-1 0 0,1 0 0,-1-1 0,1 1 0,-1 0-1,1 2 1,1 4 42,-1 0 0,0 0 0,-1 0 0,1 0 0,-2 11 0,-4 15-40,-2-1-1,0 1 0,-16 39 0,6-21-114,6-17-1,-9 33-9,18-60 27,0 0 1,1 0-1,1-1 1,-1 1-1,1 0 0,2 12 1,-2-17 48,0-1 0,1 0 0,-1 0 1,1 0-1,0 0 0,0 0 0,0 0 1,0 0-1,0-1 0,0 1 0,0 0 0,1 0 1,-1-1-1,1 1 0,-1-1 0,1 1 0,0-1 1,-1 0-1,1 1 0,0-1 0,0 0 0,0 0 1,4 1-1,3 1-13,0-1-1,0 0 1,0-1 0,14 1 0,6 0 59,85 20 7,-47-6-105,84 34 0,-124-41 64,-12-4 67,-1 1 1,0 0 0,0 1-1,0 1 1,21 15-1,-31-20-16,0 1 0,0-1 0,0 1 0,0 0 0,-1 0 0,1 1 0,-1-1 0,0 1-1,-1-1 1,1 1 0,-1 0 0,0 0 0,0 0 0,0 1 0,-1-1 0,0 0-1,0 1 1,0-1 0,0 7 0,-2-8-30,1 0 0,0 0 0,-1 0 0,0 0 0,0 0 0,0 0 0,0 0 0,-1-1 0,1 1 0,-1 0 0,0-1 0,0 1-1,-4 3 1,1 0 2,-8 13 24,-31 33 0,34-42-50,-42 44-165,-4-2-1,-66 49 0,-57 29-3491,143-109-2347,37-29 3971,1 0 0,0 0-1,1 0 1,-1 1 0,7-12-1,7-11-2092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02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8320,'22'9'3857,"8"10"-2654,-15-10-13,33 25 893,75 68-1,-98-77-1899,0 1-1,-2 1 0,-1 2 1,-1 0-1,-1 0 0,27 57 1,-21-27-175,-2 1 0,28 115 1,-45-146-562,-2 0 1,0 1 0,-2 0-1,-2 0 1,0 0 0,-5 35-1,0-17-3015,4-32-74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03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5888,'0'0'12005,"-8"12"-11765,7-9-272,0 0 0,0 0 1,0 1-1,1-1 0,-1 0 1,1 0-1,0 1 1,-1-1-1,2 7 0,-1-9 32,0 1 1,1 0-1,-1-1 0,0 1 1,1-1-1,-1 0 0,1 1 1,0-1-1,-1 1 0,2 1 0,-1-3 29,-1 1 0,1-1 0,-1 1 0,0-1 0,1 0 0,-1 1 0,1-1 1,-1 0-1,1 1 0,-1-1 0,1 0 0,-1 0 0,1 0 0,-1 1 0,1-1 0,0 0 0,-1 0 0,1 0 0,-1 0 0,1 0 0,-1 0 0,1 0 0,0 0 0,-1 0 0,1 0 0,-1-1 0,1 1 0,0 0 0,-1-1 22,1 1 1,-1 0 0,1-1-1,0 1 1,-1-1 0,0 1-1,1-1 1,-1 0 0,1 1-1,-1-1 1,0 1 0,1-1 0,-1 0-1,0 1 1,0-1 0,1 0-1,-1 1 1,0-2 0,2-16 874,-2 9-393,-1 27-734,1-16-70,0 0 0,0-1 0,0 1 1,1 0-1,-1 0 0,1 0 0,-1 0 0,1-1 1,-1 1-1,1 0 0,1 1 0,9 11-6788,-7-10 3603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04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11 7680,'5'-11'10415,"-5"13"-10105,-9 145 1604,8-79-1530,3 87 224,-2-148-588,1 0-1,0 0 0,1 0 1,0-1-1,0 1 0,0 0 1,1-1-1,6 12 0,-7-14-5,2 1-1,-1-1 0,0 0 1,1 0-1,0-1 0,0 1 0,0-1 1,0 0-1,0 0 0,1 0 0,-1 0 1,8 2-1,-1 0 91,1-1 0,1-1 0,-1 0 0,0 0 0,18 1 0,64-3-2351,-56-1-3271,-26-4-669,-7 1 2977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04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12 7168,'-5'-11'8533,"5"13"-7968,2 26 320,7 38 1,-4-28-534,17 98 140,-6-45-446,-5-12 46,13 69-34,18 29 64,-29-136-1084,2-1 1,25 50-1,-36-82 429,17 29-7046,-12-26 4305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07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79 6656,'13'2'10025,"49"3"-8344,-22-7-1139,1-2-1,64-15 1,-88 15-524,212-29 431,-200 29-386,188-11 897,-211 13-487,-1 0-1989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07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40 8704,'-16'13'8730,"24"-11"-8111,3-1-289,0 0-1,0 0 1,17-2 0,2 0 4,220-7 669,-51-16-693,-30 4-3735,-135 17 849,-4 2-1818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09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42 318 6144,'-17'-7'6634,"16"6"-6358,0 1 0,0-1 0,0 0-1,-1 1 1,1-1 0,0 0 0,-1 1-1,1-1 1,0 1 0,-1 0 0,1 0-1,-1-1 1,1 1 0,-1 0 0,1 0-1,-3 0 1,5-16 951,1 12-1156,0-1 0,0 1 1,0-1-1,1 1 0,-1 0 1,1 0-1,0 0 0,1 0 1,-1 0-1,5-3 0,8-10 169,5-7 6,0 0 1,2 1 0,39-29-1,-42 37-165,1 2 0,0 1 0,1 0 0,0 2-1,32-11 1,-41 17 33,1 1-1,-1 0 0,1 1 1,0 0-1,-1 1 0,1 1 1,0 0-1,0 1 1,-1 0-1,1 1 0,13 4 1,-19-4 50,-1 0 1,0 1 0,0 0 0,0 0-1,0 1 1,-1 0 0,0 0 0,1 1 0,-1-1-1,-1 1 1,9 9 0,-7-6 14,-1 1 0,0 0 0,0 0-1,-1 0 1,0 1 0,-1 0 0,5 14 0,-1 7 89,-1 1-1,-2 0 1,-1 0 0,-1 45-1,-3-42-174,-2 0 0,-8 50 0,-22 68 52,11-61-116,8-31-6,1-11-16,-8 87 1,20-127-16,0-1 1,0 1-1,1-1 1,0 0-1,1 1 1,0-1 0,0 0-1,1 0 1,0 0-1,7 14 1,-7-18 19,0 0 1,0 0 0,1 0 0,-1-1-1,1 1 1,0-1 0,0 0 0,1-1-1,-1 1 1,1 0 0,0-1 0,0 0-1,0-1 1,0 1 0,0-1 0,1 0-1,-1 0 1,9 2 0,13-1 143,0-1-1,1-1 1,-1-1 0,36-5-1,-16 1-37,220-28 683,-237 27-605,39-2 123,-39 7-8195,-23-1 3140,1-2 2017,-5 1 1780,13-7-3989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40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23 7808,'0'0'4778,"-9"-18"3494,9 17-8154,-1 1 0,1-1 0,0 1 0,-1 0 1,1-1-1,-1 1 0,1 0 0,-1 0 0,1-1 0,-1 1 0,1 0 0,-1 0 0,0 0 0,1 0 0,-1 0 1,1-1-1,-1 1 0,1 0 0,-1 0 0,1 0 0,-1 0 0,0 1 0,1-1 0,-2 0 0,1 1-5,0-1-1,-1 1 0,1 0 0,0 0 0,-1-1 0,1 1 1,0 0-1,0 0 0,-2 2 0,-1 2 15,0 0 0,0 0-1,-4 8 1,-4 7-72,2 1 0,0 1-1,1-1 1,1 2-1,-6 28 1,11-37-178,1 0-1,0 0 1,1 1-1,0-1 1,2 1-1,-1-1 1,2 0-1,0 1 1,7 24 0,-8-37 119,0 1 0,0-1 0,0 0 0,0 0 0,1 0 0,-1 1 0,1-1 0,-1-1 0,1 1 0,0 0 0,0 0 0,0-1 0,0 1 0,0-1 0,0 1 0,0-1 0,1 0 0,-1 0 0,0 0 0,1 0 0,-1 0 0,1-1 0,2 1 0,8 1 15,-1-1 0,1 0 0,19-2 0,-12 1 14,-18 0-23,72-1 22,0 4 0,80 13 1,-147-15 26,-1 0 0,0 1 0,0 0 0,0 0 0,0 0 1,7 4-1,-12-5 23,1 0 0,-1 0 0,1 0 0,-1 0 0,0 0 0,0 0 0,1 1 0,-1-1 0,0 0 0,0 1 0,0-1 0,0 1 0,0 0 0,-1-1 0,1 1 0,0-1 0,-1 1 0,1 0 1,-1 0-1,0-1 0,0 1 0,1 0 0,-1 0 0,0 0 0,0-1 0,-1 4 0,0 1 0,-1 0 0,0-1 1,1 1-1,-2 0 0,1-1 0,-1 0 1,0 0-1,0 1 0,-6 6 0,-2 1-28,0-1 0,-17 15 0,18-19-94,-1 0 1,0 0-1,0-1 0,-1-1 1,-24 11-1,28-14-258,1 0 0,-1-1 0,0 0 0,1-1 0,-1 1 0,0-1 0,0-1 1,0 0-1,0 0 0,0 0 0,-11-3 0,16 3-68,1-1-1,0 0 1,0 0 0,-1 0 0,1 0 0,0 0 0,0 0 0,0 0 0,0-1 0,1 1 0,-1-1-1,0 0 1,-2-3 0,3 4-208,0 0-1,0-1 0,0 1 1,0-1-1,1 1 1,-1-1-1,1 1 1,-1-1-1,1 1 0,0-1 1,-1 1-1,1-1 1,0 0-1,0 1 1,0-1-1,0 0 0,0 1 1,0-1-1,1 1 1,0-3-1,3-7-3534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45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1244 6656,'-3'3'341,"0"-1"0,0 1 0,0-1 0,1 1 0,-1 0 0,1 0 0,-1 0 0,1 0 0,0 1 0,0-1-1,1 0 1,-1 1 0,1-1 0,0 1 0,0 0 0,0 0 0,0-1 0,0 1 0,1 0 0,0 0 0,0 0 0,0 5 0,0-7-238,0 1-1,0 0 0,1-1 1,-1 1-1,1-1 1,-1 0-1,1 1 1,0-1-1,0 1 1,0-1-1,0 0 0,0 0 1,0 1-1,1-1 1,-1 0-1,1 0 1,-1 0-1,1-1 1,0 1-1,0 0 0,0-1 1,0 1-1,0-1 1,0 1-1,0-1 1,1 0-1,-1 0 1,0 0-1,1 0 0,-1-1 1,1 1-1,-1-1 1,1 1-1,-1-1 1,3 0-1,6 0 61,-1-1 1,0-1-1,0 1 0,0-2 0,14-4 1,48-24 325,-66 29-443,23-12 132,-1-1 0,-1-1 1,0-1-1,-1-2 0,25-22 1,-35 26-83,-1-1 1,0 0 0,-2-1 0,1 0 0,-2-1 0,0-1-1,-2 0 1,12-28 0,-7 10-35,-2-1 0,-1 0 1,-3-1-1,-1 0 0,-1-1 0,-3 0 1,-1 0-1,-4-65 0,-3 48-55,-3 0-1,-3 0 1,-27-93 0,29 132-90,0 0 1,-1 0 0,0 1 0,-1 0-1,-1 1 1,-1 0 0,-1 0 0,-22-21-1,19 22 24,-1 0-1,-1 2 1,0 0-1,-1 0 1,0 2 0,-1 1-1,-28-12 1,42 20 40,1 0 0,-1 0 0,1 1 0,-1 0 0,0 0 0,1 0 0,-1 0 0,0 1 0,0 0 0,1 1 0,-8 0 0,10 0 5,0 0 0,1 0 0,-1 0 0,0 1 0,0-1 1,1 1-1,-1-1 0,1 1 0,-1 0 0,1 0 0,0 0 1,-1 1-1,1-1 0,1 0 0,-1 1 0,0-1 1,0 1-1,1 0 0,0-1 0,-1 1 0,1 0 0,0 0 1,0 3-1,-3 8-12,1 0 0,0 0 0,1 1 0,1-1 0,0 1 0,3 25 0,20 99-80,36 79 41,14 4 91,-39-124-9,89 257-43,20-13 143,48 29 254,-115-229-225,-54-102-117,14 28 66,73 106 0,-75-133-33,-30-38-57,0 0 0,1 0 0,-1 0 0,1 0 0,-1-1 0,1 1 0,0-1 0,0 0 0,5 2 0,-8-4-4,1 0 0,-1 1 0,0-1 0,1 0 0,-1 0 0,0 0 0,1 0 0,-1 0 0,1 0 0,-1 0 0,0 0 0,1-1 0,-1 1 0,0 0 0,1-1 0,-1 1 0,0-1 0,0 0 0,1 1 0,-1-1 0,0 0 0,0 0 0,0 0 0,0 0 0,0 0 0,0 0 1,0 0-1,0 0 0,1-2 0,0-1 8,1-1 0,-1 1 1,0-1-1,0 0 0,0 0 1,1-8-1,-1 0 8,0 1 1,-2-1-1,1 0 1,-1 0-1,-3-17 1,2 18-11,-2-28-25,-2 0 0,-1 1 1,-2-1-1,-2 1 0,-19-48 0,6 36-48,-51-82-1,-44-38-88,43 82 362,30 37 130,43 50-333,0 0 0,1-1-1,-1 1 1,1-1 0,0 1 0,-1-1-1,1 1 1,0-1 0,0 0-1,1 0 1,-1 1 0,0-1 0,1 0-1,0 0 1,0-6 0,0 5-3,1-1 0,0 1 0,0 0 0,1-1 0,-1 1 0,1 0 0,0 0 0,0 0 0,3-5 0,6-5-2,0 0-1,1 0 0,0 2 1,15-13-1,-23 21 4,100-79-598,-56 46-2338,-26 17-101,2-5-1535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45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18 8448,'-8'-18'8351,"8"33"-6260,7 20-1930,2 0 0,1-1 0,15 36 0,-13-39-181,37 93-1488,8-3-3341,-36-84 940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39.0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46 9984,'-1'-6'1822,"-1"0"-1,1 0 1,1-1 0,-1-10 0,1 17-1773,0 0 0,0 0 1,0-1-1,0 1 0,1 0 0,-1 0 1,0 0-1,0 0 0,0-1 0,0 1 1,0 0-1,1 0 0,-1 0 0,0 0 1,0 0-1,0-1 0,1 1 0,-1 0 1,0 0-1,0 0 0,0 0 0,1 0 1,-1 0-1,0 0 0,0 0 0,0 0 1,1 0-1,-1 0 0,0 0 0,0 0 1,1 0-1,-1 0 0,0 0 0,0 0 1,0 0-1,1 0 0,-1 0 0,0 1 1,17 5 994,0 5-717,-2 2 0,1-1 0,22 26 1,-26-25-170,3 3 49,-1 0 0,-1 1 0,0 0 0,12 25 1,-20-35-156,25 47 237,-2 1 1,22 65 0,-32-78-183,89 247 133,-36 5-294,-70-289 49,12 64-384,5 97 1,-19-48-2082,-2-87-781,-12 54 0,9-70 110,1-5-1003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46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5 7296,'0'0'133,"0"-1"1,-1 1-1,1 0 0,0-1 1,-1 1-1,1 0 0,0-1 1,-1 1-1,1 0 1,-1 0-1,1-1 0,0 1 1,-1 0-1,1 0 0,-1 0 1,1 0-1,-1-1 0,1 1 1,0 0-1,-1 0 1,1 0-1,-1 0 0,1 0 1,-1 0-1,1 0 0,-1 0 1,1 0-1,-1 0 1,1 1-1,-1-1 0,1 0 1,0 0-1,-1 0 0,1 1 1,-1-1-1,0 1 1,0 0 119,-1 1 1,1 0 0,0-1 0,-1 1 0,1 0-1,0 0 1,-1 3 0,-2 7 60,0 1 1,0 0-1,1 1 1,1-1-1,1 0 0,-1 15 1,0-7-138,-3 66 6,8 99 0,22 85-117,-16-206-77,4-1 0,2 0 0,33 86-1,-17-76-49,2 0 0,59 92-1,32 24-1085,-99-157 6,1-1 0,1-2-1,49 42 1,-35-39-2021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46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1025 7168,'-2'11'992,"1"0"0,1-1 0,0 1 0,0 0 0,2 10 0,-1-14-685,1-1 0,-1 1-1,1-1 1,0 1-1,1-1 1,0 0-1,0 0 1,0 0 0,4 5-1,-5-9-255,0 0-1,-1 0 1,1 0-1,0 0 1,1 0-1,-1 0 1,0-1-1,0 0 0,1 1 1,-1-1-1,1 0 1,-1 0-1,1 0 1,2 1-1,1-1 44,-1-1-1,0 1 0,1-1 1,-1 0-1,0 0 0,10-1 1,2-3 162,-1 0 1,0-1 0,25-10-1,-24 7-67,0 0-1,-1 0 1,1-2-1,-2 0 1,0-1-1,16-14 1,-24 19-131,0-1 1,-1-1-1,1 1 1,-2-1-1,1 0 1,-1-1-1,0 1 1,-1-1-1,0 0 1,0 0-1,-1 0 1,0-1-1,3-15 1,-3-2-1,-1 1 0,-1-1 1,-1 1-1,-8-52 0,1 40-66,-2 0 0,-26-68 0,-14-18-243,-6 3 0,-120-197 1,173 315 272,-1 0 1,1 0 0,-1 0 0,1 0-1,-5-3 1,7 6-22,0-1 0,0 1 1,-1 0-1,1 0 0,0-1 0,-1 1 0,1 0 0,0 0 0,-1 0 1,1 0-1,-1 0 0,1-1 0,0 1 0,-1 0 0,1 0 1,0 0-1,-1 0 0,1 0 0,-1 0 0,1 0 0,0 0 1,-1 0-1,1 0 0,-1 1 0,0-1-2,1 1-1,-1-1 1,1 1 0,0 0-1,-1-1 1,1 1-1,-1 0 1,1-1-1,0 1 1,0 0 0,-1-1-1,1 1 1,0 0-1,0 0 1,0-1 0,0 1-1,0 0 1,0 1-1,-1 11 7,1 0 1,1 1-1,0-1 0,1 0 0,6 20 0,0-2 190,18 39 1,163 309 86,28 61-70,-149-290-136,-68-150-76,49 96-1258,-45-92-78,-3-7 46,-4-12-1212,2 12 1827,-3-22-3591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47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0 287 9472,'9'0'3520,"-5"0"-2752,8-3 416,-3-6 64,3-4-193,13-10 97,12-6-352,13 0-192,8 0-320,12-2-192,-12 2 0,-5 4 0,-3 3 32,0 3-768,-5 4-384,0 8-672,-3 3-287,-1 8-2689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47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8320,'5'-1'3802,"-2"1"-3609,0 0 1,0 0-1,-1 1 0,1-1 1,0 0-1,-1 1 0,1 0 1,0 0-1,-1 0 0,1 0 1,3 2-1,6 6 616,18 12 205,-2 2 0,31 31 0,10 19-414,66 92 0,-109-126-290,-1 2 0,-2 1 0,-2 0 0,-2 2 0,-2 0 0,16 63 0,-14-23 115,-3 1 0,8 139 0,-20-134-1022,-5-1-1,-24 179 1,22-249-37,1-11-252,0 0 0,1 0-1,0 0 1,1 0 0,1 11-1,2-8-3619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48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5 8064,'-13'0'6154,"23"0"-3503,40 1-1068,154-5 55,-85 3-1892,-69 1-1359,-44 0 927,1 0 0,-1 1 0,0-1 0,1 1-1,6 2 1,4 3-3436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48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1 110 9472,'21'0'3584,"-5"0"-2784,8-7 640,-11 7 31,3-2-415,5-9-128,0-1-480,4-3-192,4 1-160,7-1-96,2 4 96,4 0-832,2 4-320,2 3-735,-4 4-225,0 0-2400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49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7552,'0'-10'6154,"4"26"-4586,75 180 885,-51-121-2178,-3 2 0,-3 0-1,14 100 1,1 23-2718,-36-178-1396,-1-15 159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49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17 127 8576,'-17'11'6266,"23"-9"-4756,12 0-1041,0-1 1,0-1 0,34-5 0,-43 4-366,329-61 1965,-66 8-1674,-233 47-524,58-5 267,-88 11-354,1 1 0,0 0 1,0 1-1,-1 0 0,1 0 1,0 1-1,13 5 0,-18-5-225,0 0 0,0 0-1,-1 1 1,1 0 0,-1 0 0,5 4 0,-6-4-361,0-1 0,-1 1 1,0 0-1,1 0 0,2 5 1,-1-1-2607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50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65 8960,'-6'0'7282,"21"-4"-5919,24-11-453,-24 9-408,31-9 0,-45 15-489,120-22 1325,-109 21-1143,0 0-1,0 1 1,0 0 0,0 1 0,0 0 0,0 1 0,0 1-1,12 3 1,-22-5-116,1 0 1,-1 0-1,0 0 0,0 0 0,1 1 0,-1-1 0,0 1 0,0-1 0,0 1 0,0-1 1,-1 1-1,1 0 0,0 0 0,-1 0 0,1 0 0,-1 0 0,0 1 0,1-1 0,-1 0 1,0 0-1,-1 1 0,1-1 0,0 1 0,-1-1 0,1 1 0,-1-1 0,0 1 0,0-1 1,0 1-1,0 3 0,-2 6 46,0 0 0,-1 0 0,0 0 1,-1-1-1,-5 13 0,7-20-113,-22 51 51,-37 60-1,-21 48-187,72-140 68,4-9 42,0 0 1,1 1 0,-4 17-1,8-29 16,0 0 0,1 0-1,-1 0 1,1 0 0,0 1-1,0-1 1,0 0 0,0 0-1,1 0 1,0 1-1,-1-1 1,1 0 0,0 0-1,0 0 1,1 0 0,-1 0-1,1-1 1,-1 1 0,1 0-1,3 3 1,-3-4 1,-1-1 1,1 1-1,0-1 0,0 1 1,0-1-1,0 0 0,0 0 1,0 0-1,1 0 1,-1-1-1,0 1 0,0-1 1,4 1-1,31 0-38,-26-2 34,46-4 143,88-18 0,-15 0-93,-58 17-1809,-24 5-4307,-45 2 4385,0-1 1,1 0-1,-1 1 0,0 0 0,0 0 1,5 2-1,-6-2 998,11 5-2973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51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19 7808,'-6'-4'8159,"-18"-9"-5551,21 12-2473,-1 1 0,1 0 0,-1 0 0,0 0-1,1 0 1,-1 1 0,1 0 0,-1-1-1,1 1 1,-1 0 0,1 1 0,0-1 0,-1 1-1,-4 3 1,-6 3-74,-23 19 0,35-25-45,-5 4-25,0 0 0,0 0 0,1 1 0,0-1 0,1 1 0,0 1 0,0-1 0,0 1 0,1 0 0,0 0 0,0 0 0,-2 10 0,5-16 0,1 1 0,-1-1 1,1 0-1,-1 1 0,1-1 0,0 1 0,0-1 1,0 1-1,0-1 0,1 1 0,-1-1 0,1 1 1,0-1-1,-1 1 0,1-1 0,0 0 0,0 0 1,0 1-1,1-1 0,-1 0 0,1 0 0,-1 0 0,1 0 1,-1 0-1,1-1 0,0 1 0,0 0 0,0-1 1,0 1-1,0-1 0,0 0 0,1 0 0,1 1 1,8 3-4,0-2 0,0 1 0,1-2 0,-1 1 1,16 0-1,-16-2 19,67 6-11,-40-5-247,54 11 0,-73-8 192,-1 0 0,28 11 0,-40-12 143,1 0 0,0 0 0,-1 0 1,0 1-1,0 0 0,0 0 1,-1 1-1,9 9 0,-13-13 57,-1 0 0,1 1 0,-1-1 0,0 1 0,0-1-1,0 1 1,0-1 0,0 1 0,0 0 0,-1-1 0,0 1 0,1 0 0,-1 0 0,0-1 0,0 1-1,0 0 1,-1 0 0,1 0 0,-1-1 0,1 1 0,-1 0 0,0-1 0,0 1 0,-2 3 0,0 0 4,0 1 0,-1 0 0,0-1 0,-1 0 0,1 0 0,-1 0 0,-10 9 0,5-7-109,0-1 1,0 0 0,-1 0 0,0-1 0,0 0 0,0-1 0,-1 0 0,0-1-1,0 0 1,0-1 0,-19 2 0,6-2-485,0-2 0,-1-1 0,1-1 0,-42-6 0,64 6 187,0 1-1,0-1 1,0 1-1,0-1 0,0 0 1,0 0-1,0-1 1,0 1-1,-4-4 1,7 5 156,-1 0 0,1-1 0,-1 1 1,1-1-1,-1 1 0,1-1 0,0 1 1,-1-1-1,1 1 0,0-1 0,0 1 1,-1-1-1,1 0 0,0 1 0,0-1 1,0 1-1,0-1 0,0 0 0,0 1 1,0-2-1,0 1-68,0 0 1,1-1-1,-1 1 1,1 0-1,-1 0 0,1-1 1,0 1-1,-1 0 1,1 0-1,0 0 0,0 0 1,0 0-1,1-1 1,15-12-2138,6-1-1636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40.7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44 116 7168,'-6'-4'3010,"5"4"-2580,0 0 0,0-1 1,0 1-1,0 0 0,-1 0 0,1 0 0,0 0 0,0 0 0,0 0 0,0 0 0,0 0 0,0 0 0,-1 1 0,1-1-165,-1 0-1,1 1 0,0-1 1,0 0-1,0 0 1,0 0-1,0 0 0,-1 0 1,1-1-1,0 1 0,0 0 1,0 0-1,0-1 0,-2 0 1,3 1-216,-1-1 0,1 1 0,0-1 0,0 1 0,-1-1 0,1 0 0,0 1 0,0-1 0,0 1 0,0-1 0,0 1 0,0-1 0,0 0 0,0 1 0,0-1 0,0 1 0,0-1 0,0 0 0,0 1 0,0-1 0,1 1 0,-1-1 0,5-13 589,-1 8-563,0 1 0,0 0-1,1 0 1,0 0 0,-1 0 0,2 1 0,-1-1-1,0 1 1,1 0 0,0 1 0,0 0-1,0 0 1,0 0 0,0 1 0,1-1 0,-1 1-1,8 0 1,9-3 159,0 1 0,1 2 1,35 0-1,-54 2-190,5-1 211,1 2 0,0-1 0,0 1 0,0 1 0,11 3 0,-20-5-208,0 1 0,0-1 0,0 1 0,-1 0 0,1-1 0,0 1 0,-1 0 0,1 0 0,-1 0 0,1 0 0,-1 1 0,0-1 0,1 0 0,-1 1 0,0-1 0,0 0 0,0 1 0,0 0 0,0-1 0,0 1 0,0-1 0,0 1 0,-1 0 0,1 0 0,-1-1 0,1 1 0,-1 0 0,0 0 0,0 0 0,0 0 0,0-1 0,0 1 0,0 0 0,0 0 0,-1 0 0,1 0 0,0-1 0,-2 4 0,-4 12 32,-2 1 0,1-1 0,-2-1 0,0 1 0,-2-1-1,1-1 1,-2 0 0,-16 17 0,-35 42-74,59-70-10,0 0-28,0 0-1,1 0 1,-1 0-1,1 1 0,0-1 1,-4 9-1,7-13 27,0 1 0,0-1-1,0 1 1,0-1 0,0 1-1,0-1 1,0 1 0,0-1 0,1 1-1,-1-1 1,0 1 0,0-1-1,0 0 1,0 1 0,1-1 0,-1 1-1,0-1 1,0 1 0,1-1-1,-1 0 1,0 1 0,1-1 0,-1 0-1,1 1 1,-1-1 0,0 0-1,1 0 1,-1 1 0,1-1-1,-1 0 1,1 0 0,15 7-124,-15-7 111,2 1-12,1 0 1,0 0-1,0 0 0,0-1 1,0 1-1,0-1 0,5-1 0,15 2-98,8 2 59,-13-2 18,-1 0-1,0 2 0,1 0 0,-1 1 0,-1 1 0,22 8 0,-22-5 82,26 16-1,-37-20-15,-1 0 0,0 0 1,0 0-1,0 1 0,0 0 1,-1 0-1,0 0 0,5 9 1,-8-13-8,3 6 75,0 0-1,-1 0 1,3 8-1,-5-12-31,0 0 0,0 0 0,-1 0 1,1 0-1,-1 1 0,0-1 0,0 0 0,0 0 0,-1 0 1,1 1-1,-2 3 0,0 0 21,0 0 0,-1 1 1,0-1-1,-1 0 0,1 0 0,-1-1 1,-1 1-1,1-1 0,-1 0 0,-7 8 1,3-6-54,-1 0 0,0 0 0,0-1 0,-1 0 0,-22 10 0,19-10 3,-20 9-155,1-1 1,-2-2 0,-52 14 0,57-22-395,-69 12-4700,78-16 521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51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4 9216,'0'0'284,"0"-1"0,-1 1 1,1-1-1,-1 1 0,0 0 1,1 0-1,-1-1 1,1 1-1,-1 0 0,1 0 1,-1 0-1,1 0 0,-1-1 1,0 1-1,1 0 0,-1 0 1,1 0-1,-1 0 0,0 0 1,1 1-1,-1-1 0,1 0 1,-1 0-1,1 0 0,-1 0 1,0 1-1,1-1 1,-1 0-1,0 1 0,1 0-177,-1 0 0,1-1 0,0 1 0,0 0 0,-1 0 1,1 0-1,0 0 0,0 0 0,0 0 0,0 0 0,0 0 0,0 0 0,0 0 0,0 0 0,1 1 0,1 6-269,0 0 0,1-1-1,4 10 1,45 81-1872,-17-35-4540,-20-41 1679,-1-3 1540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52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 8704,'-8'-4'3968,"8"12"-3392,0-1-224,0 0-384,4 0 32,9 4-224,4 0 0,8 7-1888,8 9-736,16 6-192,9 3 64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52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102 211 9728,'-11'6'3531,"7"-4"-2301,0 1 1,1-2 0,-1 1-1,0 0 1,-7 1 0,10-3-1143,-1 0 1,1 1 0,-1-1 0,1 0 0,0-1 0,-1 1 0,1 0 0,0 0 0,-1 0 0,1-1-1,0 1 1,-1-1 0,1 1 0,0-1 0,0 0 0,0 1 0,-1-1 0,1 0 0,0 0 0,0 0 0,0 0-1,-1-1 1,-2-3-83,1 1 0,0-1-1,0 0 1,0 0 0,1 0 0,-1 0-1,1-1 1,1 1 0,-1-1 0,1 1-1,0-1 1,0 1 0,0-1-1,1 0 1,0 0 0,0 1 0,0-1-1,1 0 1,0 1 0,0-1-1,0 0 1,1 1 0,2-6 0,-2 6-14,0 0-1,0 0 1,0 1 0,0-1 0,1 1 0,0-1 0,0 1-1,0 0 1,1 0 0,-1 0 0,1 1 0,0-1 0,0 1-1,0 0 1,1 0 0,-1 0 0,1 1 0,-1-1 0,1 1 0,0 0-1,0 1 1,0-1 0,0 1 0,0 0 0,7-1 0,0 3-86,-1-1 0,1 2 0,0 0 0,0 0 0,-1 1 0,1 0 0,-1 1 0,16 8 0,-2 0-300,-1 2 1,36 25-1,-47-29 101,-1 1-1,0 0 1,0 0 0,-1 1-1,-1 0 1,0 1 0,0 1-1,-1-1 1,-1 1 0,0 1-1,-1-1 1,7 24 0,3 13-2838,-8-32 977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53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6016,'3'13'9504,"2"11"-7265,8 35-2751,-8-27 545,-4-19 42,0-1 0,1 0-1,1 1 1,0-1-1,1 0 1,0 0-1,10 20 1,-11-28-67,0-1 1,0 0-1,0 0 0,0 0 1,1 0-1,-1-1 1,1 1-1,0-1 0,-1 0 1,1 0-1,0 0 1,0 0-1,1-1 0,-1 0 1,0 1-1,0-2 1,1 1-1,7 0 0,8 0 30,-1-1-1,36-4 1,81-17-2417,-110 21-2047,-10 2 890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54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8832,'4'42'7250,"12"29"-5848,2 5-1415,-2 31 183,26 129-2185,-21-145-1467,-10-56-54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54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1 779 6528,'3'3'374,"0"-1"-1,1 0 1,0 0 0,-1-1 0,1 1-1,0-1 1,0 1 0,0-1-1,0-1 1,0 1 0,0 0 0,0-1-1,0 0 1,0 0 0,0 0 0,5-1-1,6-1 47,-1-1-1,1 0 1,15-7 0,-25 8-318,1 0 0,0-1 0,0 0 0,-1 0 0,0 0 0,1-1 0,-1 1 0,0-1 0,-1-1 0,1 1 0,4-7 0,-3 4 32,-1-1 1,0-1-1,0 1 0,0-1 0,-1 0 1,4-15-1,-2 3-4,-2-1 0,0 0 0,-1 0 0,-2 0 0,-1-38-1,-1 41-104,-2-1 0,0 0-1,-1 1 1,-2 0-1,-8-24 1,-47-90 61,27 62-5,15 27-156,8 18 75,-22-39 0,27 57 25,5 9-51,8 17-21,5 5 52,0-1 0,18 23-1,11 20 126,-6 5-48,36 102-1,-49-117-52,17 51 46,46 105-3787,-81-201 2080,-4-5-1818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54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9088,'9'4'3424,"-1"3"-2656,17 0 320,-8-7 64,11 0-352,13-3-1,9-1-319,3-3-64,-3-1-224,0 1-128,-5 0-32,5-1-128,0 1 0,-5 4-736,-4-1-223,-7 4-961,-5 4-352,-8-1-1472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55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8320,'8'20'1772,"2"-1"1,18 27-1,-20-35-1192,0-1 1,0 0-1,1-1 0,0 1 0,12 8 1,53 34 602,-49-36-923,39 33-1,-48-33-242,-1 1 0,0 0 0,-1 1 0,-1 1 0,0 0 0,-2 1 0,11 23 0,-10-14-96,0 1-1,-3 0 1,0 0-1,7 51 0,-14-69-209,-1 1-1,0-1 1,-1 0-1,-1 1 1,0-1-1,0 0 1,-1 0-1,0 0 0,-1 0 1,-1 0-1,0-1 1,-1 1-1,0-1 1,0 0-1,-1 0 0,-9 12 1,-7 3-3983,-30 29 0,12-18 1035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55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5504,'1'1'432,"0"1"0,-1-1 1,1 0-1,-1 0 0,1 1 0,-1-1 1,1 0-1,-1 1 0,0-1 0,1 1 1,-1-1-1,0 1 0,0 1 0,-2 24 1868,2-22-2059,-5 102 1346,14 152 0,-8-248-1514,5 66 43,2-1-1,4 0 0,4-1 0,30 91 0,-16-84-395,3-1 0,4-1 0,82 131 0,-94-173-711,1-2-1,61 66 0,-79-94 382,1 0 0,12 8 0,-11-10-529,0 0-1,11 3 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57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1 384,'0'0'1307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44.1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1272 7168,'-1'-3'4536,"11"24"-2614,7 40-631,40 139 74,9 75-277,188 965-197,-66-104-849,-175-1058-35,94 579-195,-54-377 145,139 639-282,-178-858 344,63 343 69,-75-390-43,0-1 0,1 1 0,1-1 0,0 1 1,8 15-1,-9-23-15,1 1 0,0-1 1,0 1-1,0-1 0,1-1 1,0 1-1,0 0 0,0-1 1,1 0-1,0-1 0,9 7 0,-8-7-4,8 5 86,0 0 1,0-1-1,0-1 0,24 7 0,-12-7 161,0-1 1,46 3-1,70-9 224,120-16-75,-11 0-38,-155 10-307,472-20 400,-149 17-193,209-4 248,-337 10-347,409-9-2,104-20-204,-201 4 122,-367 10 45,-2-10 0,308-77 0,-350 54-52,192-45-146,327-23 111,-692 116-57,428-56 108,-217 22-183,335-58-419,-543 90 436,-10 2 169,0 0 0,27-1-1,-39 4-111,-1 0-1,1 0 1,-1 0-1,1 0 1,-1 0-1,1 0 0,-1 0 1,1 0-1,-1 0 1,0-1-1,1 1 1,-1 0-1,1 0 1,-1-1-1,1 1 1,-1 0-1,0 0 0,1-1 1,-1 1-1,0 0 1,1-1-1,-1 1 1,0 0-1,0-1 1,1 1-1,-1-1 1,0 1-1,0-1 0,0 1 1,1-1-1,-1 1 1,0 0-1,0-1 1,0 1-1,0-1 1,0 1-1,0-1 1,0 1-1,0-1 0,0 1 1,0-2-1,-6-21-139,6 22 137,-27-79-94,-2-31 110,-36-123 73,7 61-23,-167-601-203,134 383 111,-79-306 72,-67-93-101,140 478 2,-121-477 50,117 415 131,25 102-81,75 268-45,-114-368 26,42 205-13,56 136 7,0 1-1,-2 0 0,-27-31 1,13 23-1,-3 3 0,-1 0 1,-1 3-1,-70-46 0,87 65-4,-1 2 1,0 0-1,-1 1 0,-43-13 1,19 11 25,-70-9 1,72 16 0,-1 2-1,1 3 1,-1 1 0,1 2 0,-78 15 0,-183 46 11,-286 50-213,-345-2-37,46-20 159,-79 24 38,-55 59-208,758-123 74,-471 88-292,553-106 258,-224 43-266,6 14-745,340-74 818,-118 32-2654,163-44 1410,-29 14 0,2 8-2923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0:58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 5760,'-4'7'6869,"4"-7"-6841,0 1 1,0-1-1,0 0 1,1 1-1,-1-1 0,0 0 1,0 0-1,0 1 0,0-1 1,0 0-1,1 0 1,-1 0-1,0 1 0,0-1 1,0 0-1,1 0 1,-1 0-1,0 1 0,0-1 1,1 0-1,-1 0 1,0 0-1,0 0 0,1 0 1,-1 0-1,0 0 1,0 0-1,1 1 0,-1-1 1,0 0-1,1 0 0,-1 0 1,0 0-1,0-1 1,1 1-1,-1 0 0,0 0 1,1 0-1,-1 0 1,0 0-1,0 0 0,1 0 1,-1 0-1,0 0 1,0-1-1,1 1 0,12-6 798,-12 5-554,-2-6 2336,-1 13-2605,0 0-1,0 0 1,0 0 0,0 0 0,-1 13-1,3-16-7,0 0 0,-1 0 0,1 0 0,0 1 0,1-1 0,-1 0 0,1 0 0,-1 0 0,1 0 0,0 0 0,0 0 0,0 0 0,1 0 0,1 3 0,-2-5 15,0 0 0,0-1 1,0 1-1,0 0 0,0 0 0,0-1 0,0 1 1,0-1-1,0 1 0,0-1 0,0 0 0,0 1 0,0-1 1,0 0-1,1 0 0,-1 1 0,0-1 0,0 0 1,0 0-1,1-1 0,-1 1 0,0 0 0,0 0 0,0 0 1,0-1-1,0 1 0,1-1 0,1 0 0,2-1 192,-1-1-1,1 1 0,0-1 0,7-6 0,-10 7-93,0 1-1,-1-1 0,0 1 0,1-1 0,-1 0 0,0 1 1,0-1-1,0 0 0,0 0 0,0 0 0,0 0 0,0-3 1,0 4-73,-1 0 1,0 0-1,0 0 1,0 0-1,0 1 1,0-1 0,0 0-1,0 0 1,0 0-1,0 0 1,0 0-1,-1 0 1,1 0 0,0 0-1,-1 1 1,1-1-1,0 0 1,-1 0-1,1 0 1,-1 1 0,0-1-1,1 0 1,-1 1-1,1-1 1,-1 0-1,0 1 1,0-1 0,1 1-1,-1-1 1,-1 0-1,1 1-34,0 0 0,1-1 0,-1 1 1,0 0-1,1 0 0,-1 0 0,1 0 0,-1 0 0,0 0 0,1 0 0,-1 0 0,0 0 0,1 0 0,-1 1 0,1-1 0,-1 0 0,0 0 0,1 1 0,-1-1 0,1 0 0,-1 0 0,1 1 0,-1-1 0,1 1 0,-1-1 0,1 1 0,-1-1 1,1 0-1,0 1 0,-1 0 0,1-1 0,0 1 0,-1-1 0,1 1 0,0-1 0,0 1 0,-1 0 0,1-1 0,0 1 0,0 0 0,-1 3-5,0 0 1,0-1-1,0 1 1,0 0-1,1 5 1,-1-9-1,1 1 0,0 0 0,0 0 1,0 0-1,0 0 0,0 0 1,1 0-1,-1 0 0,0-1 0,0 1 1,1 0-1,-1 0 0,0 0 0,1 0 1,-1-1-1,1 1 0,-1 0 0,1 0 1,-1-1-1,1 1 0,-1 0 1,1-1-1,0 1 0,1 0 0,-1 0 0,0-1-1,1 0 1,-1 0-1,0 1 1,1-1-1,-1 0 1,0 0-1,1 0 0,-1-1 1,0 1-1,1 0 1,-1 0-1,0-1 1,1 1-1,-1-1 1,2 0-1,0 0 38,0-1-1,0 1 1,0-1 0,0 1-1,-1-1 1,1 0 0,-1 0-1,5-5 1,-6 7-24,-1-1 0,0 1 0,1-1-1,-1 1 1,0-1 0,1 0 0,-1 1 0,0-1 0,0 1 0,1-1 0,-1 0-1,0 1 1,0-1 0,0 0 0,0 1 0,0-1 0,0 0 0,0 0 0,0 0-1,-1 0-6,1 0 0,-1 0 0,1 0 0,-1 0 0,0 0 0,1 0 0,-1 0 0,0 0 0,0 0 0,1 0 0,-1 1 0,0-1 0,0 0 0,-2-1 0,2 2-5,0-1-1,0 1 0,0-1 0,0 1 0,-1 0 1,1 0-1,0-1 0,0 1 0,0 0 1,-1 0-1,1 0 0,0 0 0,0 0 0,0 0 1,-2 1-1,3-1-52,-1 0 0,1 0 0,-1 0 0,1 0 0,-1 1 0,1-1 1,0 0-1,-1 0 0,1 0 0,-1 1 0,1-1 0,0 0 0,-1 1 0,1-1 0,0 0 1,-1 1-1,1-1 0,0 0 0,-1 1 0,1-1 0,0 1 0,0-1 0,0 0 0,-1 1 0,1-1 1,0 1-1,0-1 0,0 1 0,0-1 0,0 1 0,0-1 0,0 1 0,0-1 0,0 1 1,0-1-1,0 1 0,0-1 0,0 0 0,0 1 0,1-1 0,-1 1 0,0 0 0,1 1-391,0-1-1,1 1 0,-1-1 0,0 1 0,1-1 0,-1 1 1,1-1-1,-1 1 0,4 1 0,0 0-956,10 8-2665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43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8 7040,'0'-1'350,"-1"1"1,0-1-1,1 0 1,-1 1-1,0-1 1,1 1-1,-1-1 1,0 1-1,0-1 0,0 1 1,1 0-1,-1-1 1,0 1-1,0 0 1,0 0-1,0 0 1,0-1-1,0 1 1,0 0-1,1 0 1,-1 0-1,0 0 1,0 0-1,-1 1 1,0 0-197,1-1 0,-1 1 1,1 0-1,-1 0 1,1 0-1,0 0 1,-1 0-1,1 0 0,0 0 1,0 1-1,0-1 1,-2 2-1,-1 4-109,0 0-1,0 1 1,1-1-1,-5 13 0,-9 38 349,1 0-1,4 1 1,2 0 0,-3 71-1,14-27-212,4-1 0,4 0 0,27 118 0,107 270-25,-133-463-148,0 0 0,2 0 0,1-1 1,1-1-1,18 26 0,-26-42-102,1-1 0,1 1 0,-1-1 0,1 0 0,0-1-1,1 1 1,0-2 0,0 1 0,1-2 0,-1 1 0,1-1 0,1 0 0,-1-1 0,0 0 0,1-1-1,11 2 1,3-3-1318,-1 0 0,0-2 0,0 0-1,0-2 1,46-9 0,-4-4-2587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44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7808,'0'0'241,"0"1"0,0 0 1,0-1-1,0 1 1,1 0-1,-1-1 0,0 1 1,1-1-1,-1 1 0,0-1 1,1 1-1,-1-1 0,1 1 1,-1-1-1,1 1 0,0 0 1,18 12 1225,-15-11-883,61 35 1434,27 18-780,-81-47-1059,-1 0 1,0 1-1,0 0 1,-1 1-1,0 0 1,9 14-1,23 44 1255,52 122 0,-90-183-1369,30 76 448,-3 1 0,-3 2 0,-5 1 1,18 136-1,-30-144-382,-1 87 0,-9-114-574,-3 0 0,-16 87 0,17-129 118,-5 22-535,6-30 655,1 0 0,-1 0 0,0-1 0,1 1 0,-1 0 0,0-1 0,0 1 0,0 0 0,0-1-1,-1 1 1,1-1 0,-3 3 0,4-4 104,0 0-1,0 0 1,0 0-1,0 1 1,-1-1-1,1 0 1,0 0-1,0 0 0,0 0 1,-1 0-1,1 0 1,0 1-1,0-1 1,-1 0-1,1 0 1,0 0-1,0 0 0,0 0 1,-1 0-1,1 0 1,0 0-1,0 0 1,-1 0-1,1 0 1,0 0-1,0 0 0,-1 0 1,1 0-1,0 0 1,0 0-1,-1 0 1,1-1-1,0 1 1,0 0-1,0 0 0,-1 0 1,1 0-1,0 0 1,0-1-1,0 1 1,0 0-1,-1 0 1,1 0-1,0-1 1,0 1-1,0 0 0,0 0 1,0 0-1,0-1 1,-1 1-1,1 0 1,0 0-1,0-1 1,0 1-1,0 0 0,0 0 1,0 0-1,0-1 1,0 1-1,0 0 1,0-1-1,3-15-6071,9 2 2083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44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 9088,'0'0'184,"-1"0"0,1 0 1,0 0-1,0 1 0,-1-1 1,1 0-1,0 0 0,0 1 0,-1-1 1,1 0-1,0 0 0,0 1 1,0-1-1,-1 0 0,1 1 1,0-1-1,0 0 0,0 1 0,0-1 1,0 0-1,0 1 0,0-1 1,0 0-1,0 1 0,0-1 1,0 0-1,0 1 0,0-1 0,0 0 1,0 1-1,0-1 0,0 0 1,0 1-1,0-1 0,1 0 1,-1 1-1,0-1 0,0 0 0,0 0 1,1 1-1,-1-1 0,0 0 1,1 1-1,-1 0-67,1-1 0,0 1 0,0 0 0,0 0 1,0-1-1,0 1 0,0 0 0,0-1 0,1 1 0,-1-1 0,0 0 0,2 1 0,11 1 329,1-2-1,0 0 1,-1 0-1,27-6 1,16 0 212,86-6 163,-121 9-848,29 2-764,-32 2-6049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45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 7424,'2'-2'5282,"-5"9"-735,1 17-4303,0 0 1,1 0-1,2 0 0,5 40 1,-3-30-81,4 50-29,32 232 157,-31-261-834,-7-18-2713,-1-30 1458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46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 6784,'-2'19'7219,"-3"16"-5493,-1 9-1397,-18 148 1532,-10 109-1477,30-251-371,0-9-63,2 0-1,4 54 1,-2-92-113,1 1-1,-1-1 1,1 1 0,0-1 0,0 1 0,0-1-1,1 0 1,-1 0 0,3 5 0,-4-8 116,0 0 0,0 0 0,1 1 0,-1-1 1,0 0-1,0 0 0,0 0 0,1 1 0,-1-1 0,0 0 1,0 0-1,0 0 0,1 0 0,-1 0 0,0 0 0,0 1 1,1-1-1,-1 0 0,0 0 0,0 0 0,1 0 0,-1 0 1,0 0-1,0 0 0,1 0 0,-1 0 0,0 0 0,1 0 1,-1 0-1,0 0 0,0 0 0,1 0 0,-1-1 0,0 1 1,0 0-1,1 0 0,-1 0 0,0 0 0,0 0 0,1-1 1,6-9-2386,1-3-1109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47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 8960,'3'-7'6714,"6"0"-4977,13-4-2697,-18 9 1682,7-4-273,0 1 0,0 0 0,1 1 1,-1 0-1,1 0 0,0 1 0,0 1 0,15-1 0,-27 3-378,1 0 1,0 0-1,-1 0 0,1 0 0,0 0 0,-1 0 0,1 0 0,-1 0 1,1 1-1,0-1 0,-1 0 0,1 0 0,-1 1 0,1-1 0,-1 0 1,1 1-1,-1-1 0,1 0 0,-1 1 0,1-1 0,-1 1 0,1-1 1,-1 1-1,0-1 0,1 1 0,-1 0 0,1 1 30,-1-1 0,1 0-1,-1 1 1,0-1 0,0 1 0,0-1 0,0 1 0,0 0-1,0-1 1,0 3 0,-2 3 115,0 1 0,0-1 0,-5 10 0,-15 37-56,1 0 0,-18 82 0,38-129-172,0-1 1,0 0 0,0 1-1,1-1 1,0 0 0,0 1-1,2 10 1,-1-14 10,-1-1 0,1 0 0,0 0 1,0 1-1,0-1 0,0 0 0,0 0 0,0 0 0,1 0 0,-1 0 0,1-1 0,-1 1 0,1 0 1,0-1-1,-1 1 0,1-1 0,0 1 0,0-1 0,0 0 0,0 0 0,1 0 0,-1 0 0,4 1 1,0-1 14,0 0 1,0 0-1,0-1 1,0 0 0,0 0-1,0 0 1,0-1-1,0 0 1,0 0 0,6-3-1,-4 3-180,-1-1 0,0 1 0,0 0-1,1 0 1,-1 1 0,8 0 0,-11 1-512,1 0-1,-1 0 1,0 1 0,0-1 0,0 1-1,6 4 1,-2-2-1097,8 4-3440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11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27 8064,'-7'-5'1215,"5"3"-601,-1-1 1,0 1-1,0 0 1,0 0-1,-1 0 1,1 0-1,0 1 1,-1-1-1,-7-1 2160,11 5-2722,1 0-1,-1 0 1,1 0-1,0 1 0,-1-1 1,1 0-1,0 0 0,3 3 1,0 3 29,8 20-44,2-1-1,0 0 1,2-2-1,1 1 1,25 28-1,-16-28-680,-7-6-2687,32 41 0,-45-52 856,-1-7-458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12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 9216,'-9'-2'3424,"9"4"-1856,4 3-1504,1-3 96,3 3-128,4-1-32,9 3 0,8 0-96,9 4 64,11 7-1088,5 8-544,7 8-1952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12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94 287 7296,'1'1'222,"1"1"132,-1 0 0,0-1 0,0 1 1,0 0-1,0 0 0,0 0 0,0 0 0,0 0 1,-1 0-1,1 0 0,-1 0 0,1 3 1483,-22 9 3661,19-13-5417,0 0-1,1-1 1,-1 1-1,0-1 0,0 1 1,0-1-1,0 0 1,0 0-1,0 0 0,1 0 1,-1 0-1,0 0 0,0 0 1,0-1-1,0 1 1,0-1-1,1 1 0,-1-1 1,0 0-1,0 1 1,1-1-1,-1 0 0,0 0 1,1-1-1,-1 1 1,1 0-1,0 0 0,-1-1 1,1 1-1,0-1 1,0 1-1,0-1 0,0 1 1,0-1-1,-1-3 0,-3-4-77,1-1 0,1 1 0,0-1 0,0 0 0,-1-13 0,2 10 0,0 1-1,1-1 1,1 1-1,0-1 1,1 1-1,1-1 1,0 1-1,0 0 0,1-1 1,1 1-1,0 0 1,7-15-1,-8 23-3,1-1-1,-1 1 1,1 0-1,0 0 0,0 0 1,0 0-1,0 1 1,1 0-1,-1 0 1,1 0-1,0 0 0,0 1 1,0 0-1,0 0 1,1 0-1,-1 0 0,0 1 1,1 0-1,-1 0 1,1 1-1,5-1 1,0 1 1,0 0 0,-1 1 0,1 0 1,0 0-1,-1 1 0,1 1 0,-1 0 1,1 0-1,-1 1 0,10 5 0,-8-2 2,-1 0 0,0 1 0,-1 0-1,0 1 1,13 14 0,41 56-166,-48-58 8,16 24-415,-22-30-497,0 0 0,1-1 0,22 22 0,-31-35 683,-1 1 0,1-1 0,0 0 0,0 0 0,0 0 0,0 0 0,1 0 0,-1 0 0,4 1 0,3-2-3348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54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8 6912,'-3'-7'8479,"2"6"-8196,-7 5 1876,-7 13-2073,10-8 69,1 0-1,-1-1 0,2 1 1,-1 1-1,1-1 0,0 1 0,-1 12 1,-5 71 378,7-74-407,-4 148 548,18 185 1,-2-237-442,6 1 0,49 185 0,-52-259-182,1 0 1,33 68-1,-36-89-59,1 0 1,1-1-1,1 0 1,0-1-1,2-1 1,28 26-1,-33-33-499,2-1 0,-1-1 0,20 11-1,-27-17-235,0-1 0,0 1 0,1-2-1,-1 1 1,7 1 0,-8-2-330,0-1 0,1 0 0,-1 0 0,1 0 0,-1 0 0,0 0 0,7-2 0,13-6-3193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5T00:28:37.7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12844 3412 348 0,'-11'0'132'0,"11"0"-103"0,-3-6 10 16,3 6-2-16,0 0-8 0,0 0 1 15,0 0-9 1,0 0-2-16,0 0-11 0,0 0 6 0,0 0 3 16,0 0 2-1,0 0 1-15,0 0-7 0,0 0 0 16,7 0-2-1,0 0 3-15,-7 0-5 16,10 0-1-16,1 0 2 0,10 0 1 16,-3 0-3-1,17 0-3-15,-6 0 0 0,13 6-1 16,-6-6-2-16,6 0-2 16,-6 3 1-16,-4 3 1 15,0-6-1-15,-11 4 2 16,0-4 0-16,-3 0 1 15,-4 0 0-15,0 0 0 16,-3 0-2-16,-1 0 1 16,1-4-2-16,-4 4 2 0,0 0-2 15,-3 0 2 1,-1 0-13-16,-3 0-3 0,0 0-47 16,4 0-18-1,-4-6-37-15,3 6-16 0,-3 0-42 31</inkml:trace>
  <inkml:trace contextRef="#ctx0" brushRef="#br0" timeOffset="569.44">12883 3806 296 0,'-4'-7'112'0,"4"7"-87"0,0 0 18 0,0 0 2 16,0 4-9-16,0-1 2 0,0 0-7 16,0 0 1-1,0-3-18-15,0-3 3 0,0 3 3 0,0 0 2 16,0 3 4 0,0 0-5-16,4-3-1 0,10 0-5 15,-3 0 1 1,6 0-3-16,8 0 2 0,7 0-4 15,0 3 1 1,-7 4-3-16,17-7 0 0,-10 0-3 16,7-7 1-16,7 4-2 15,-14 6 0-15,-3 4-1 16,6-7 0-16,-14 0-2 16,11 0-2-16,0 0-4 15,-4-7 0-15,-3 4 6 16,-11 6 4-16,-3-3-8 0,0 0-3 15,-1-3 9 1,1 3 6-16,-8 0-26 16,-3 3-11-16,0 4-60 15,0-7-24-15,4 0-109 16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13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57 4992,'0'-8'705,"-1"-23"1682,1 31-2230,0-1 0,0 0 1,0 0-1,0 1 0,0-1 1,-1 0-1,1 0 1,0 1-1,0-1 0,-1 0 1,1 1-1,0-1 0,-1 0 1,1 1-1,-1-1 1,1 1-1,-1-1 0,1 1 1,-1-1-1,1 1 0,-1-1 1,1 1-1,-1-1 1,0 1-1,1 0 0,-1-1 1,0 1-1,1 0 0,-1-1 1,0 1-1,-1 0 1,1 0 439,-7 8 662,6-6-1100,0 1 1,0 0-1,0 0 1,0 0-1,1 1 1,-1-1-1,1 0 1,0 1-1,0-1 1,0 0-1,0 8 1,0 5 255,0 22 0,1-21-248,1 42 1,2 0 0,3-1 0,3 1 0,1-2 0,20 58 0,-5-39-157,4-1 0,55 104 0,-52-122-214,3-2 0,2-1 1,66 74-1,-91-115-441,-1 0-1,2-1 1,0-1 0,25 18 0,-36-28 437,0 0 0,-1 0 0,1 0 0,1 0 1,-1-1-1,0 1 0,0-1 0,3 1 0,12-3-3419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13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18 8960,'-4'-11'3328,"-1"7"-2592,5 1 1664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13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16927,'44'234'2294,"-43"-229"-2283,3 18 53,2-1 0,0-1-1,10 26 1,-13-42-59,-1 1 1,1-1-1,0 0 0,0 0 1,1 0-1,0 0 0,-1-1 1,1 1-1,1-1 1,-1 0-1,1 0 0,0-1 1,0 1-1,0-1 0,0 0 1,0-1-1,6 3 0,-5-3-40,-1-1-1,0-1 0,0 1 1,0-1-1,0 1 0,1-2 1,-1 1-1,0 0 0,0-1 0,0 0 1,1 0-1,-1-1 0,0 1 1,5-4-1,9-3-1668,0-2 0,19-12 0,-33 18 898,13-7-3076</inkml:trace>
  <inkml:trace contextRef="#ctx0" brushRef="#br0" timeOffset="1">261 23 9088,'-2'-2'36,"-9"-16"5687,7 16-2557,5 12-2342,16 50-600,28 65 0,-21-72-286,47 74 1,2 1-472,-45-70 94,-4-7-1048,2-1-1,35 51 1,-43-80-684,-1-11-1290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14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7 744 7168,'0'3'395,"1"1"0,-1-1 0,0 0 0,1 0 0,-1 0 0,1 0 0,0 0 0,0 0 0,0 0 0,1 0 0,-1 0 1,4 4-1,-5-6-321,1-1 1,-1 1 0,1-1 0,-1 1 0,1-1-1,0 0 1,-1 0 0,1 1 0,0-1 0,-1 0 0,1 0-1,0 0 1,-1 1 0,1-1 0,0 0 0,-1 0-1,1 0 1,0 0 0,0 0 0,-1-1 0,1 1-1,0 0 1,-1 0 0,1 0 0,0-1 0,-1 1-1,1 0 1,-1 0 0,1-1 0,0 0 0,19-11 870,-10 4-670,8-6 570,-1-1 1,26-29-1,-39 38-719,1 0 0,-1 0 0,0-1-1,0 1 1,-1-1 0,0 0 0,0 0 0,-1 0 0,0 0 0,0 0 0,0 0 0,0-13-1,-2-8-32,-1 0 0,-1 1 0,-1-1 0,-2 1 1,-10-35-1,-52-132 25,65 187-117,-3-7-16,-10-27 261,-2 1 1,-28-48 0,38 78 15,6 10-258,1-1 0,0 1 0,0 0 0,0 0 0,0 0 0,0 0 0,0 0 0,0 0 0,0 0 0,0 0 0,0 0 0,0 0 0,0 0 0,0 0 0,-1 0 0,1 0 0,0 0 0,0 0 0,0 0 0,0 0 0,0 0 0,0 0 0,0 0 0,0 0 0,0 0 0,0 0 0,-1 0 0,1 0 0,0 0 0,0 0 0,0 0 0,0 0 0,0 0 0,0 0 0,0 0 0,0 0 0,0 0 0,0 0 0,0 0 0,0 0 0,-1 0 0,1 0 0,0 1 0,0-1 0,0 0 0,0 0 0,0 0 0,0 0 0,0 0 0,0 0 0,0 0 0,0 0 0,0 0 0,0 2 8,0 0 1,0 0 0,0 0-1,0 0 1,1 0 0,-1 0 0,1 0-1,0 2 1,74 199-50,-58-168 26,1 0 0,2-1 1,35 46-1,140 138-1197,-134-153-400,-53-57 1147,-3-2-267,0 0-1,0-1 0,10 7 0,-15-12 700,0 0 1,0 0-1,0 0 0,0 0 0,0 0 0,0 0 0,0 1 1,0-1-1,0 0 0,0 0 0,0 0 0,0 0 0,0 0 0,1 0 1,-1 0-1,0 0 0,0 0 0,0 0 0,0 0 0,0 0 1,0 0-1,0 0 0,0 0 0,1 0 0,-1 0 0,0 0 1,0 0-1,0 0 0,0 0 0,0 0 0,0 0 0,0 0 1,0 0-1,1 0 0,-1 0 0,0 0 0,0 0 0,0 0 1,0 0-1,0 0 0,0 0 0,0 0 0,0-1 0,0 1 1,0 0-1,1 0 0,-1 0 0,0 0 0,0 0 0,0 0 1,0 0-1,0 0 0,0 0 0,0 0 0,0-1 0,0 1 1,0 0-1,0 0 0,-2-6-1464,-8-1-2027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14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1 191 8832,'8'0'6172,"-4"0"-5707,-1 0 1,1-1-1,0 1 1,-1-1-1,6-1 1,100-47 1643,80-30-1738,-48 28-4824,-119 43 2197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15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9728,'9'3'699,"1"0"0,-1 0 1,0 1-1,0 0 0,0 1 1,0 0-1,13 10 0,-1 3 1096,36 41 1,-5-4-774,3-5-590,-17-17-59,45 51 1,-45-36-379,-2 0 1,-2 3-1,-3 1 0,-2 1 1,-2 1-1,-2 2 0,18 63 1,-35-90-428,-2-1 0,5 52 0,-6 58-5349,-3-128 1955,0-8 1915,-2-2 1720,1 0 0,-1 0-1,0 0 1,0 0 0,1 0 0,-1 0 0,0 0 0,0 0-1,1 0 1,-1 0 0,0 0 0,0 0 0,1 0 0,-1 0 0,0 0-1,1-1 1,7-1-3030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15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245 142 7808,'-1'-4'995,"-1"0"-1,0 1 1,0-1 0,0 1 0,-5-6 0,-5-8 508,7 7-945,0 1 0,0-1 0,-1 1 0,-1 0 1,1 1-1,-1-1 0,-1 2 0,-10-10 0,16 15-502,1 1-1,-1 0 1,0 0-1,0 0 1,0 0-1,0 1 1,0-1-1,0 0 0,0 1 1,-1 0-1,1-1 1,0 1-1,0 0 1,0 0-1,0 0 1,0 0-1,-1 1 0,1-1 1,0 1-1,0-1 1,0 1-1,0 0 1,0-1-1,0 1 1,0 0-1,0 0 0,1 0 1,-3 2-1,-2 2-25,-1 0-1,1 0 0,0 1 1,1 0-1,-1 0 0,-4 8 1,4-5-19,0 1 1,1 0 0,0 0-1,1 1 1,0-1-1,1 1 1,0 0 0,1 0-1,0 0 1,0 1 0,1-1-1,1 0 1,0 0 0,2 17-1,2-2 5,0 0-1,2-1 0,0 1 1,2-1-1,12 26 0,-12-34 42,1 1 0,19 27 0,-25-41-52,0 0 0,0-1 1,0 0-1,1 0 0,-1 0 0,1 0 1,0 0-1,0-1 0,0 1 0,0-1 1,0 0-1,0-1 0,1 1 0,5 1 1,4 0-1,0-1-1,27 2 1,-38-4-2,21 1-195,0-2 1,-1 0-1,1-1 0,0-2 1,36-9-1,-27 2-1655,-1-1 0,-1-1 0,35-20 0,-37 17-2281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15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71 7040,'0'-1'60,"-7"-17"4339,6 18-4283,1-1 1,0 1 0,-1 0 0,1-1 0,0 1 0,-1 0-1,1 0 1,-1-1 0,1 1 0,-1 0 0,1 0-1,-1 0 1,1-1 0,0 1 0,-1 0 0,1 0 0,-1 0-1,1 0 1,-1 0 0,1 0 0,-1 0 0,1 0-1,-1 0 1,1 0 0,-1 0 0,1 1 0,-1-1-1,1 0 1,-1 0 0,1 0 0,0 1 0,-1-1 0,1 0-1,-1 0 1,1 1 0,0-1 0,-1 0 0,1 1-1,0-1 1,-1 0 0,1 1 0,-5 4 80,1 0 0,0 1 1,0-1-1,0 0 0,1 1 0,0 0 1,0 0-1,0 0 0,-1 7 0,-1 2 67,1 1-1,-4 24 0,7-18-247,0 0-1,2 0 0,1 0 0,0 0 0,8 29 0,4 7 21,-12-51-30,1 0-1,-1-1 1,1 1-1,1-1 1,-1 0-1,6 7 1,-7-11 5,0 0 0,1 1 0,-1-1 0,0-1 0,1 1 1,0 0-1,-1-1 0,1 1 0,0-1 0,0 0 0,0 1 0,0-2 1,0 1-1,0 0 0,0 0 0,4-1 0,3 1 115,0-1 0,0-1 0,18-2 0,-19 1-19,0 0-1,0-1 1,0 0-1,0 0 1,-1-1-1,11-7 1,46-32 427,-42 26-337,-8 7-69,-2-1 0,1 0 0,-2-1 0,1 0 0,-2-1 0,1-1 0,-2 0 0,0 0 0,13-26 0,-19 33-18,-1 1 0,0-1 0,-1 0 0,1 1-1,-1-1 1,-1-1 0,1 1 0,0-11 0,-2 13-53,0 1 1,-1-1-1,1 1 1,-1-1-1,0 1 1,0-1-1,0 1 1,-1-1-1,1 1 1,-1 0-1,0 0 0,0 0 1,-1 0-1,-4-7 1,-1 3-31,1 0-1,-1 0 1,-1 1 0,1 0 0,-1 0-1,-1 1 1,1 0 0,-1 1 0,0 0-1,-11-4 1,8 5-222,0 0 1,-1 1-1,1 0 0,-1 1 0,0 0 1,0 1-1,-26 2 0,34-1 24,0 0-521,0 1 1,0-1-1,0 1 1,0 0-1,0 0 1,0 1-1,0 0 1,-9 4-1,15-6 625,0 0 0,0 0-1,0 0 1,0 0-1,0 0 1,1 0-1,-1 0 1,0 0 0,0 0-1,0 0 1,0 0-1,0 0 1,1 0-1,-1 1 1,0-1 0,0 0-1,0 0 1,0 0-1,0 0 1,0 0-1,1 0 1,-1 0 0,0 0-1,0 0 1,0 0-1,0 1 1,0-1-1,0 0 1,0 0 0,0 0-1,0 0 1,0 0-1,0 0 1,1 1-1,-1-1 1,0 0 0,0 0-1,0 0 1,0 0-1,0 0 1,0 1-1,0-1 1,0 0 0,0 0-1,0 0 1,0 0-1,0 1 1,-1-1-1,1 0 1,0 0 0,0 0-1,0 0 1,0 0-1,0 0 1,0 1-1,0-1 1,0 0 0,0 0-1,0 0 1,0 0-1,-1 0 1,1 0-1,0 0 1,11 1-1478,3-1-1858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16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11 8320,'9'-10'9806,"-26"33"-8418,10-15-1192,0 0-1,0 1 1,1-1-1,1 1 1,-9 18-1,-17 51 103,30-73-297,-3 6-83,0 1 0,1 0 0,1 0 1,0 0-1,0 0 0,1 0 0,1 1 0,2 21 0,-2-30 62,1 1 0,0 0 0,0-1 0,0 1 0,1-1 0,0 1 0,-1-1 0,2 0 0,-1 0 0,0 0 0,1 0-1,0 0 1,0 0 0,0-1 0,0 1 0,1-1 0,-1 0 0,1 0 0,0 0 0,0-1 0,0 1 0,0-1 0,0 0 0,0 0-1,7 2 1,9 1 12,27 4 0,-9-2 8,31 4-9,-49-9 380,0 1 0,1 0 0,-1 2 0,35 13 0,-53-18-298,-1 1 0,0-1 0,1 1 0,-1 0 1,0 0-1,0-1 0,0 1 0,1 0 0,-1 0 0,0 0 1,0 1-1,0-1 0,0 0 0,-1 0 0,1 0 0,0 1 1,0-1-1,0 2 0,-1-2-48,0 0 0,0 1 1,0-1-1,0 1 0,0-1 0,0 0 1,0 1-1,-1-1 0,1 0 0,0 1 0,-1-1 1,1 0-1,-1 1 0,0-1 0,1 0 1,-1 0-1,0 0 0,0 0 0,0 1 0,-1 0 1,-12 13 24,0-2 0,-1 0 1,-1 0-1,-16 9 0,-73 40-2797,82-52 705,13-9 248,10-1 1708,0 0 1,-1 0 0,1 0 0,0 0 0,0 0 0,-1 0 0,1-1 0,0 1-1,0 0 1,0 0 0,-1 0 0,1 0 0,0 0 0,0-1 0,0 1 0,0 0-1,-1 0 1,1 0 0,0-1 0,0 1 0,0 0 0,0 0 0,0-1 0,0 1 0,0 0-1,0 0 1,0 0 0,0-1 0,0 1 0,0 0 0,0 0 0,0-1 0,0 0-119,0 0 1,0 0-1,0 1 0,0-1 1,1 0-1,-1 0 1,0 0-1,1 0 1,-1 1-1,1-1 1,-1 0-1,1 1 1,-1-1-1,1 0 1,-1 1-1,1-1 1,0 0-1,-1 1 1,2-1-1,1-2-701,8-9-2247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16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0 9472,'-2'0'452,"1"0"1,0 0 0,-1 1-1,1-1 1,0 0 0,-1 0-1,1 1 1,0-1-1,0 1 1,-1-1 0,1 1-1,-2 0 1,2 0-272,0 0 1,0 0-1,0 0 0,0 0 0,0 0 1,1 0-1,-1 1 0,0-1 1,0 0-1,0 2 0,-1 3-170,0 1-1,1-1 1,0 0 0,-1 11-1,1-7 464,-5 163-87,14 6-339,-6-142-57,3 16-4,14 67 0,-10-76-53,2 0 0,2-1-1,2 0 1,25 51 0,58 102-417,-66-139-1043,59 77-1,-86-126 951,1-1 0,0-1 0,0 1 0,1-1 0,0 0 0,0 0 0,15 9 0,5 2-2666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5:04.6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435 12 6656,'0'-12'13695,"-10"30"-11540,1 8-1372,-11 48 1,8-27-495,1-5-104,-58 179 329,-159 312 238,158-400-635,69-131-217,0 0 0,1 0-1,-1-1 1,0 1 0,1 0 0,-1 0 0,1 0 0,0 3 0,14-12-3682,-11 4 2956,0 1-1,1-1 0,-1 0 1,0 0-1,-1 0 1,1 0-1,3-6 0,4-7-3471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17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9728,'4'-26'6506,"-2"60"-5541,7 37 0,-3-26-794,-2-15-35,1 0-1,2 0 1,1-1-1,17 43 1,-24-69-134,0 0 0,1 1-1,-1-1 1,1 0 0,0 0 0,-1-1 0,2 1 0,-1 0 0,0 0 0,0-1 0,1 0 0,-1 1 0,1-1-1,0 0 1,0 0 0,0 0 0,0-1 0,0 1 0,0-1 0,0 0 0,0 1 0,1-1 0,-1-1-1,1 1 1,-1 0 0,0-1 0,5 0 0,1 1-533,1-1 0,-1 0 0,0-1 1,1 0-1,-1-1 0,0 0 0,0 0 0,0-1 0,0 0 0,8-5 0,0 1-3319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17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12 7296,'-4'-12'4405,"4"21"-2314,1 2-1601,1 1 1,0 0 0,0 0-1,5 11 1,-4-14-390,41 114 936,-26-79-773,-13-30-208,73 178 230,5-20-461,-18-63-2807,-56-95 272,2-1 1,22 23 0,-11-13-1275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18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12 966 7552,'0'1'179,"1"-1"1,0 1 0,0-1 0,0 1-1,-1-1 1,1 1 0,0-1-1,0 1 1,0-1 0,0 0-1,0 0 1,0 1 0,-1-1-1,1 0 1,0 0 0,0 0-1,0 0 1,0 0 0,0 0 0,0 0-1,0-1 1,0 1 0,0 0-1,0 0 1,0-1 0,-1 1-1,1 0 1,0-1 0,0 1-1,1-2 1,0 0 35,0-1 0,0 1-1,0-1 1,0 0 0,0 1 0,2-7-1,-3 8-189,21-46 626,-3-1 0,19-67-1,-35 102-540,0 0 0,-2-1 0,1 1 0,-2-1 0,0 0-1,-3-23 1,-18-82 294,13 82-420,-73-299 766,70 293-374,3 15-18,-4-19 468,12 44-704,0 13-53,1 1 0,0-1 0,3 12-1,-2-10-12,46 174 413,7-32-521,-48-138 46,14 36-140,2-1 1,3-1 0,34 51-1,-18-39-1939,2-1 0,70 72 0,-97-119 63,-10-11-401,-7-4 2281,0 1 1,0 0-1,0 0 0,1 0 0,-1 0 0,0-1 0,0 1 0,0 0 0,0 0 0,0 0 0,0-1 0,0 1 1,0 0-1,0 0 0,0 0 0,0-1 0,0 1 0,0 0 0,0 0 0,0 0 0,0-1 0,0 1 0,0 0 1,0 0-1,-1 0 0,1-1 0,0 1 0,0 0 0,0 0 0,-1-1-425,-13-22-2436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18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96 8064,'-5'0'1138,"4"0"-950,0-1 1,0 1 0,1 0-1,-1 0 1,0 0-1,1 0 1,-1 0 0,0 1-1,0-1 1,1 0 0,-1 0-1,0 0 1,1 1-1,-1-1 1,0 0 0,1 0-1,-2 1 1,2 0-120,0-1 1,0 0-1,0 0 0,-1 0 1,1 1-1,0-1 0,0 0 1,0 0-1,0 0 1,0 1-1,0-1 0,0 0 1,0 0-1,0 1 0,0-1 1,0 0-1,0 0 0,0 1 1,0-1-1,0 0 1,0 0-1,0 0 0,0 1 1,0-1-1,0 0 0,0 0 1,0 1-1,0-1 0,0 0 1,0 0-1,1 0 1,-1 1-1,0-1 0,0 0 1,0 0-1,0 0 0,1 0 1,-1 1-1,0-1 0,0 0 1,0 0-1,1 0 0,10 7 1498,-5-7-1348,0 0-1,0 0 1,0 0-1,0 0 1,0-1-1,9-2 1,6-1 374,139-22 645,-1-7-3719,-146 30 1326,1-1-1,15-6 1,6-9-4035,-19 8 1836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18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8960,'24'14'4333,"-6"-1"-3673,8 8 1259,9 3-253,-23-16-1339,-1-1 0,0 2 1,0-1-1,-1 2 0,0-1 0,9 12 1,75 123 592,-76-115-779,24 36 70,42 78-59,-59-88-439,-2 0 1,18 70 0,-33-95-350,-2 0 0,-2 0 1,0 0-1,-1 31 0,-4-34-1088,-1 1-1,-7 36 1,-2-24-1300,-2-5-202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49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23 8704,'-1'1'463,"1"0"1,-1-1 0,1 1-1,-1 0 1,1 0 0,0-1 0,-1 1-1,1 0 1,0 0 0,0 0-1,-1 0 1,1 0 0,0-1-1,0 1 1,0 1 0,0-1-335,1-1 0,-1 0 1,1 1-1,-1-1 0,1 0 1,-1 1-1,1-1 0,-1 0 0,1 1 1,0-1-1,-1 0 0,1 0 1,-1 0-1,1 1 0,-1-1 1,1 0-1,0 0 0,-1 0 1,1 0-1,-1 0 0,1 0 0,0 0 1,0-1-1,117-2 3137,-67 0-2915,73-16 0,-66 5-1188,-42 13-3486,-10 1 278,2 0-312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49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9856,'-7'3'7563,"7"-2"-7261,-2 10 1777,6 14-3458,-3-20 2179,43 269-208,-14-152-583,-10-49-1320,-13-43 125,-3-9-1930,10 27 0,-13-44-41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50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6 8192,'0'-1'231,"0"1"0,-1 0-1,1-1 1,0 1 0,-1-1 0,1 1 0,-1 0 0,1-1 0,-1 1 0,1 0 0,-1 0-1,1-1 1,-1 1 0,1 0 0,-1 0 0,1 0 0,-1-1 0,0 1 0,1 0-128,-1 1 1,1-1-1,0 0 0,0 0 1,0 0-1,-1 0 1,1 1-1,0-1 1,0 0-1,0 0 0,0 0 1,0 1-1,-1-1 1,1 0-1,0 0 1,0 1-1,0-1 0,0 0 1,0 0-1,0 1 1,0-1-1,0 0 0,0 1 1,0-1-1,0 0 1,0 1-1,3 24 1340,-2-20-1762,25 233 905,-23-185-484,2 17-3,24 209-1019,-28-274 737,-1 1-76,1-1 1,0 1-1,4 9 0,-5-15 196,0 0 1,0 1 0,1-1-1,-1 1 1,0-1-1,0 0 1,0 1-1,1-1 1,-1 1 0,0-1-1,0 0 1,1 1-1,-1-1 1,0 0 0,1 1-1,-1-1 1,0 0-1,1 0 1,-1 0-1,1 1 1,-1-1 0,0 0-1,1 0 1,-1 0-1,1 0 1,-1 1-1,0-1 1,1 0 0,-1 0-1,1 0 1,-1 0-1,1 0 1,-1 0 0,1 0-1,-1 0 1,0-1-1,1 1 1,-1 0-1,1 0 1,-1 0 0,1 0-1,-1 0 1,0-1-1,1 1 1,-1 0-1,0 0 1,1-1 0,-1 1-1,0 0 1,1-1-1,-1 1 1,0 0 0,0-1-1,1 1 1,-1 0-1,0-1 1,0 1-1,1-1 1,7-10-3143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51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0 170 7296,'2'-5'858,"-1"0"1,0 0-1,0 1 1,0-7-1,5-19 1058,-2 21-1607,-1 0 1,2 0 0,-1 0 0,1 0-1,0 1 1,1 0 0,0 0 0,0 0 0,1 1-1,0 0 1,10-7 0,-17 13-253,1 1 0,-1-1 1,1 1-1,-1-1 0,1 1 1,0 0-1,-1-1 0,1 1 1,0 0-1,-1 0 0,1 0 1,0-1-1,-1 1 0,1 0 1,0 0-1,-1 0 0,1 0 0,0 0 1,0 0-1,-1 0 0,1 0 1,0 1-1,-1-1 0,1 0 1,0 0-1,-1 1 0,1-1 1,0 0-1,-1 0 0,1 1 1,-1-1-1,1 1 0,-1-1 0,1 1 1,-1-1-1,1 1 0,-1-1 1,1 1-1,-1-1 0,1 1 1,-1 0-1,0-1 0,1 1 1,-1-1-1,0 1 0,0 0 1,0-1-1,1 1 0,-1 1 0,2 4 355,-1 1-1,0 0 1,1 13 0,-1-15-290,2 133 1280,-3-108-1284,0-26-122,0 0-1,0 0 0,1 0 0,-1 0 0,1 0 1,0 0-1,0 0 0,1-1 0,-1 1 1,1 0-1,-1 0 0,1-1 0,3 4 0,-3-4-166,0-1-1,0 0 0,0-1 0,0 1 0,0 0 0,0-1 0,1 1 1,-1-1-1,1 0 0,-1 1 0,1-1 0,-1 0 0,1-1 1,0 1-1,-1 0 0,1-1 0,0 0 0,0 1 0,4-1 0,18 0-4969,-13 0 683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52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31 9216,'-3'0'1242,"-16"4"164,8 7 6463,16-11-7496,17 0 178,278-11 1677,-62-22-1930,-234 32-409,0 1-1,0 0 1,0 0-1,7 0 1,-10 0-85,0 0 0,-1 0 0,1 1-1,0-1 1,-1 0 0,1 0 0,0 0 0,-1 0 0,1 1 0,-1-1-1,1 0 1,0 1 0,-1-1 0,1 0 0,-1 1 0,1-1-1,-1 1 1,1-1 0,-1 1 0,1-1 0,-1 1 0,0-1 0,1 1-1,-1 0 1,0-1 0,1 1 0,-1-1 0,0 1 0,0 0-1,0-1 1,0 1 0,1 0 0,-1 0 0,0 7-4529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5:05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78 9344,'-2'-10'1393,"0"1"0,0 0 0,0 0 0,-8-16 0,8 13 1425,2 12-2805,0 0 1,0 0 0,0 0 0,0-1 0,0 1-1,0 0 1,0 0 0,0 0 0,0 0 0,0 0-1,0-1 1,0 1 0,0 0 0,1 0 0,-1 0-1,0 0 1,0 0 0,0 0 0,0 0 0,0 0 0,0-1-1,0 1 1,1 0 0,-1 0 0,0 0 0,0 0-1,0 0 1,0 0 0,0 0 0,1 0 0,-1 0-1,0 0 1,0 0 0,0 0 0,0 0 0,0 0-1,1 0 1,-1 0 0,0 0 0,0 0 0,0 0-1,0 0 1,1 0 0,-1 0 0,0 0 0,0 0-1,0 0 1,0 1 0,0-1 0,0 0 0,1 0-1,-1 0 1,0 0 0,0 0 0,0 0 0,0 0-1,0 1 1,0-1 0,0 0 0,0 0 0,0 0-1,0 0 1,1 1 0,11 11 437,0 1 0,16 22 0,-1-1 100,63 64 702,11 14-324,-77-82-658,40 64 1,14 61 224,-3-2-26,50 40-86,-90-149-252,-23-31-14,-2 0-1,12 17 1,-14-18-1,-5-8-1599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52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79 8960,'25'7'6896,"-13"-8"-5766,-1-1 0,1 0 0,19-6 0,7-1-781,94-6-653,-30 5-2060,-74 5-521,45-12 1,-29 1-988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53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8 238 7552,'-8'-8'9023,"8"8"-8895,1 0-1,-1 1 0,1-1 0,-1 0 0,1 1 0,-1-1 0,0 0 0,1 0 0,-1 1 0,1-1 0,-1 0 0,1 0 0,-1 0 0,1 0 0,-1 0 0,1 0 0,14-8 879,-1-1 0,17-14 0,6-3-477,9-3-92,2 2 1,0 2-1,102-36 0,-130 55-290,0 1-1,-1 0 1,2 2-1,-1 0 1,0 1 0,26 1-1,-34 2 2,0 0 0,0 1 0,-1 0-1,1 1 1,0 0 0,-1 1 0,0 0 0,0 1 0,0 0 0,0 1-1,19 13 1,-19-9 38,1 0 0,-1 0-1,0 1 1,-1 0 0,-1 1 0,0 0 0,0 1-1,-1 0 1,11 25 0,-12-20-93,0 1 0,-2-1 0,0 1 0,-1 0 0,-1 0 1,-1 1-1,0 26 0,-4 8-36,-2 0 0,-17 82 0,-42 104 28,57-220-110,-22 81-134,24-86 143,1 1-1,1 0 0,1-1 1,0 24-1,1-34 5,1-1 1,-1 1-1,1-1 1,0 0-1,0 1 0,1-1 1,-1 0-1,1 1 0,0-1 1,0 0-1,0 0 0,1 0 1,5 6-1,-6-7 8,1-1 1,0 1-1,0-1 0,0 0 1,1 0-1,-1 0 0,0-1 1,1 1-1,-1-1 0,1 0 1,0 0-1,-1 0 0,1 0 1,0 0-1,0-1 0,-1 0 0,5 0 1,7 0 21,-1-2 1,0 1-1,28-8 1,41-18 36,10-3-542,-46 20-1345,80-6-1,-10 10-4544,-66 6 799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54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22 9088,'-2'-2'380,"0"0"1,-1 0 0,1 0-1,0 0 1,-1 1 0,1-1-1,-1 1 1,0 0 0,1-1-1,-1 1 1,0 0 0,0 1-1,0-1 1,1 0 0,-1 1-1,0 0 1,0 0 0,0 0-1,0 0 1,0 0-1,0 0 1,0 1 0,-5 1-1,3 0-161,0 0 0,0 0 0,0 1 0,0 0 0,0 0 0,1 0-1,-1 0 1,1 1 0,0 0 0,0 0 0,0 0 0,1 0 0,-1 1-1,1-1 1,0 1 0,1 0 0,-1 0 0,-3 10 0,0 2-50,0 0-1,2 0 1,0 0 0,-3 30 0,3-4-21,3 1 0,1-1 1,2 0-1,9 46 0,-9-77-109,1-1-1,0 1 0,0-1 1,1 1-1,1-1 0,8 15 1,-9-20-5,0 0 0,0 0 0,1-1 0,0 1 0,0-1 0,0 0 0,0 0 0,1 0 0,0-1 0,0 0 1,11 5-1,-3-3 24,1-1 0,0 0 0,0-1 0,0-1 0,0 0 1,0-1-1,0-1 0,1 0 0,21-3 0,-5-1 29,0-1-1,0-2 1,48-15 0,-50 11-527,0-2 1,-1-1-1,41-25 1,72-60-9008,-106 73 4524,-9 5 790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55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155 265 9984,'-4'-2'817,"0"1"0,0-1-1,0 0 1,0 1 0,-1 0 0,1 0 0,0 0 0,-7 0 0,6 1-387,0 0-1,1 1 1,-1-1 0,0 1-1,0 0 1,0 0 0,-6 2-1,8-1-344,-1-1-1,0 1 1,1 0-1,-1 0 1,1 0-1,-1 0 1,1 1 0,0 0-1,0-1 1,0 1-1,0 0 1,1 0-1,-1 1 1,1-1-1,0 0 1,0 1-1,0 0 1,0-1 0,1 1-1,-2 6 1,0 3-62,1 1 1,1-1-1,0 1 0,1-1 1,1 1-1,3 20 1,1-5 43,17 53 0,-18-69-39,1 0 0,0 0-1,1-1 1,0 0-1,1-1 1,1 1 0,16 19-1,-19-25-10,1-1-1,0 0 1,0 1-1,1-2 1,0 1 0,-1-1-1,1 0 1,1-1-1,-1 1 1,0-1-1,1-1 1,0 0-1,0 0 1,12 2 0,-11-4 44,1 1 1,-1-1 0,1-1-1,-1 0 1,1 0 0,-1-1-1,0 0 1,0-1 0,0 0-1,0 0 1,0-1 0,-1 0-1,1 0 1,12-10 0,0-2 115,-1 0 1,0-2 0,-2-1-1,18-21 1,-24 25-60,0-1 1,-1 0 0,-1 0-1,-1-2 1,0 1-1,-1-1 1,-1 0-1,8-29 1,-9 20 60,-1-1-1,-1 1 1,-2-1-1,0 0 1,-4-36 0,1 48-58,0 1 0,-2 0 0,0 0 1,-7-19-1,9 28-84,-2 1 0,1 0 0,0-1 0,-1 1 0,0 0 0,0 0 0,-1 0 0,1 1 1,-1-1-1,0 1 0,0 0 0,-1 0 0,1 1 0,-7-5 0,2 4-65,0 0-1,0 0 1,-1 1 0,1 1-1,-1-1 1,0 2 0,0-1-1,1 1 1,-1 1 0,0 0-1,0 0 1,-15 3 0,7-1-333,1 2 0,0 0-1,0 1 1,1 1 0,0 0 0,-20 11 0,30-14-178,0 1 1,0 0-1,1 0 0,-8 6 1,12-9 394,0 0 0,1-1 0,-1 1 1,1 0-1,-1 0 0,1 0 0,-1-1 0,1 1 1,-1 0-1,1 0 0,-1 0 0,1 0 1,0 0-1,0 0 0,0 0 0,-1 1 0,1-1 25,1 0-1,-1 0 0,0-1 1,1 1-1,-1 0 0,1-1 1,-1 1-1,0 0 0,1-1 1,0 1-1,-1 0 0,1-1 0,-1 1 1,1-1-1,0 1 0,-1-1 1,1 1-1,0-1 0,-1 0 1,1 1-1,0-1 0,0 0 0,1 1 1,4 0-520,0 0 0,1 0 0,-1-1 0,0 0 0,1 0 0,-1 0 0,0-1 0,1 0 0,-1 0 0,11-4 0,4 1-967,29-4-1748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55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10 9472,'18'-10'3061,"-35"23"6311,-15 15-6839,-15 11-2849,18-17 426,-24 18-28,52-39-104,0 0 0,0 0 1,0 0-1,0 0 0,1 0 0,-1 0 0,0 0 1,0 0-1,1 1 0,-1-1 0,0 0 0,1 0 1,-1 1-1,1-1 0,0 0 0,-1 0 0,1 1 1,0-1-1,0 1 0,0-1 0,0 0 0,0 1 1,0-1-1,0 0 0,0 1 0,1-1 0,-1 0 1,0 1-1,1-1 0,-1 0 0,1 0 0,0 1 1,-1-1-1,1 0 0,0 0 0,0 0 0,0 0 1,0 0-1,1 1 0,4 4-152,1 1 1,0-2-1,0 1 1,13 7-1,-15-10 170,72 38-398,-54-30 422,-1 0 0,37 26 1,-51-31 104,0 1 0,0 1 1,0-1-1,-1 1 0,0 1 0,-1-1 1,0 1-1,8 14 0,-12-17 16,1-1 0,-1 1 0,0 0-1,0 0 1,-1 0 0,1 0-1,-1 0 1,-1 0 0,1 1 0,-1-1-1,0 0 1,-1 0 0,1 0-1,-1 0 1,0 1 0,-3 5 0,2-5-135,-1 1 1,0-1-1,-1 0 1,1 0-1,-2 0 1,1 0-1,-1-1 1,0 0-1,0 0 1,0 0-1,-1 0 1,0-1-1,0 0 1,-1 0-1,1-1 1,-1 0-1,-13 6 1,6-3-718,0-1 0,-1 0 0,0-1 0,0-1-1,-28 5 1,42-9 539,0 0 0,0 0-1,0 0 1,0 0 0,1 0-1,-1 0 1,0 0 0,0 0-1,0 0 1,0 0 0,0 0-1,1 0 1,-1-1 0,0 1-1,0 0 1,0-1 0,1 1-1,-1 0 1,0-1-1,0 1 1,1-1 0,-1 1-1,0-1 1,1 0 0,-1 1-1,1-1 1,-1-1 0,0 1-109,1 0 1,0 0-1,0 0 0,0-1 1,0 1-1,0 0 1,0 0-1,1 0 1,-1 0-1,0-1 0,0 1 1,1 0-1,-1 0 1,1 0-1,-1 0 1,1 0-1,0 0 0,-1 0 1,3-2-1,11-15-3361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55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33 9216,'-2'-7'1060,"2"5"-754,0 0 0,-1 1-1,1-1 1,-1 0 0,1 1 0,-1-1 0,0 1 0,0-1-1,0 1 1,0-1 0,0 1 0,0 0 0,0-1 0,-3-1 1365,2 5-1441,1 0-1,0 1 1,0-1 0,0 1-1,0 0 1,0-1 0,0 1-1,1 0 1,-1-1 0,1 1 0,0 0-1,0 0 1,0-1 0,0 1-1,1 5 1,-1 5 73,2 51 110,3 0 0,3 0 0,21 85 0,-9-72-267,4-1 1,43 95-1,89 114 144,-124-232-265,-22-36-47,21 36 61,54 69 0,-75-109-142,1-1 0,0 0 0,1 0-1,0-1 1,1-1 0,0 0 0,1 0 0,0-2 0,1 1 0,19 7 0,-24-13-150,0 0 0,0 0 0,0-1 0,0-1 0,1 0 0,-1 0 0,0-1 0,1 0 0,-1-1 0,12-2 0,-17 3-149,-1-1-1,1-1 1,0 1-1,-1-1 1,1 1-1,-1-1 1,0-1-1,0 1 1,1-1-1,-2 1 1,1-1 0,0 0-1,0 0 1,-1-1-1,0 1 1,0-1-1,0 0 1,0 0-1,0 0 1,-1 0-1,0 0 1,1 0 0,1-9-1,3-25-3090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56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41 8704,'-2'-12'1359,"1"10"-963,1-1 0,0 1 0,-1-1-1,0 1 1,1-1 0,-1 1 0,0-1-1,0 1 1,-4-5 1189,5 10-737,1 36 425,2 0 0,9 53 0,-6-66-947,0 0-1,2-1 0,0 0 0,20 38 0,-24-55-286,1 0 0,-1-1 0,1 1-1,1-1 1,-1 0 0,1 0 0,9 7-1,-12-12-46,0 1 0,1-1-1,-1 0 1,1 0 0,-1-1 0,1 1-1,-1-1 1,1 1 0,0-1-1,0 0 1,0-1 0,-1 1-1,1 0 1,0-1 0,0 0 0,0 0-1,0-1 1,0 1 0,4-1-1,16-5-101,-1 0-1,42-19 0,-47 17-2179,32-21 0,-46 27 1310,0-1 0,0 0-1,-1 0 1,0 0-1,5-5 1,0-6-2737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56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13 7936,'-4'-13'6954,"5"24"-6448,1 0 0,0-1 0,0 0 0,1 1 0,1-1 0,8 19-1,8 10-175,1-2 0,2 0-1,31 37 1,16 26-267,16 44-108,35 51-4203,-111-180 2111,0-2 0,16 17 0,-5-14-1340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56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212 953 8192,'0'0'113,"0"0"0,0 0 0,0 0 0,1 0 0,-1 0 0,0 1 0,0-1 1,0 0-1,1 0 0,-1 0 0,0 0 0,0 0 0,0 0 0,0 0 0,1 0 0,-1 0 1,0 0-1,0 0 0,0 0 0,1 0 0,-1 0 0,0 0 0,0 0 0,1 0 0,-1 0 0,0 0 1,0 0-1,0 0 0,0 0 0,1 0 0,-1 0 0,0 0 0,0-1 0,1 1 0,5-8 1744,4-17-949,-8 20-559,36-78 1263,-26 61-1211,-2 0 0,0-1 0,11-43-1,-19 57-205,-1 0-1,0 0 1,-1-1-1,0 1 0,0 0 1,-4-19-1,-18-52 239,11 43-328,-53-156 279,53 167-308,-2 1 1,0 0-1,-1 0 1,-2 2-1,-22-27 1,-85-80 1693,120 128-1627,7 8-120,8 9-77,10 12 57,-2 0 0,0 1 0,26 53 0,19 30 7,70 63-257,-21-29-429,-83-103 375,121 161-2614,-143-187 1734,-9-16 1137,0 0 1,0 0 0,0 1 0,0-1 0,0 0 0,0 0 0,0 0 0,0 0 0,0 0 0,0 1-1,0-1 1,0 0 0,0 0 0,0 0 0,0 0 0,0 0 0,0 0 0,0 0 0,0 1 0,0-1-1,0 0 1,-1 0 0,1 0 0,0 0 0,0 0 0,0 0 0,0 0 0,0 0 0,0 0 0,0 0 0,-1 1-1,1-1 1,0 0 0,0 0 0,0 0 0,0 0 0,0 0 0,0 0 0,-1 0 0,1 0 0,0 0-1,0 0 1,0 0 0,0 0 0,0 0 0,-1 0 0,1 0 0,0-1 0,0 1 0,0 0 0,0 0-1,0 0 1,-5-2-833,0 0 1,0 0-1,0 0 0,-5-4 0,-24-16-3615,-6-2 561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57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8 294 9216,'-1'0'238,"1"-1"0,-1 1 0,1 0 0,-1-1 0,1 1 0,-1-1 0,1 1-1,-1-1 1,1 1 0,0-1 0,-1 1 0,1-1 0,0 1 0,-1-1 0,1 1 0,0-1 0,-1 0 0,9-6 2804,1 1-2330,36-23 277,2 1 1,98-42 0,-21 13-2928,-93 40-1556,54-38 0,-63 40-218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5:05.8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17 138 8704,'-17'16'11968,"26"-20"-10054,77-52-1072,-56 35-707,42-22-1,-63 38-64,1 0 1,0 1-1,1 1 0,-1 0 1,0 0-1,1 1 0,0 0 1,19-1-1,-26 3 14,0 0 0,0 1 0,0-1 1,-1 1-1,1 0 0,0 0 0,0 0 0,-1 0 1,1 1-1,0 0 0,-1-1 0,0 1 0,1 0 1,5 6-1,-5-4 30,0 0 0,0 0 0,-1 1 0,1-1 0,-1 1 0,0 0 0,0 0 0,-1 0 0,3 8 0,-1-2 24,-1 0-1,-1 0 1,0 0 0,-1 1 0,0-1 0,0 0 0,-1 1-1,-1-1 1,-3 22 0,-6 4 155,-24 61-1,22-72-310,3 1 1,0 0-1,1 0 0,-6 48 0,13-69 11,1 0-1,0-1 1,0 1 0,1 0-1,-1 0 1,1 0-1,0-1 1,1 1-1,3 10 1,-3-13 11,-1 0 0,1 0 1,0-1-1,0 1 0,0 0 0,1-1 0,-1 1 1,0-1-1,1 0 0,0 0 0,-1 0 0,1 0 0,0 0 1,0 0-1,0-1 0,0 1 0,0-1 0,4 1 0,9 2 92,24 2 0,-29-5-452,0 1 0,1 0-1,-1 1 1,21 8 0,-21-7-482,1 2-1437,0 0 1,1-1 0,14 3-1,-4-3-2908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57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10368,'4'3'831,"0"-1"0,0 1 0,0 0 0,0 0 0,-1 0 0,5 6 1,18 15 859,77 44 1504,9 7-1638,-47-27-1314,-3 3 0,-1 3 0,-4 2 0,58 72 1,-66-66-167,75 125 0,-115-170-281,-1 0-1,-1 1 0,0 0 1,-1 0-1,-1 1 1,-1-1-1,0 1 0,-2 0 1,0 1-1,-1 21 1,-2-24-541,0 1 0,-2 0 1,0 0-1,-1-1 0,-1 0 0,-1 0 1,0 0-1,-1-1 0,-1 0 1,-18 29-1,-3-3-3436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1:58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1625 7552,'-2'0'266,"1"1"0,0 0 0,-1-1 0,1 1 0,0 0 0,0 0 0,0 0 0,0 0 1,0 0-1,0 0 0,0 0 0,0 1 0,0-1 0,1 0 0,-1 0 0,0 1 0,0 1 0,1-2-151,0 0 0,0 0 0,0 0 0,0 0 0,1 0 0,-1 0 0,0 0 0,1 0 0,-1 0 0,0 0 0,1 0 0,-1 0 0,1 0 0,0-1-1,-1 1 1,1 0 0,0 0 0,-1 0 0,1-1 0,0 1 0,0 0 0,-1-1 0,1 1 0,0-1 0,0 1 0,2 0 0,3 2 68,0 0 0,0 0-1,0-1 1,1 0 0,-1 0 0,1-1 0,-1 0-1,1 0 1,7 0 0,11-1 434,26-2 1,-50 2-599,37-6 422,-1 0 0,0-3-1,61-22 1,-11 3 31,221-55 902,110-33 63,47-50-348,-422 149-1010,724-240 862,-200 73-442,-150 42-145,5 19-52,511-62 98,282 63-139,-638 82-256,-488 31-938,133-30 0,-167 26-1185,-1-3 1,82-35 0,-40 9-3760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2:00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1427 6528,'-1'-1'251,"1"0"0,0 0 1,-1 0-1,1 1 1,-1-1-1,1 0 0,-1 0 1,1 0-1,-1 1 0,0-1 1,1 0-1,-1 1 0,0-1 1,0 1-1,1-1 0,-1 0 1,0 1-1,0 0 0,0-1 1,0 1-1,0 0 0,0-1 1,0 1-1,1 0 0,-1 0 1,0 0-1,0-1 1,0 1-1,0 0 0,-2 1 662,3 2-820,1 1 1,-1 0 0,1-1-1,0 1 1,0-1 0,1 1-1,-1-1 1,1 0-1,1 4 1,3 5 53,6 11 11,0-1 0,2 0 0,0-1 0,1-1 1,34 36-1,4 3 123,-3 2 0,44 69-1,-48-63-27,2-2-1,81 83 1,212 154 435,-336-299-683,-1 1 3,0-1-1,1 0 1,-1 0-1,1 0 1,0 0 0,9 3-1,-13-6 3,-1 0 0,0 0 0,1 0 0,-1 0 0,1 1 0,-1-1 0,1 0 0,-1 0-1,1 0 1,-1 0 0,1-1 0,-1 1 0,1 0 0,-1 0 0,1 0 0,-1 0 0,1 0 0,-1 0-1,0-1 1,1 1 0,-1 0 0,1 0 0,-1-1 0,0 1 0,1 0 0,-1-1 0,0 1-1,1 0 1,-1-1 0,0 1 0,1-1 0,-1 1 0,0 0 0,0-1 0,0 1 0,1-1 0,-1 1-1,0-1 1,0 1 0,0-1 0,0 1 0,0-1 0,0 1 0,0-1 0,0 0 0,0-1 39,0-1 0,0 0 0,-1 0 1,1 0-1,-1 0 0,-1-4 0,-7-15 114,-13-22-1,8 16-119,-103-182 35,15 32-76,48 76-68,-113-155-1,35 94-17,-29-39-259,159 199 334,1 1 0,-1 0 0,1 0 0,-1-1 0,1 1 0,0-1 0,0 1-1,0-1 1,0 0 0,1 1 0,-1-1 0,1 0 0,-1 0 0,1 1 0,0-1-1,0 0 1,0 0 0,0 0 0,1 1 0,-1-1 0,1 0 0,0 1 0,0-1 0,0 0-1,0 1 1,0-1 0,0 1 0,1-1 0,-1 1 0,3-3 0,6-7 20,1 0 1,0 0 0,1 1-1,0 1 1,1 0 0,0 0-1,21-11 1,10-2 472,53-20 0,126-30 599,-70 27-305,697-206 1516,-403 140-2003,-275 72-198,27-8-26,602-160 484,-573 130-353,-27 8-238,1 17-816,-164 46 7,50-2 1,-71 8-143,0 1 0,1 1 0,-1 1 0,0 0 0,20 6 0,-20-2-1659,-3 1-1750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2:01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8 6400,'0'-7'13457,"-5"10"-12285,-4 7-1070,0 0-1,0 1 1,1-1 0,1 2 0,-1-1 0,2 1-1,0 0 1,0 0 0,1 1 0,-3 13 0,-12 29-87,-11 34-119,27-75-78,0 0 1,2 0-1,0 1 0,-1 19 0,3-31 127,0 0-1,1 1 0,-1-1 0,0 0 1,1 0-1,0 0 0,0 0 1,0 0-1,0 0 0,2 3 0,-2-5 44,0 1 0,-1-1 0,1 0 0,0 0 0,1 0 0,-1 0 0,0 0 0,0 0 0,0 0 0,1 0 0,-1 0 0,0 0-1,1-1 1,-1 1 0,1-1 0,-1 1 0,1-1 0,-1 0 0,1 1 0,-1-1 0,1 0 0,2 0 0,8-1 28,-1-1 1,0 0-1,0 0 1,0-1-1,0-1 1,17-8-1,18-5 45,-32 13-25,14-5-52,1 1 0,56-8 1,-77 15 53,0 0 0,0 1 0,1 0 0,-1 0 0,0 1 0,0 1 0,0-1 0,0 1 0,0 0 0,0 1 0,-1 0 0,1 0 0,-1 1 0,0-1 0,11 9 0,-12-7 290,1 0 1,-1 0-1,-1 1 0,1 0 1,-1 0-1,8 12 0,-12-16-219,1 1 0,-1 1 0,1-1 0,-1 0 0,0 0 0,0 0 0,-1 1 0,1-1 0,-1 0 0,1 1 0,-1-1-1,0 0 1,0 1 0,-1-1 0,1 0 0,-1 1 0,1-1 0,-3 5 0,-1 2-155,-1 1-1,0-1 1,0 0 0,-1-1 0,-1 0 0,0 0-1,0 0 1,0-1 0,-1 0 0,-1 0-1,1-1 1,-1 0 0,0 0 0,-1-1 0,0-1-1,0 1 1,0-1 0,0-1 0,-1 0-1,1-1 1,-1 0 0,0 0 0,-18 1 0,27-4-62,0 0 0,1 1 0,-1-1-1,0 0 1,0 0 0,0 0 0,0-1 0,1 1 0,-1 0 0,0-1 0,0 1 0,0-1 0,1 0 0,-1 1 0,0-1 0,1 0 0,-1 0 0,1 0 0,-4-3 0,5 4 23,-1-1 0,1 0-1,0 0 1,-1 1 0,1-1 0,-1 0 0,1 0-1,0 0 1,0 0 0,0 1 0,-1-1-1,1 0 1,0 0 0,0 0 0,0 0 0,0 0-1,1 0 1,-1-1-99,1 0 0,-1 0 0,1 0 0,0 0-1,0 0 1,-1 0 0,1 0 0,1 0 0,1-2 0,2-1-643,0-1 1,1 1 0,0 0 0,0 0-1,1 1 1,10-7 0,-1 1-990,17-11-1981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2:01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 10496,'-8'-4'6783</inkml:trace>
  <inkml:trace contextRef="#ctx0" brushRef="#br0" timeOffset="1">8 19 17791,'17'26'384,"0"7"-224,4 4-160,4 3-32,0-4-320,-4-2-96,-2-5-703,2-3-225,0-8-1024,-5 0-480,1-9-512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2:02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5 6784,'-9'-4'2528,"9"11"-1952,0 4-32,0-4-160,4 4-416,5 4-32,3 1-288,5 2-32,8 0-2464,7 0-1056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2:02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104 255 8448,'1'4'705,"1"-1"-96,-1 0-1,0 0 1,0 0-1,-1 0 1,1 0-1,0 1 0,-1 3 3227,-1-7-3590,1 1 0,-1-1-1,0 1 1,0-1 0,1 0-1,-1 1 1,0-1-1,0 0 1,1 0 0,-1 0-1,0 0 1,0 0-1,0 0 1,0 0 0,-3-1-107,0-1 0,1 1 0,-1-1 0,1 0 0,0 0 0,-1-1 0,1 1 0,0-1 0,1 1 0,-1-1 0,0 0 0,1 0 0,-1 0 0,-3-7 0,-2-4 8,1 0-1,-7-18 0,10 22-142,0-1 1,1 0-1,0 0 0,1 0 0,-2-18 0,3 23-3,1 0-1,1 0 0,-1 0 1,1 0-1,0 0 0,0 0 1,1 0-1,0 0 0,0 1 1,0-1-1,1 1 1,3-7-1,-5 10 7,1 0 1,-1 1-1,1-1 0,0 0 0,-1 1 1,1-1-1,0 1 0,0-1 1,0 1-1,0 0 0,0 0 1,0 0-1,0 0 0,1 0 0,-1 0 1,0 1-1,1-1 0,-1 1 1,0 0-1,1-1 0,-1 1 1,0 0-1,1 0 0,-1 1 0,0-1 1,3 1-1,5 1 20,0 1-1,0 0 1,0 0 0,17 9 0,-8-1-4,-1 0 1,0 1-1,-1 1 1,0 0-1,0 1 1,18 22 0,80 107-2207,-109-134 1852,-5-7 112,1 0 0,-1 0 0,1 0 0,0 0 0,0 0 0,0 0 0,0-1-1,0 1 1,0 0 0,0-1 0,0 0 0,1 0 0,2 2 0,-4-3 100,-1 0 0,1 0-1,0 0 1,0 0 0,0 0 0,-1 0 0,1 0 0,0 0 0,0 0 0,0 0 0,-1-1 0,1 1-1,0 0 1,0-1 0,0 1 0,-1 0 0,2-1 0,-1 0-128,1-1-1,-1 1 1,1 0-1,-1-1 1,0 1-1,0-1 1,0 0-1,0 1 1,2-4 0,5-13-2355,0-3-922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2:03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31 6016,'-1'-3'387,"-1"1"1,0 0 0,0 0 0,0 0-1,0 0 1,0 0 0,0 0-1,0 0 1,-1 1 0,1-1-1,-1 1 1,1 0 0,-1 0-1,0 0 1,1 0 0,-1 0-1,0 0 1,1 1 0,-1-1-1,0 1 1,0 0 0,0 0-1,0 0 1,1 0 0,-4 1 0,5-1-364,0 1 1,0-1 0,1 0 0,-1 1 0,0-1 0,0 1 0,1 0-1,-1-1 1,1 1 0,-1-1 0,0 1 0,1 0 0,-1-1 0,1 1-1,-1 0 1,1 0 0,0-1 0,-1 1 0,1 0 0,0 0 0,0 0-1,-1 0 1,1-1 0,0 1 0,0 0 0,0 0 0,0 0 0,0 0 0,0 0-1,0-1 1,1 2 0,4 33 106,-4-32-98,17 73 147,33 80-1,39 72-186,-68-176 33,2-2 0,36 57 0,-48-89-90,0 0 1,2 0-1,0-2 0,1 1 0,1-2 1,0 0-1,1-1 0,30 19 0,-40-29-223,1 0 0,-1 0 0,1-1 0,0 0 0,0 0-1,14 2 1,-18-4-81,-1-1 1,0 0-1,0 0 0,1 0 1,-1 0-1,0-1 0,0 1 0,6-3 1,-7 2-165,0 0 0,1 0 0,-1 0 0,0 0 0,0 0 0,0-1 1,0 1-1,0-1 0,0 0 0,-1 0 0,1 1 0,2-5 0,6-12-2481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2:03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8320,'4'6'4044,"2"15"-3141,-4-14-10,6 21 124,1-2 0,22 45 1,-25-60-952,0-1 0,1 1 0,0-1 0,1 0 1,0 0-1,0-1 0,1 0 0,17 13 0,-22-20-80,-1 0-1,1 0 1,0 0-1,0 0 1,0 0-1,0-1 1,0 0-1,0 0 1,0 0-1,1 0 1,-1-1-1,0 0 1,0 1-1,1-1 0,-1-1 1,0 1-1,0-1 1,1 0-1,-1 0 1,0 0-1,6-3 1,-3 1-411,-1 0 0,1-1 0,-1 1 0,0-2 0,0 1 0,0-1 0,0 0 1,-1 0-1,0 0 0,0-1 0,7-10 0,-1-2-3164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2:04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15 8064,'-2'-3'916,"-7"-8"2880,12 15-1340,23 33-1497,76 115-57,-2 0-762,-63-98-472,-18-27-795,26 27 0,2-4-5110,-33-39 2094,2-6 1412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5:06.8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167 24 7040,'-6'-23'6316,"6"23"-6143,0 0-1,-1 0 1,1-1 0,-1 1-1,1 0 1,-1 0 0,1 0-1,0 0 1,-9 4 3453,8-3-3453,-2 1 32,1 1-1,-1 0 1,0 0 0,1 0 0,-1 0 0,1 1 0,0-1-1,0 1 1,0-1 0,1 1 0,-1 0 0,-1 7-1,-3 6 195,-16 42 188,3 1 1,2 1-1,-15 112 0,20-53 28,3 128 0,11-125-286,5-1 0,5 1 1,42 179-1,-43-260-345,20 48 0,-23-71-387,0-1 0,2 0 0,0 0-1,21 27 1,-29-42 74,0 0 0,1-1 0,-1 1 0,1-1 0,0 1 0,3 2 0,-5-5 188,0 1 1,0-1-1,0 1 1,0-1-1,0 0 1,0 0-1,0 1 1,0-1 0,0 0-1,0 0 1,0 0-1,0 0 1,1 0-1,-1 0 1,0 0-1,0-1 1,0 1-1,0 0 1,0 0-1,0-1 1,0 1-1,0-1 1,1 0-1,18-14-2824,2-1-1781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2:04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70 590 5120,'2'2'382,"0"0"1,0 0 0,1 0-1,-1 0 1,0-1-1,1 1 1,-1-1 0,1 0-1,0 0 1,-1 1 0,1-2-1,0 1 1,0 0-1,4 0 1,-2-1-159,0 0 0,0 0 0,0-1 0,1 0 0,-1 0-1,0 0 1,7-3 0,-6 2-82,0-1 0,0 1 0,-1-1 0,1 0-1,-1-1 1,0 0 0,0 0 0,0 0 0,0 0-1,-1-1 1,0 1 0,0-1 0,0 0 0,0 0-1,-1-1 1,0 1 0,4-9 0,-4 5-1,0 1 0,0-1 0,-1 0 0,0 0 0,-1 1 0,0-1 0,0 0 0,-1 0 0,0 0 0,0 0 0,-4-16 0,1 10 29,-2-1 0,0 1-1,-1 0 1,0 1-1,-1-1 1,0 1 0,-2 1-1,1-1 1,-14-14-1,-109-150 290,115 156-225,11 15 30,-1-1 0,1 1 0,-12-11 1,21 29 33,8 8-283,0-2 0,29 31-1,-7-9 12,137 148 0,-112-130-297,56 52 390,-36-40-5604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2:04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2 130 9088,'-1'0'4691,"7"1"-2879,10 0-758,5-4-493,-1-2-1,28-8 1,-21 5-435,118-40 143,-47 12-4271,-56 25-1934,-18 3 2656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22:05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8320,'7'9'1076,"1"1"1,0-1 0,1-1 0,0 1-1,0-2 1,1 1 0,0-1-1,18 9 1,43 30 2203,-10-13-2816,69 42 177,-112-63-576,0 2 0,0 0-1,-1 0 1,25 30 0,-20-16-72,-1 2 0,-1 0 0,-1 2 1,-2 0-1,15 41 0,-19-38-1528,-1 1 1,11 59-1,-23-94 1443,1 5-1053,0-1 1,0 1 0,-1 0 0,0 9 0,-3-6-2893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5:07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 8448,'5'-34'10954,"11"143"-9136,10 58-484,33 196-385,-23-132-959,-28-179-58,-5-25-315,1 0-1,2 0 1,0 0 0,14 33 0,-19-57 95,0-1 1,0 0-1,0 0 1,1 0-1,-1 0 1,0 0-1,1-1 1,-1 1-1,4 2 1,-5-3 42,1-1 0,0 0 1,-1 1-1,1-1 0,0 0 1,-1 0-1,1 1 0,0-1 1,-1 0-1,1 0 0,0 0 1,-1 0-1,1 0 0,0 0 1,0 0-1,-1 0 0,1 0 1,0 0-1,-1-1 0,1 1 1,0 0-1,-1 0 0,1-1 1,0 1-1,-1 0 0,1-1 1,-1 1-1,1-1 0,2-1-733,6-8-2670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5:07.8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53 9600,'6'-5'12185,"15"5"-13336,-14 0 2084,89 1-353,238-9-856,-294 4-657,95-9-4389,-47-2-3116,-45 6 4140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5:08.3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162 22 7552,'-10'-22'11487,"9"25"-10975,-7 15-29,1-1-1,1 1 0,0 0 0,-5 38 0,-2 2-162,-68 398-1083,73-410-229,4-29-796,1 0-1,-1 27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5:08.8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25 9472,'-11'-24'8560,"13"30"-7355,8 8-274,16 31 1,-4-3-395,58 78 119,170 201-400,-158-211-393,-28-39-3412,-62-70 3664,9 9-3261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5:09.6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75 8192,'-2'-15'15173,"9"9"-16048,72-40 2011,-77 45-1087,-1 0-1,1 0 1,-1 0 0,1 1-1,0-1 1,0 0 0,-1 1-1,1-1 1,0 1 0,0 0-1,0-1 1,-1 1 0,1 0-1,0 0 1,0 0 0,0 0 0,0 1-1,0-1 1,-1 0 0,1 1-1,0-1 1,0 1 0,-1 0-1,1-1 1,0 1 0,-1 0-1,1 0 1,-1 0 0,1 0-1,-1 1 1,1-1 0,-1 0-1,0 1 1,0-1 0,1 1-1,-1-1 1,0 1 0,0-1-1,-1 1 1,1 0 0,0-1 0,-1 1-1,1 0 1,0 0 0,-1-1-1,1 5 1,1 26 203,-1 1 0,-5 40 1,1 6-215,2-42-134,2 41 47,0-66 43,0-1-1,1 1 1,0-1 0,6 18 0,-6-25 17,-1 0 0,1-1 0,0 1 0,0 0 0,0-1 1,1 1-1,-1-1 0,1 0 0,0 0 0,-1 0 0,1 0 1,1-1-1,-1 1 0,6 3 0,-4-3-203,0-1 1,0-1-1,0 1 0,0-1 0,0 1 1,0-1-1,0-1 0,1 1 0,-1-1 1,6 0-1,8-2-1813,0-1-1,-1-1 1,0 0 0,1-1 0,18-9 0,-18 6-2043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55.0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18 8448,'0'-18'9695,"-42"305"-7700,10 12-1669,18-142-300,12-141-183,-8 91 249,8-37-4421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5:10.0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 8832,'2'-17'8773,"1"18"-8593,0-1 0,0 1 0,0-1 1,0 1-1,-1 0 0,1 0 0,0 1 1,0-1-1,-1 1 0,1-1 0,-1 1 0,1 0 1,-1 0-1,3 2 0,5 6 84,15 18 0,-23-25-151,10 13 122,0 0 0,-1 1 0,-1 1 1,12 28-1,18 71 386,34 135 478,-15-12-65,-46-172-924,6 92-1,-17-117-352,-3-1 0,-5 47 1,-10 26-4069,12-84 1931,3-18-169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5:10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3 7552,'-19'-3'12170,"20"5"-12073,-1 1 0,1-1 0,0 0 0,0 0 0,0 0 0,0 0 1,0 0-1,0 0 0,2 2 0,6 10 233,40 70 474,-3-5-712,0 15-1516,-45-84-1190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5:11.3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0 8320,'0'0'8437,"0"2"-7792,-12 33 195,1 0-1,-10 70 1,4 74-773,8-69 30,6-75-503,1 1 1,4 58 0,5-64-1023,-7-29 1141,0 0 0,0 0 0,1 0 0,-1 1 0,0-1 0,1 0 0,-1 0-1,1 0 1,0 0 0,-1 0 0,1 0 0,0 0 0,-1-1 0,1 1 0,0 0 0,0 0 0,0 0-1,0-1 1,0 1 0,0-1 0,1 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5:12.0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58 7936,'-11'4'5870,"-7"13"-2815,5-5 627,13-14-3513,1 0 0,-1 0-1,1 0 1,-1 0 0,1 0-1,0 0 1,0 0 0,0 0-1,0 1 1,0-1-1,2-1 1,15-18 277,-14 16-409,1 1 1,1 0-1,-1 0 0,0 0 1,1 1-1,0 0 1,0 0-1,0 1 1,0-1-1,0 1 0,1 1 1,-1-1-1,8 0 1,0 0-8,1 1 1,0 1 0,-1 0-1,28 4 1,-35-3 65,1 1 0,0 0 0,-1 0 0,1 0 0,-1 1 0,0 0 0,0 1 0,0 0 1,0 0-1,0 0 0,7 8 0,-11-9-4,1 0 0,-1 0 1,0 1-1,-1-1 0,1 1 1,-1 0-1,1 0 0,-1 0 1,-1 0-1,1 0 0,0 0 1,-1 0-1,0 1 0,0-1 1,0 1-1,0-1 0,-1 1 1,0-1-1,0 1 0,0-1 1,-1 6-1,-3 7 38,0 0-1,-1 0 1,0 0 0,-1-1-1,-13 24 1,-51 74 134,56-92-277,12-19 3,-1 1 0,1 0-1,0 0 1,0 0 0,0 0 0,1 0 0,0 0-1,-1 0 1,1 1 0,1-1 0,-1 5-1,1-8 11,0 0-1,0 0 0,1 0 1,-1 0-1,1 1 0,-1-1 0,1 0 1,-1 0-1,1 0 0,0 0 0,-1-1 1,1 1-1,0 0 0,0 0 0,-1 0 1,1 0-1,0-1 0,0 1 0,0 0 1,0-1-1,0 1 0,0-1 1,0 1-1,1-1 0,1 1 0,29 6-136,-30-6 133,33 2-124,0-1 0,41-3 0,-19 0-1519,-31 0 256,24 1-2980,-19 6-1680,-17-2 1619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50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154 2 6656,'-7'-1'9225,"0"1"-8576,1 1 1,0 0 0,-10 3-1,12-2-483,0 1-1,0-1 0,0 1 0,0 0 0,0 1 0,0-1 0,1 0 1,-1 1-1,1 0 0,0 0 0,-4 8 0,1-2-44,1 1-1,1 0 1,-5 18-1,-3 22 218,2-1-1,2 1 0,-2 68 1,14 148 56,0-208-223,2 1 0,2-1-1,24 83 1,-23-114-108,1-1-1,1 0 1,1 0 0,18 27-1,-19-36-30,2-1 1,0 0-1,1 0 0,0-1 0,2-1 0,18 15 1,-19-18-449,-1 0 0,-1 1 0,19 22 0,-31-34-14,0 1 0,1-1 0,-1 0 0,0 0 0,1 0 0,-1 0 0,1 0-1,-1 0 1,1 0 0,-1 0 0,1-1 0,0 1 0,-1-1 0,1 1 0,0-1 0,-1 0 0,1 1 0,2-1 0,7 0-3692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50.9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 7936,'-20'19'12421,"35"-16"-11280,4-1-894,1-1 1,-1-2-1,0 1 1,22-5-1,127-8-583,-96 12-7146,-61 1 4917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51.5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66 8704,'-8'-5'3084,"7"4"-2561,0 0 0,-1 1 0,1-1 0,0 1 0,-1 0 1,1-1-1,-2 1 0,3-2-108,-1 0-1,1-1 1,0 1-1,0 0 1,0 0 0,0 0-1,1-3 1,0 3-363,1 0 0,-1 0 1,1 0-1,-1 0 0,1 0 0,0 0 0,0 1 1,-1-1-1,1 0 0,1 1 0,-1 0 0,0-1 1,0 1-1,0 0 0,1 0 0,-1 0 0,0 1 1,4-2-1,2 0 48,1 0 0,-1 1 1,0 0-1,11 0 0,-14 1 1,0 0 1,0 1-1,0-1 0,-1 1 0,1 0 0,0 0 0,0 1 0,0-1 0,-1 1 0,1 0 0,-1 1 0,1-1 0,-1 1 1,0-1-1,0 1 0,0 1 0,-1-1 0,1 1 0,-1-1 0,1 1 0,4 8 0,3 5 331,-2 1 0,0 0 0,12 34 0,-13-24-202,-2 0-1,-2 0 0,0 0 1,-2 1-1,-1 30 1,-18 139 384,10-144-535,-3 141 54,10-189-125,0 0 0,1 0 1,-1 0-1,1 0 0,3 9 0,-3-13 2,0 0 0,0 0 0,0 0-1,0 0 1,0 0 0,0 0 0,1 0-1,-1 0 1,1 0 0,-1-1 0,1 1-1,0-1 1,-1 1 0,1-1 0,0 1-1,0-1 1,0 0 0,4 1 0,7 2 40,1-2 0,0 1 1,0-2-1,0 0 1,25-2-1,-17 1-27,191 0-1607,-169 0-3285,1 0-4128,-33 0 4885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52.0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4 9088,'-7'-4'12133,"-4"13"-11389,-8 8 357,6 2-869,1 0 0,0 1 0,2 0 1,0 1-1,-8 26 0,-24 113-110,19-69-245,-28 134-6176,49-214 3747,3-21 353,-1-3-1545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52.4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9728,'-5'4'11008,"6"4"-8135,8 12-4294,-8-17 2427,9 18-860,70 140 225,-59-124-419,2 0 0,33 40 0,54 43-224,-59-74-3184,-49-44 3078,-1-1-1,1 0 1,-1 0-1,1 1 0,0-1 1,-1 0-1,4 1 1,-4-2 136,0 0 0,0 0 0,0 0 0,0 0 0,-1 0 0,1 0 0,0 0 0,0 0 0,0-1 0,0 1 0,-1 0 0,1 0 0,0-1 0,0 1 0,0-1 0,-1 1 0,1-1 0,0 0 0,10-5-3747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52.8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10368,'7'0'1561,"-1"1"1,1-1-1,-1 1 1,7 2-1,0 2-1110,24 10 0,-23-9 231,-4-2-565,-1 1 0,0 0 0,0 1 0,-1 0 0,0 0 0,11 11-1,-13-12-64,4 5 46,0 0 0,-1 0 0,0 1 0,-1 0 0,0 1 0,8 15 0,-8-12-16,26 45 381,35 86 1,-52-103-336,-2 2 0,15 80 1,-20-70-492,3 112 0,-17-46-1506,2-97 870,-1-1-1,-2 0 1,-6 22 0,9-40 196,1 0 1,-1 0 0,0-1-1,0 1 1,0-1-1,0 1 1,-1-1 0,0 0-1,0 0 1,-7 7-1,-6 8-3543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55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8960,'-4'1'11791,"20"25"-11434,2 2 91,25 57 1,43 105-162,-72-163-244,2-1 0,1-1-1,0-1 1,41 42 0,17 2 29,-63-59-549,-1 0 1,1-1 0,1-1 0,25 12 0,-36-18 226,-1 0-1,1-1 1,-1 1 0,1-1 0,0 1 0,-1-1 0,1 0 0,0 0-1,0 1 1,-1-1 0,1 0 0,0 0 0,0-1 0,-1 1-1,1 0 1,0-1 0,-1 1 0,1-1 0,0 1 0,1-2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53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 1 6400,'0'0'9045,"-7"1"-6507,2 1-2361,-1 0-1,1 1 0,-1 0 0,1 0 0,0 1 0,0 0 0,0-1 0,1 2 0,0-1 1,-1 0-1,1 1 0,1 0 0,-1 0 0,1 0 0,0 0 0,0 1 0,-3 8 1,-3 10-381,1 0 0,-9 48 1,13-54-5,2-9-588,1 1 0,-1 14 0,2-21 243,0 0-1,0 0 1,0 0-1,0-1 1,1 1-1,0 0 1,-1 0-1,1-1 1,0 1-1,0 0 1,1-1-1,1 4 1,3 3-3383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55.7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26 7040,'-4'-25'13328,"3"72"-12769,1 497 407,0-309-9483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56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0 143 8704,'2'-5'13912,"24"-5"-15367,-18 8 2544,8-4-903,111-38 834,-96 35-808,1 1-1,36-4 0,80-2 344,120-18 106,-249 31-818,0 2-1,0 0 1,33 7 0,-17-7-4065,-24-1 780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10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 32 7040,'0'-2'768,"0"0"0,0 0 0,0 0 0,0 0 0,-1 0 0,1 0 0,-1 0 0,1 0 0,-2-2 0,-1-2 1444,3 5-2142,0 1 0,0 0 0,0 0 0,-1 0 0,1-1 0,0 1 0,0 0 0,0 0 0,0 0 0,0 0 0,-1-1 0,1 1 0,-7 0 2925,6 2-2595,-6 9-234,2 1 1,-1-1 0,-3 16-1,-2 9-96,2 0-1,-7 70 0,9-55-63,-3 19 117,0 110 0,10-173-108,-1 150 469,8 0 0,6-1 0,35 161 0,-36-249-473,-3-18 98,15 54 0,-20-75-1137,-4-26 370,-1-1 0,2 1 0,-1 0 0,0 0 0,1 0 0,-1-1 0,1 1 0,0 0 0,-1-1 0,4 6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11.3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8064,'-1'11'7242,"1"27"-5037,1-14-1503,4 137 898,17 59-923,34 171-293,-42-315-344,2 12-377,-13-73-1592,11 25 0,-8-30-705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11.7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82 8320,'4'11'8333,"-3"-8"-7819,4-3-236,-1 1 0,1-1 0,-1 1-1,1-1 1,7-1 0,-1 0-73,37 0-168,69-11-1,38-20-3319,-122 22 784,33-13 1,-23 5-1006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12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320 6 9088,'11'-5'7646,"-11"17"-4066,0-2-3980,0-5 497,-1 1-1,1-1 1,-1 1-1,0-1 1,0 1-1,-1-1 1,-3 8 0,-5 19 223,7-22-243,-60 186 886,-22 20-712,48-127-402,-30 72 297,16-57-2962,48-98 1063,12-26-6067,1 6 4220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12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11 9472,'-14'-11'7679,"14"13"-7172,1 3-311,-1 0 0,1 0 0,0 0 0,0 0 0,1-1 0,0 1 0,-1 0 0,5 6 0,24 38 519,-14-25-442,54 99 170,67 103 95,-111-190-524,48 72-44,26 33-740,-70-102-1926,-10-17-2035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13.2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16 183 7936,'-5'-7'2727,"-4"-12"4416,7 2-6230,2 11-806,1 1 0,-1-1 0,1 1 0,0-1-1,1 1 1,-1-1 0,1 1 0,0 0-1,1-1 1,-1 1 0,1 0 0,0 1-1,0-1 1,6-6 0,-4 6 27,0-1-1,1 1 1,0 0 0,1 0 0,-1 0-1,1 1 1,0 0 0,0 0-1,14-4 1,-20 7-86,0 1 0,0-1 0,0 1 0,1-1 0,-1 1 0,0 0 0,0 0 0,1 0 0,-1 0 0,0 0 0,0 0 0,0 0 0,1 0 0,-1 0 0,0 1 0,0-1 0,0 0 0,0 1 1,1-1-1,-1 1 0,2 0 0,-2 0 18,0 1 1,0-1-1,0 0 1,0 1-1,0-1 1,0 0-1,0 1 1,0-1-1,-1 1 1,1-1-1,-1 1 1,1 0-1,0 2 1,0 5 142,0 0 1,0-1 0,-1 1 0,-2 13-1,2-22-205,-5 39 334,-2-1 0,-12 39 0,11-47-274,1 0 0,1 0-1,-4 59 1,10-81-79,1 1 0,-1-1-1,1 0 1,3 10 0,-3-15 27,0 0 0,0 0-1,0 0 1,0-1 0,0 1 0,1 0 0,0-1 0,-1 1-1,1-1 1,0 1 0,0-1 0,0 0 0,1 0 0,3 4 0,7 0-26,-1 0 0,1 0 0,18 4 0,-5-1-506,1-1-3296,50 8 0,-57-12 1032,1 0-1893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13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 8320,'2'-6'6845,"-1"5"-6624,5 6 1758,5 11-1643,-2 2 24,-1 1 0,-1 0 0,6 27 0,-3-12-83,6 19 130,20 71 546,7 117 647,-19 31-667,-23-200-906,-3-1 0,-3 1-1,-18 88 1,3-44-199,-3 14-4168,21-124 3522,2-5 614,-1-1 1,1 1-1,0 0 1,-1 0-1,1 0 0,0 0 1,0-1-1,0 1 0,0 0 1,0 0-1,0 0 0,0 0 1,0 0-1,0 0 0,0 0 1,0-1-1,0 1 0,1 0 1,-1 0-1,0 0 1,1 0-1,-1-1 0,0 1 1,2 1-1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55.9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67 8192,'5'-8'10629,"12"-1"-11377,-11 6 1597,10-6-683,1 1 1,0 1-1,22-7 0,-32 12-50,-1 0 0,1 1 1,-1-1-1,1 2 0,0-1 0,0 1 1,-1 0-1,1 0 0,0 0 0,-1 1 1,1 0-1,8 3 0,-13-3-25,0 1-1,1-1 1,-1 1-1,0-1 1,0 1-1,0 0 1,0 0-1,0 0 1,-1 0-1,1 0 1,0 0-1,-1 0 1,0 1-1,1-1 1,-1 1-1,0-1 1,0 1-1,0 3 1,2 5 101,0 0 1,-2 0 0,2 12 0,-5 143 1203,-1-110-1166,5 58 0,4-66-277,-5-45 42,0 0 1,0 1-1,0-1 1,0 0-1,0 0 1,1 0-1,-1 0 0,1 0 1,0 0-1,0 0 1,4 4-1,-5-6 3,0-1 1,0 1-1,0-1 0,0 1 0,1-1 0,-1 1 0,0-1 1,0 1-1,1-1 0,-1 0 0,0 0 0,1 0 0,-1 0 1,0 0-1,0 0 0,3 0 0,22-7-155,-20 5 73,81-25-3565,1-3-4659,-61 18 4122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14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8064,'0'-8'10587,"0"19"-8564,0 19-2330,3 71 730,3 0 1,27 135-1,-28-203-430,4 17-1294,3-17-4026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14.9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449 0 9728,'-3'0'488,"1"1"1,0-1 0,-1 0 0,1 1-1,0-1 1,0 1 0,-1-1-1,1 1 1,0 0 0,0 0 0,0 0-1,0 1 1,0-1 0,-3 2 0,0 2-110,0 0 0,1 0 1,-7 9-1,9-11-246,-7 10 133,1 0 0,0 0 0,-10 26 1,-10 42 328,28-80-591,-112 299 1030,27-85-756,39-112-216,23-55-608,-18 58 0,34-74-1288,7-32 1686,0 1-1,0 0 0,-1-1 1,1 1-1,0-1 0,0 1 1,0 0-1,0-1 0,0 1 1,0 0-1,0-1 0,0 1 1,1-1-1,-1 1 0,0 0 1,0-1-1,0 1 0,1-1 1,-1 1-1,0 0 0,1-1 1,-1 1-1,0-1 1,1 1-1,-1-1 0,1 1 1,-1-1-1,1 0 0,-1 1 1,1-1-1,-1 1 0,1-1 1,-1 0-1,1 0 0,-1 1 1,1-1-1,0 0 0,0 1 1,10-1-3884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15.5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79 9088,'0'0'9781,"2"-1"-9280,34-18 1106,48-21-749,-74 36-697,0 1 1,1 0-1,-1 0 0,1 1 1,0 1-1,16-1 1,-24 2-23,0 0 0,1 1 0,-1-1 0,0 1 1,0 0-1,0 0 0,1 0 0,4 3 0,-7-3-87,0-1 0,0 1 0,0-1 1,0 1-1,0 0 0,0-1 0,0 1 0,0 0 0,0 0 0,-1 0 0,1 0 0,0 0 0,0 0 0,-1 0 0,1 0 0,-1 0 0,1 0 0,-1 0 1,1 0-1,-1 0 0,0 0 0,0 0 0,1 1 0,-1-1 0,0 0 0,0 0 0,0 0 0,0 2 0,-3 3 81,0 1-1,1-1 1,-2 0 0,1 0-1,-1-1 1,0 1 0,0-1-1,0 0 1,-9 8 0,0 1 12,-11 14 63,-33 50 0,46-61-164,-2 4-29,1 0 0,-16 39 0,26-55-15,0 0 0,0 1 0,1-1 0,0 0 0,0 1 0,0-1 0,1 1 1,-1-1-1,1 1 0,1-1 0,-1 1 0,1-1 0,0 0 0,0 1 0,1-1 1,-1 0-1,5 9 0,-3-10 7,0 0 0,0 0 0,1 0 0,0 0 0,0 0 0,0-1 0,0 1 0,1-1 0,-1 0-1,1-1 1,-1 1 0,1-1 0,7 2 0,3 2-103,0-1 0,1-1-1,18 2 1,17 4-2015,-29-6-1415,0 0 1,33 1-1,-33-5-1220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17.0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223 58 6912,'0'-1'227,"1"0"0,-1 0 0,0 0 0,1 0 0,-1 0 0,0 0 0,0 0 0,0 0 0,0 0 0,0 0 0,0 0 0,0 0 0,0 0 0,0 0 0,0 0 0,-1 0 0,1 0 0,-1-1 0,0 0 437,-1 0-1,0 0 1,1 0 0,-1 0 0,0 0 0,-4-3 0,-1-2 500,6 6-882,-1-1 0,1 1 0,-1-1 0,1 1 0,-1 0 0,0 0 0,1 0 0,-5-2 0,6 3-243,-1 0-1,0 0 1,0 0-1,0 0 0,0 0 1,0 0-1,1 0 1,-1 0-1,0 0 0,0 0 1,0 1-1,0-1 1,1 0-1,-1 1 1,0-1-1,0 0 0,1 1 1,-1-1-1,0 1 1,0-1-1,1 1 1,-1 0-1,1-1 0,-1 1 1,1 0-1,-1-1 1,0 2-1,0-1-22,-4 5 35,1 0 1,0 1 0,0-1 0,0 1 0,1-1 0,-3 11 0,-46 196 423,48-191-438,-33 182 368,21-90-152,-2 126 1,15-179-178,4 1 0,2-1 0,20 116 0,-10-123-1237,3-1 0,43 100 0,-56-147 445,0 1-1,1-1 1,0 0-1,0-1 1,9 11 0,3-1-3572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17.6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1 173 10112,'1'-3'8264,"8"-4"-6645,11-6-2025,53-34 1097,20-11-245,-77 49-216,0 1 0,1 1 1,33-10-1,-46 16-159,-1 0-1,1 1 0,-1-1 0,0 1 1,1 0-1,-1 0 0,1 0 1,-1 0-1,1 0 0,-1 1 0,0 0 1,1-1-1,-1 1 0,0 0 0,0 1 1,6 2-1,-6-2-6,0 1-1,0-1 1,0 1 0,-1 0-1,1-1 1,-1 1 0,0 0-1,0 0 1,0 1 0,0-1-1,0 0 1,-1 1 0,1-1-1,-1 1 1,2 6 0,0 7 36,-1 0 0,-1 0 0,0 0 0,-1 0 0,-1 0 0,0 0 0,-1 0 0,-9 32 0,-7 11 4,-26 61 1,32-91-62,-12 30 7,3-9-40,-17 64-1,34-101-41,1 0 1,-2 22-1,5-31 51,0 0 1,0 1 0,1-1-1,-1 0 1,1 0 0,0 1-1,0-1 1,1 0 0,4 9-1,-4-11 1,0 0 1,1 0-1,-1 0 0,1 0 0,0 0 0,0-1 0,0 1 0,0-1 1,0 0-1,1 0 0,-1 0 0,1 0 0,-1 0 0,1-1 1,0 0-1,0 0 0,-1 0 0,7 1 0,8 1-531,1-1-1,29 0 0,-11-3-2608,41-5 0,-39-1 1105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18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286 2 10112,'-6'-2'8814,"-3"17"-7240,8-13-1723,-76 146 944,9 2-795,16-48-462,-15 30-5566,61-117 3084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18.4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0 9216,'-14'2'3537,"13"-2"-3352,1 1 0,0-1 0,0 0 1,-1 1-1,1-1 0,0 1 0,0-1 1,0 1-1,0-1 0,0 1 0,-1 0 1,1-1-1,0 1 0,0-1 0,1 1 0,-1-1 1,0 1-1,0-1 0,0 1 0,0-1 1,0 1-1,0-1 0,1 1 0,-1-1 1,0 1-1,1 0 0,69 80 3116,-56-61-3101,-1 1 0,13 26-1,-5-8-67,1 1-155,83 153-931,-37-64-4005,-56-105 2522,-2-2-1536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18.8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8064,'2'-1'309,"1"1"0,0-1 1,0 1-1,0 0 1,0 0-1,0 0 0,0 0 1,0 1-1,0-1 0,0 1 1,-1 0-1,1 0 0,0 0 1,0 0-1,-1 0 0,1 0 1,-1 1-1,1 0 1,-1-1-1,1 1 0,3 4 1,5 4 646,-1 1 0,18 23 0,-22-25-615,50 61 1129,57 81 133,-93-121-1426,-2 1 0,-1 1 0,17 44 1,-21-42-147,-2 1 0,-1 0 0,-2 1 0,-1 0 0,1 37 0,-6-43-162,-1 0-1,-2-1 0,-1 1 0,-1-1 0,-2 1 1,-8 28-1,-80 202-4923,64-185 1710,9-19 145,3-7-245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5:48.2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1736 7552,'-2'17'10035,"9"-9"-10231,-6-7 280,1 0-1,-1 0 1,0-1-1,1 1 0,-1-1 1,1 1-1,-1-1 0,1 1 1,-1-1-1,1 0 0,-1 1 1,1-1-1,-1 0 0,1 0 1,-1 0-1,1 0 0,-1-1 1,1 1-1,0 0 1,-1-1-1,1 1 0,-1-1 1,0 1-1,1-1 0,-1 0 1,1 1-1,1-3 0,5-2 44,-1-1 0,1 0 0,8-9 1,-11 10-43,39-42 465,-2-2-1,47-72 0,-63 85-255,21-42 1,-40 64-266,0-1 1,-1 0-1,0 0 0,-2-1 1,0 0-1,3-23 1,-2-13 10,-3 0-1,-2 0 1,-8-68 0,-44-156-562,16 137-531,-76-192 0,92 287 706,-43-72 0,55 105 354,1-1-1,-1 2 0,-11-12 1,16 19-10,0 0 1,0 0-1,-1 1 1,1-1-1,-1 1 1,-4-3-1,6 5-3,0-1 1,0 0-1,1 1 0,-1-1 0,0 1 0,0 0 0,1-1 1,-1 1-1,0 0 0,0 0 0,0 0 0,0 0 1,1 1-1,-1-1 0,-2 1 0,1 0-11,1 0 0,-1 1-1,1-1 1,-1 1 0,1 0-1,0-1 1,0 1 0,0 0 0,0 0-1,0 0 1,0 0 0,0 1 0,1-1-1,-1 1 1,1-1 0,0 1-1,0-1 1,-2 6 0,0 2 0,0 0 1,1 0-1,0 0 1,0 14-1,0 33 1,10 94 0,19 64 64,-23-185-37,93 531 165,-55-387-71,80 208 0,99 152 394,-22-102-253,-177-387 15,-17-38-114,-4-11-51,-3-15-30,-13-35 1,-23-54 0,10 31-46,-9-22-146,-59-110-1,78 171 68,17 37 62,1 1 0,0-1 0,-1 0 0,1 1 0,0-1-1,0 0 1,0 0 0,0 1 0,0-1 0,0 0 0,0 0 0,0 1 0,0-1 0,0 0 0,0 1 0,0-1 0,0 0 0,1 0 0,-1 1 0,0-1 0,1 0 0,-1 1 0,0-1 0,2-1 0,14-13 30,-6 7 179,8-12-22,-1 0 0,0-1 1,-2-1-1,0-1 0,15-33 0,46-129-2436,-63 152-219,1 3-2421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5:48.6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21 10624,'-14'-20'9493,"13"20"-9458,1 0 1,0 1 0,-1-1 0,1 0-1,0 1 1,-1-1 0,1 0-1,0 1 1,0-1 0,-1 0-1,1 1 1,0-1 0,0 1 0,0-1-1,0 1 1,0-1 0,-1 0-1,1 1 1,0-1 0,0 1-1,0-1 1,0 1 0,0-1-1,0 1 1,1 0 0,-1 12-10,37 230-287,-32-215 85,59 245-6090,-63-269 5860,0 0 1,1 0 0,-1 0-1,1-1 1,2 5 0,-2-6-111,-1 0 1,1 0-1,0-1 1,0 1 0,0 0-1,4 2 1,-6-4 507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56.4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98 9216,'1'-1'4261,"9"-2"-3178,-7 2-802,0 1 1,0-1 0,0 1 0,0-1 0,0 1 0,2 0 0,11-1 294,215-33 1904,-200 29-2366,250-38-127,-147 36-827,-45 6-6933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5:49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 22 7424,'0'-1'127,"0"0"1,0 1-1,0-1 1,0 0-1,0 0 1,0 1 0,0-1-1,0 0 1,0 1-1,0-1 1,0 0-1,0 0 1,-1 1-1,1-1 1,0 0-1,0 1 1,-1-1-1,1 0 1,0 1 0,-1-1-1,1 1 1,-1-1-1,1 1 1,-1-1-1,1 1 1,-1-1-1,0 1 1,1-1-1,-1 1 1,1 0-1,-1-1 1,0 1 0,1 0-1,-1-1 1,0 1-1,1 0 1,-1 0-1,0 0 1,0 0-1,1 0 1,-1 0-1,0 0 1,0 0-1,1 0 1,-1 0 0,0 0-1,1 0 1,-1 0-1,0 0 1,0 1-1,1-1 1,-1 0-1,-1 1 1,-1 1 35,0 0 0,0-1 0,0 1 1,0 0-1,0 0 0,0 1 0,0-1 1,1 0-1,-1 1 0,-3 5 0,-3 10-25,1 0 1,1 1-1,0 0 0,2 1 0,-5 21 1,2-5 98,-5 19 100,3 2 0,-4 89 1,20 115-97,49 95-236,-43-296 47,3-1 0,2-1 0,32 72 0,-36-102-262,1-1 1,1-1-1,2 0 0,0-1 0,2-1 1,0-1-1,2 0 0,35 30 0,-49-47-442,1-1 0,-1 1 0,1-1 0,0-1 0,0 0-1,12 5 1,2-2-2894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5:49.6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 7552,'0'-15'2506,"0"15"-2442,0 0 1,0 0-1,0 0 0,0-1 0,0 1 0,0 0 0,0 0 0,0 0 0,0-1 0,0 1 1,0 0-1,0 0 0,0 0 0,0-1 0,0 1 0,0 0 0,0 0 0,0 0 0,1-1 0,-1 1 1,0 0-1,0 0 0,0 0 0,0 0 0,0-1 0,1 1 0,-1 0 0,0 0 0,0 0 0,0 0 1,1 0-1,-1 0 0,0 0 0,0 0 0,0 0 0,1-1 0,-1 1 0,0 0 0,0 0 1,0 0-1,1 0 0,-1 0 0,0 0 0,0 0 0,1 1 0,-1-1 0,8 4 1393,-3 0-1188,0 1 1,-1 0 0,0 1 0,0-1-1,0 1 1,0 0 0,-1 0 0,0 0-1,4 12 1,-1 4 24,6 36 0,-9-44-102,9 64 228,-4 1 0,-3-1 0,-7 129 0,-3-134-470,-18 197-2556,18-242 990,-3-6-261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5:50.0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10240,'0'0'128,"26"2"5544,-24-1-5441,0-1 1,0 1 0,1 0-1,-1 0 1,0 0 0,0 0-1,0 1 1,0-1-1,0 0 1,0 1 0,-1 0-1,1-1 1,0 1-1,1 2 1,49 66 887,-35-45-1022,34 39-1,46 26-54,-3-3-105,-61-52-231,39 58 0,19 45-588,-33-49-486,-57-87 1405,0 0-279,1 1 0,0-1-1,0 1 1,0-1 0,0 1 0,0-1 0,4 3-1,-5-5 62,0 1 0,0-1 0,0 0-1,-1 0 1,1 1 0,0-1 0,0 0-1,0 0 1,0 0 0,0 0 0,0 0-1,0 0 1,-1 0 0,1 0 0,0 0-1,0-1 1,0 1 0,0 0 0,0 0-1,-1-1 1,1 1 0,0-1 0,0 1-1,0-1 1,-1 1 0,1-1 0,0 1-1,-1-1 1,1 0 0,0 1 0,0-2-1,13-14-3492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5:50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 8320,'82'-11'5317,"-70"10"-4890,0 0-1,-1 1 1,1 0-1,0 1 1,0 1-1,0-1 1,-1 2 0,1 0-1,-1 0 1,0 1-1,0 0 1,12 7 0,7 6 106,-1 2 1,48 41-1,-53-41-233,-1 2-1,-1 0 1,-1 2-1,0 1 0,-2 0 1,25 42-1,-23-27-48,-1 0-1,-2 2 0,-2 0 0,-1 1 0,-3 0 1,-1 1-1,-2 0 0,-2 1 0,-2 0 0,-2 0 1,-3 51-1,-43 272-4395,34-310 2029,7-44 950,1 1 1,0-1 0,1 18 0,4-1-3203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5:50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15 9984,'-6'6'8183,"5"-5"-7856,11 1 2299,21-7-3115,-27 4 1084,58-8-542,-1 3 1,1 3-1,79 6 0,-126-2-859,23 4 0,-33-4 403,-1 0 1,1 0-1,-1 1 1,0-1 0,0 1-1,0 0 1,0 0-1,0 1 1,6 4-1,-1 5-1879,-3 5-1638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5:51.3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 9984,'2'-2'9487,"8"-2"-7201,17-3-2134,60-4 312,0 4 0,125 5 0,-199 3-611,20-1-1211,-1 2 0,0 1 0,50 12 0,-44-3-3596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23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0 9344,'-26'15'15866,"31"-13"-15832,0-1-1,0 1 1,0-1 0,0 0 0,0 0-1,0-1 1,0 0 0,0 1 0,5-2-1,-7 1-7,420 0 1190,-406 0-1074,1 0 1,0 2 0,24 4-1,-16-5 6,-17-1-29,-3 4 146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23.9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8960,'-16'14'12390,"17"-14"-12226,4 3-25,0-1 1,0 0-1,0 0 0,1-1 0,-1 0 1,0 1-1,1-2 0,-1 1 1,9-1-1,-1 1 57,68 3 500,107-8 0,-99 3-520,23-3 16,-86 3-203,16-3 129,-34 3-368,1-1 0,0 2 0,0-1 0,-1 1 0,11 1 1,25 6-5239,-21-2 273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22.6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346 23 6400,'0'-23'13498,"-1"25"-13279,-8 16 60,2 0-1,0 1 1,0-1 0,-4 30 0,0-6-169,-42 144 34,-23 39 85,-23-22-9,63-130-104,10-13-1663,26-60 1472,-1 1 0,1-1-227,0 0 227,-1 1-1,1-1 1,0 0 0,0 0-1,0 0 1,0 1-1,0-1 1,0 0 0,0 0-1,0 1 1,0-1-1,0 0 1,0 0 0,0 1-1,0-1 1,0 0-1,0 0 1,0 0 0,0 1-1,0-1 1,0 0 0,0 0-1,0 1 1,0-1-1,0 0 1,0 0 0,0 0-1,1 1 1,-1-1-1,0 0 1,0 0 0,1 1-151,-1-1 150,0 0 1,0 0-1,0 0 1,1 0 0,-1 0-1,0 1 1,0-1-1,0 0 1,1 0 0,-1 0-1,0 0 1,0 0 0,1 0-1,-1 0 1,12-5-4610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23.2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9 7296,'-16'-9'9967,"16"10"-9926,0-1-1,0 1 0,0-1 0,0 1 0,0-1 0,0 1 0,0-1 1,0 1-1,0-1 0,0 1 0,0-1 0,0 1 0,0-1 0,0 1 1,1-1-1,-1 1 0,0-1 0,1 1 0,7 9 285,1 0 0,1-1 0,0 0-1,0-1 1,15 10 0,28 23 217,-28-17-298,-1 1 0,-2 1 0,23 35 0,60 113 636,-13-19-91,-37-70-219,42 57 577,-82-118-917,-12-19-161,0 1 0,1 0 1,7 9-1,-10-15-169,0 1 0,-1 0 1,1 0-1,-1-1 0,0 1 1,1 0-1,-1 0 0,1 0 1,-1-1-1,0 1 0,0 0 0,1 0 1,-1 0-1,0 0 0,0 0 1,0 0-1,0 0 0,0 1 1,0-1-348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56.9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 8064,'-4'0'8189,"-2"17"-6416,4-3-1380,0 0 0,0 0 0,2 0 0,1 26 0,0-5 63,3 156 767,0-134-1226,16 76-1,-9-71-315,-5-24-1887,12 42 1,-17-79 1872,4 13-1906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24.0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21 166 8960,'-15'-4'9467,"12"5"-8678,1-1-528,2-1-250,0 0 0,0 0 1,0 0-1,-1 0 0,1 0 1,0 0-1,0 1 0,0-1 1,0 0-1,0 0 0,1 0 1,-1 0-1,0 0 0,0 0 1,1-1-1,3-3 74,0 0 1,0 0-1,1 0 1,-1 1-1,1-1 1,6-3-1,34-22 293,-45 30-378,23-13 189,0 1 1,0 2-1,1 0 0,1 2 1,-1 0-1,1 2 0,41-6 1,-62 12-62,0-1 0,0 1 0,0 0 0,0 0 0,0 1 1,0-1-1,0 1 0,0 0 0,6 2 0,-8-2-67,-1-1 1,1 1-1,-1 0 1,1 0-1,-1 0 0,0 0 1,1 0-1,-1 0 0,0 0 1,0 1-1,0-1 1,0 0-1,0 1 0,0-1 1,0 0-1,0 1 0,0 0 1,-1-1-1,1 1 1,0-1-1,-1 1 0,0 0 1,1-1-1,-1 1 0,0 0 1,0 3-1,0 5 71,-1 0 0,0 0 0,-3 12 0,-40 124-20,-38 77-90,79-215-56,0 0 1,1 0-1,-1 1 1,1-1 0,1 0-1,0 1 1,0 13 0,1-19 28,0 1 1,0-1 0,1 1-1,0-1 1,0 1 0,-1-1-1,2 0 1,-1 0 0,0 1 0,1-1-1,0 0 1,-1 0 0,1 0-1,0 0 1,1-1 0,-1 1-1,0-1 1,1 1 0,-1-1 0,5 3-1,1 0 14,1 0-1,-1-1 0,0-1 1,1 0-1,0 0 0,0 0 1,0-1-1,16 2 1,7-2 73,38-1 1,-37-2-84,26 1-2601,2 0-8001,-46 0 6433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25.0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40 7424,'-9'-13'5358,"8"13"-5256,1 0 0,0 0-1,-1 0 1,1 0 0,0 0 0,-1-1-1,1 1 1,-1 0 0,1 0 0,0 0-1,-1 0 1,1 0 0,0 0 0,-1 0-1,1 0 1,0 0 0,-1 1 0,1-1-1,0 0 1,-1 0 0,1 0 0,0 0-1,-1 0 1,1 0 0,0 1 0,-1-1-1,1 0 1,0 0 0,0 1 0,-1-1-1,1 0 1,0 0 0,0 1 0,-1-1-1,1 0 1,0 1 0,0-1-1,0 0 1,0 1 0,-1-1 0,1 1-1,-1 1-62,-1 0 0,1 0-1,0 1 1,0-1-1,0 1 1,0-1-1,1 0 1,-1 1-1,1-1 1,-1 1-1,1 0 1,0-1-1,0 1 1,0-1-1,0 1 1,0-1-1,1 5 1,0-6-9,-1-1 0,1 1 1,-1 0-1,1 0 0,-1-1 1,1 1-1,0 0 0,-1-1 1,1 1-1,0-1 0,-1 1 1,1-1-1,0 1 0,-1-1 0,1 0 1,0 1-1,0-1 0,0 0 1,0 1-1,-1-1 0,1 0 1,0 0-1,0 0 0,0 0 1,0 0-1,0 0 0,-1 0 0,1 0 1,0 0-1,0 0 0,0-1 1,0 1-1,0 0 0,-1 0 1,3-1-1,-1 0 118,1 0-1,-1-1 1,1 1-1,-1 0 1,1-1-1,-1 1 1,1-1 0,-1 0-1,0 0 1,2-2-1,-3 3-45,0-1 0,0 1-1,0 0 1,0-1 0,0 1-1,-1-1 1,1 1 0,-1-1-1,1 1 1,-1-1 0,1 1-1,-1-1 1,0 0 0,0 1-1,0-1 1,0 0 0,0 1-1,0-3 1,-1 2-7,0 0-1,0-1 1,0 1 0,0 0-1,0 0 1,0 0 0,0 0-1,-1 1 1,1-1 0,-1 0 0,1 0-1,-3-1 1,2 1-40,0 1 1,0 0-1,0-1 0,1 1 1,-1 0-1,0 0 0,0 0 0,-1 1 1,1-1-1,-2 0 0,3 0-50,0 1-1,0 0 0,0 0 1,0 0-1,0 0 0,0 0 0,0 0 1,0 0-1,0 1 0,0-1 1,0 0-1,0 0 0,0 1 0,1-1 1,-1 0-1,0 1 0,0-1 1,0 1-1,0-1 0,1 1 0,-1 0 1,0-1-1,1 1 0,-1 0 1,-1 1-1,1 1-16,-1 0-1,0 1 1,1-1 0,0 1-1,0-1 1,0 1 0,0-1-1,0 1 1,1 0 0,0 0-1,0 6 1,1 4-55,4 26-1,-5-38 87,1-1-1,-1 1 0,0-1 1,1 1-1,-1-1 0,1 1 1,0-1-1,-1 0 0,1 1 1,0-1-1,0 0 1,0 0-1,0 1 0,0-1 1,0 0-1,0 0 0,0 0 1,1 0-1,-1 0 0,0-1 1,0 1-1,1 0 0,2 1 1,1-1-442,0 0 1,1 0-1,-1-1 1,0 1-1,8-1 1,-9 0-310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25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 7936,'0'-33'8863,"0"48"-7769,3 24 347,11 63 0,-5-47-1011,13 142 663,-19-149-901,15 276 741,-18-212-884,0-63-3026,0-48 2638,0 1 0,0-1 0,0 0 0,0 1 0,0-1 0,0 0 0,1 1 0,-1-1 0,1 0 0,-1 0 0,1 1 0,0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26.1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52 10496,'-9'0'9150,"21"0"-7735,485-32 2575,-354 18-3474,98 9-1355,-165 5-6343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26.8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65 9728,'0'0'9621,"2"-1"-8880,111-40 1462,-95 35-1838,1 1 1,-1 1 0,1 1-1,0 0 1,0 1 0,33 2 0,-48 0-243,1 0 1,-1 0 0,0 1-1,0 0 1,1 0 0,-1 0 0,0 0-1,0 0 1,0 1 0,0 0 0,5 3-1,-6-3-51,-1-1 0,0 1 0,0 0 0,0 0 0,0 0 0,0 1 1,0-1-1,-1 0 0,1 1 0,-1-1 0,0 1 0,1-1 0,-1 1 0,0 0 0,-1-1 0,1 1 0,0 0 0,0 4 0,0 9 14,-1-1 0,-1 1 1,0-1-1,-4 16 0,-14 62-13,18-91-65,-3 15 0,-44 175 106,46-185-191,0 1 0,1-1-1,-1 14 1,2-19 75,0 0 0,0 1 0,0-1 0,0 0 0,1 0-1,-1 0 1,1 1 0,-1-1 0,1 0 0,0 0 0,-1 0 0,1 0 0,0 0 0,0 0 0,1 0 0,-1 0 0,3 3 0,1-2 15,0 1 1,1-1-1,-1 0 1,1 0-1,0-1 1,0 0-1,0 0 1,0 0-1,0-1 0,0 0 1,9 1-1,13 0 37,37-3 0,-24 0-109,-30 1-39,90 0-235,-32 0-3646,-49-2 409,-18 1 2468,1 0-1,0 1 1,-1-1-1,1 0 0,11-7-3307,-4-1 325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28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 12 6912,'0'0'190,"0"-1"0,0 0 0,0 1 0,0-1 0,-1 1 0,1-1 0,-3-3 1901,2 3-1901,1 1 1,-1 0-1,1-1 0,-1 1 0,1 0 0,-1 0 0,1-1 0,-1 1 0,1 0 0,-1 0 0,1 0 0,-1 0 1,0 0-1,1 0 0,-1 0 0,-24 0 1819,17 1-546,5 1-972,-3 8-243,-1 1 0,1 0 0,1 0 0,0 1 0,-5 17 0,-13 65 246,19-77-401,-3 20 59,-4 69 0,8 31-149,3-132-1,1 57 91,3 0-1,13 67 0,25 92 437,-24-153-215,31 84 1,-33-114-179,24 43-1,-30-63-143,2 0-1,0-1 1,1 0 0,18 19-1,-13-19-52,20 22-295,-17-11-3158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29.3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16 8832,'-1'-2'-42,"-5"-10"5225,6 12-5097,-1-1 1,1 1-1,0 0 0,0 0 1,-1 0-1,1 0 0,0 0 0,-1 0 1,1 0-1,0 0 0,0 0 1,-1 0-1,1 0 0,0 0 1,0 0-1,-1 0 0,1 0 0,0 0 1,0 0-1,-1 1 0,1-1 1,0 0-1,0 0 0,-1 0 0,0 1 346,1-1-346,0 0 1,0 1-1,0-1 0,0 0 0,0 0 1,-1 1-1,1-1 0,0 0 1,0 0-1,0 1 0,0-1 1,0 0-1,0 1 0,-1 1-51,0 0 0,0 0 0,0 0 0,0 0 0,1 0 0,-1 1 0,1-1 0,0 0-1,-1 0 1,1 1 0,0-1 0,0 0 0,1 4 0,0 9 57,-1 62 255,21 123-6,-5-85-698,6-1 0,38 114-1,-54-211-767,15 30 0,-17-39-17,1-1-1,0 1 0,6 6 0,-1-3-2355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29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84 8960,'-12'13'6204,"12"-13"-6073,0 1-1,0-1 1,0 1 0,0-1 0,0 1 0,0-1-1,1 1 1,-1-1 0,0 0 0,0 1 0,1-1 0,-1 1-1,0-1 1,1 1 0,-1-1 0,0 0 0,1 1-1,-1-1 1,0 0 0,1 1 0,-1-1 0,1 0-1,-1 0 1,1 1 0,0-1 0,3 2-23,1 0 0,-1 0 1,1-1-1,0 0 0,0 0 0,-1 0 1,1 0-1,0-1 0,0 0 1,0 0-1,0 0 0,6-1 0,9 0-27,9-1-207,0-2 0,0 0 0,46-14 1,-62 14-103,21-5-1355,32-15-1,-3-3-4377,-34 15 631,-2 1 2194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30.6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192 15 5888,'-5'-14'11205,"0"22"-9987,0-1-927,-4 12-81,1-1 0,-7 25-1,-14 81 68,29-123-276,-36 192-27,-23 98-588,50-263-222,7-21-103,-1-1 0,1 1 0,0 0 0,-1 12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31.0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9088,'0'-5'7146,"1"15"-5322,0-7-1752,1 0 0,0 0 0,0 0 0,0 0 1,0 0-1,0 0 0,1-1 0,-1 1 0,4 2 0,11 12 172,13 20 94,-3 1-1,43 79 0,-61-102-367,13 24 52,3-2 0,1 0 0,1-2 1,2-1-1,58 53 0,-41-46-755,-11-8-3435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5T00:26:45.1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12978 1399 284 0,'-3'-7'107'0,"-1"7"-83"0,1 0 17 0,3 0 4 0,-4 0-9 15,4 0 2-15,0 0-7 16,0 0 1-16,0 0-18 15,-3 0 5-15,3 0 2 0,0 0-3 0,0 0 2 16,0 0-7 0,0 0-3-16,0 0-1 0,3 0 1 15,4 0 4 1,4 0 1-16,3 0-4 16,7 0-1-16,4 0-2 0,7 0 0 15,4 0 0-15,-1 0 2 16,1-3-3-16,-1-3-2 15,-3 6 0-15,-4 0 1 16,1 0-1-16,-1 0 0 0,0 0-3 16,1 0-2-1,-1 6 3-15,-3-6 0 0,0 3 1 16,-8-3 0 0,5 0 0-16,-12 0 0 15,4 0 0-15,-10 0 0 16,3 0 0-16,-3 0 0 0,-1 0-2 15,1 0 1 1,-1 0-4-16,-3 0 0 0,-3 0-32 16,-4 0-15-16,0 0-42 15,-1 0-18-15,-2 0-100 16</inkml:trace>
  <inkml:trace contextRef="#ctx0" brushRef="#br0" timeOffset="449.98">13060 1752 356 0,'-4'0'132'0,"4"0"-103"0,0 0 10 0,0 0-4 0,0 0-9 15,0 0 2 1,0 0-5-16,4 0 0 16,3 0-12-16,4 0 4 0,3-7 3 15,7 4-2-15,4 3 3 16,3-6-1-16,4 3-2 15,-3-4-4-15,3 7 0 0,3-3-3 16,-3-3 0-16,7 0-3 16,3 3-1-1,4 3-1-15,1-7 2 0,-5 4-3 16,1 3-2-16,-15-6 0 16,0 3-1-16,-3 3 0 15,-7 0 0-15,-4 0-29 16,-3 0-13-16,-1 0-44 15,-3 0-19-15,11 0-89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57.6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60 9088,'-4'-4'1951,"4"4"-1734,-1-1 0,1 1-1,0-1 1,0 1 0,-1-1 0,1 1 0,0-1-1,0 0 1,0 1 0,0-1 0,0 1 0,0-1 0,0 0-1,0 1 1,0-1 0,0 1 0,0-1 0,0 0-1,0 1 1,0-1 0,4-5 2385,-2 5-2385,0-1 44,1-1 0,0 1 0,-1-1 1,1 1-1,6-4 0,-1 3-116,1 0 0,-1 0 0,0 1 0,1-1 0,-1 2 0,1-1 0,-1 1 0,14 1 0,-11 0 54,0 0 1,0 1 0,-1 1 0,1 0 0,0 0 0,14 6 0,-21-7-114,-1 1 0,0 0 0,1-1 0,-1 1 0,0 1 0,0-1 0,0 0 0,0 1 0,-1 0 0,1-1 0,-1 1 0,1 0 0,2 5 0,-2-2 19,-1-1 0,1 1 0,-1-1 0,0 1 1,-1 0-1,1 0 0,0 10 0,-1 2 42,-1-1 0,-1 0-1,0 1 1,-8 30 0,0-11 8,-2-2 1,-32 69 0,11-28-191,11-28-3,-20 61 124,37-97-93,1 0 1,1 0-1,0 0 0,1 0 0,0 0 1,1 0-1,1 17 0,-1-27 5,0-1 0,1 1 0,-1 0 0,0-1 0,1 1 0,-1 0 0,1-1 0,0 1 0,-1-1 0,1 1 0,0-1 0,0 0 0,0 1 0,0-1 0,0 0-1,0 1 1,0-1 0,1 0 0,-1 0 0,0 0 0,1 0 0,-1 0 0,1 0 0,-1-1 0,1 1 0,-1 0 0,1-1 0,-1 1 0,1-1 0,0 0 0,-1 1 0,1-1 0,0 0 0,-1 0 0,1 0 0,2 0-1,7-1 32,-1-1-1,0 0 0,0 0 0,18-7 0,-17 5-34,263-98-2101,-222 81-399,-9 8-1889,-24 10 1857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31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11 111 8192,'-10'-14'8093,"9"12"-7741,2 1-213,-1 0-1,0 0 1,1 0 0,-1 0 0,0 0-1,1 0 1,0 0 0,-1 0 0,1 0-1,-1 0 1,1 0 0,0 0 0,0 1-1,1-2 1,4-3-59,0 1 1,0 0-1,0 1 0,9-5 0,16-5 242,38-12 0,-53 21 7,-1 0 0,2 0 0,-1 2-1,25-1 1,-39 3-268,0 0 1,0 0-1,0 0 0,0 1 0,0-1 0,0 1 0,-1-1 0,1 1 0,0 0 0,0 0 1,0-1-1,-1 1 0,1 0 0,0 1 0,-1-1 0,1 0 0,-1 0 0,1 1 0,-1-1 1,0 1-1,1-1 0,-1 1 0,0 0 0,0-1 0,0 1 0,-1 0 0,1 0 0,0 0 1,0 3-1,2 5 78,-2-1-1,1 0 1,-2 1 0,1 16 0,-1-21-144,-3 37 215,-1 0-1,-11 52 1,-4 28-66,17-111-154,2 1-1,0-1 0,1 20 1,0-28 7,-1 1 1,1-1-1,0 0 1,0 1 0,0-1-1,0 0 1,1 0 0,-1 0-1,1 0 1,0 0-1,0 0 1,0-1 0,0 1-1,0-1 1,0 1 0,1-1-1,3 3 1,0-1-160,0-1 0,0 1-1,0-2 1,1 1 0,-1-1 0,1 1 0,0-2 0,8 2-1,5-1-1118,31-1 0,-34-1 828,-12 0-530,0 0 0,-1-1-1,1 0 1,8-2-1,3-1-3490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32.2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8064,'11'-3'5953,"-9"3"-5457,12 3 1747,-9-1-2043,-1 1-1,1-1 1,-1 1 0,5 4-1,-2-2-52,2 2 12,0 1 1,0-1-1,9 12 0,18 29 545,50 88 0,-75-116-590,16 26 266,-1 2 0,29 78-1,-34-57-57,-3 0-1,-2 0 0,6 79 1,-18-106-251,-1 1 1,-3 0 0,-1-1-1,-10 69 1,0-55-218,-2-1 0,-40 103 0,29-101-605,10-27-1719,-9 33 0,21-51-511,2-2-1312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44.0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8704,'0'13'13914,"12"-12"-14511,2-1 858,15-1 233,-1 2 0,50 8 1,-11 4-346,-48-12-92,-16-2-40,-1 1 0,1 0-1,-1 0 1,0 1 0,1-1-1,-1 0 1,0 1 0,1 0-1,2 1 1,-4-2-68,0 1 0,0-1-1,0 0 1,0 1 0,0-1 0,0 0 0,0 0-1,0 0 1,0 1 0,1-1 0,-1 0 0,0-1 0,1 1-1,0 0-566,0-1 0,0 0 0,0 0 0,-1 0 0,1 0-1,0 0 1,0 0 0,-1 0 0,1-1 0,-1 1 0,1-1-1,-1 1 1,0-1 0,2-2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44.4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8064,'0'0'10058,"0"15"-9482,6 160 219,-2 2-1195,-4-148-112,3-14-1151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45.0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1 273 8448,'8'-5'9548,"8"2"-8663,-4 1-353,29-12 29,-1-2 1,0-1-1,50-32 1,27-12-371,-86 47-170,-2-1 10,2 2 0,0 1-1,43-11 1,-31 8-887,-5 3-3099,-27 11-444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8:45.7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 8448,'0'0'10853,"10"-1"-9509,64-29-438,-68 28-737,0 1 0,0-1-1,0 1 1,0 1 0,0-1 0,0 1-1,8 1 1,2 0 380,-15-1-494,0 0-1,0 0 1,-1 0 0,1 1 0,0-1-1,0 0 1,0 1 0,-1-1 0,1 0-1,0 1 1,-1-1 0,1 1-1,0-1 1,-1 1 0,1-1 0,-1 1-1,1 0 1,-1-1 0,1 1 0,-1 0-1,1 0 1,-1-1 0,0 1 0,1 0-1,-1 0 1,0-1 0,0 1-1,1 0 1,-1 0 0,0 0 0,0-1-1,0 1 1,0 0 0,0 0 0,0 0-1,-1 1 1,1 3 104,0 0 1,-1 0-1,0 0 0,-1 7 0,-27 99 198,10-33-330,17-69-51,1 0 0,-1 0 0,1 0 0,1 10 0,-1-17 19,1 1-1,0-1 0,0 1 0,1-1 1,-1 1-1,0-1 0,1 0 0,-1 1 1,1-1-1,0 1 0,0-1 0,0 0 0,0 0 1,0 0-1,1 0 0,-1 0 0,1 0 1,2 3-1,-2-4 18,0 0 1,0 0-1,0 0 0,0-1 1,0 1-1,0-1 0,0 1 0,0-1 1,1 0-1,-1 0 0,0 0 1,0 0-1,0 0 0,3-1 1,33-8 95,-23 4-102,15-3-120,21-3-2034,-16 8-5025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36.6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1 9088,'-7'0'6718,"6"0"-6425,-8 7 1452,-4 14-1709,12-19 323,-7 14-68,1 1 1,1 1-1,1-1 0,0 1 0,1 0 0,-2 32 0,1 10 0,3 1 0,8 96-1,30 123-105,-35-275-186,10 73-37,22 135-111,17-2 261,-45-195-166,1 1 1,1-1-1,12 21 0,-17-32-248,1 0 0,0 0 0,1 0 0,-1-1 0,1 0 0,0 1-1,0-1 1,1 0 0,-1-1 0,1 1 0,-1-1 0,1 0 0,0 0 0,6 2-1,-9-5-7,0 0 0,0 0 0,0 0 0,0 0 0,0 0 0,0 0 0,-1 0 0,1 0-1,0-1 1,0 1 0,0-1 0,0 0 0,0 1 0,-1-1 0,1 0 0,0 0 0,-1 0-1,3-2 1,-4 3 224,26-17-3631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37.1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 7680,'0'-5'1092,"0"4"-888,0 0-1,0-1 0,0 1 1,0 0-1,0-1 1,0 1-1,0 0 0,0-1 1,1 1-1,-1 0 0,0-1 1,1 1-1,4-8 3633,-3 13-3148,4 10-604,-6-13 94,40 135 1280,-23-70-1103,112 356 1149,-45-206-1525,-84-214-49,1 0 0,0 0 0,0 0 0,0-1-1,0 1 1,0 0 0,1 0 0,-1-1 0,0 1 0,1-1 0,-1 1-1,3 1 1,-3-3-51,0 0-1,0 1 1,0-1 0,0 0-1,-1 0 1,1 0-1,0 0 1,0 0-1,0 0 1,0 0 0,0 0-1,0-1 1,0 1-1,-1 0 1,1 0-1,0-1 1,0 1 0,0-1-1,-1 1 1,1-1-1,0 1 1,0-1-1,-1 1 1,1-1 0,0 1-1,-1-1 1,1 0-1,-1 0 1,2-1 0,28-28-8967,-13 16 5440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37.5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 9600,'0'0'7439,"9"2"-5677,14-1-1758,-2-1 295,191-8-364,-188 5-374,75-13-3676,-62 7-34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38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 0 8064,'0'2'7018,"-4"7"-6645,0 0-1,1 0 1,0 0-1,0 0 1,-1 11-1,-1 3-154,-58 383 1917,39-212-2222,4-97-1427,19-88 312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8064,'2'-1'253,"-1"0"0,1 0 1,0 0-1,0 1 1,0-1-1,-1 0 0,1 1 1,0-1-1,0 1 0,0 0 1,0-1-1,0 1 0,0 0 1,0 0-1,0 0 0,0 1 1,0-1-1,0 0 0,-1 1 1,1-1-1,0 1 0,0 0 1,0 0-1,0 0 1,-1-1-1,3 3 0,4 3 627,0 1-1,0-1 1,-1 1-1,8 10 0,5 5-431,-8-11-262,22 20 321,-1 3 0,52 66-1,-61-65-183,-2 1 0,-1 0 0,26 67 0,-39-80-210,0 0 0,-2 1 1,-1 0-1,0 0 0,-2 0 0,-1 0 0,-2 48 1,-4-34-74,-1 0 1,-17 56 0,-31 73-2224,33-108 100,18-55 1823,0 2-1003,0 1 0,0-1-1,1 1 1,-2 10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38.4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10112,'7'6'8911,"28"34"-7401,-20-15-1135,22 51 1,-5-6-87,-1-17-179,73 95 0,53 39-210,-145-172 81,2 2-68,21 21-397,-32-35 250,0-1 0,0 1-1,0-1 1,0 0 0,0 0 0,1 0 0,-1 0 0,1 0 0,-1-1 0,5 2-1,-7-3 37,0 0 0,0 0 0,0 0 0,0 0 0,0 0 0,0 0 0,0 0 0,0-1 0,0 1 0,0 0 0,0-1 0,0 1 0,-1 0 0,1-1 0,0 1 0,0-1 0,0 1 0,-1-1 0,1 0 0,0 1 0,0-1 0,-1 0 0,1 0 0,-1 1-1,2-2 1,10-22-6382,-12 23 6256,6-18-3558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38.9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11 101 8192,'-4'-5'6098,"4"5"-5854,-1 0-166,1-1 0,0 1 0,-1 0 0,1 0-1,0 0 1,-1-1 0,1 1 0,0 0 0,-1-1 0,1 1 0,0 0-1,-1 0 1,1-1 0,0 1 0,0-1 0,0 1 0,-1 0 0,1-1-1,0 1 1,0 0 0,0-1 0,0 1 0,0-1 0,0 1 0,0-1-1,-1 1 1,1-1 0,1-2 12,0 0 0,-1 0 0,1 1 0,0-1 0,0 0 0,0 1 0,1-1 0,-1 0-1,1 1 1,-1-1 0,1 1 0,0 0 0,0 0 0,4-4 0,0 0 79,0 1-1,0 0 1,1 0-1,7-4 1,-10 7-83,0 0 0,0 0 0,0 1 1,1-1-1,-1 1 0,0 0 0,1 0 0,-1 0 0,0 1 0,1 0 0,-1 0 0,1 0 0,-1 0 1,0 0-1,1 1 0,-1 0 0,0 0 0,8 3 0,-6-2 20,-1 1-1,0 0 1,0 0 0,0 1-1,-1-1 1,1 1-1,-1 0 1,1 0 0,-1 0-1,-1 1 1,1 0-1,-1-1 1,5 9 0,-3-2 44,1 1 1,-2-1 0,0 1-1,0 0 1,-1 1 0,0-1-1,1 24 1,-3-26-121,0-1 0,1 0 0,1 0 0,-1 1 0,1-1 0,7 14 0,-8-19-29,0-1 0,1 1 0,-1 0 1,1-1-1,0 0 0,0 0 0,0 0 0,0 0 0,0 0 0,0-1 0,1 1 1,0-1-1,-1 0 0,1 0 0,0 0 0,8 2 0,-7-3-374,0 0 0,0 0 0,0-1 1,0 1-1,0-1 0,0-1 0,0 1 0,0-1 0,0 0 0,0 0 0,0 0 0,0-1 0,5-2 0,13-3-3504,-8 4-336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39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9728,'1'-1'165,"0"1"0,0-1 0,0 1 0,0 0 0,-1 0 0,1-1 1,0 1-1,0 0 0,0 0 0,0 0 0,0 0 0,0 0 0,0 0 1,0 0-1,0 0 0,0 0 0,0 1 0,0-1 0,-1 0 0,1 1 0,0-1 1,0 0-1,0 1 0,0-1 0,-1 1 0,1-1 0,0 1 0,0 0 0,-1-1 1,1 1-1,0 0 0,3 4 50,-1-1-1,-1 1 1,1-1 0,3 9-1,0-1 511,12 18 95,28 36-1,-6-10-463,-20-27-236,-1 2 1,-2 0-1,-2 0 1,16 44-1,-11-13 125,-3 0-1,-3 1 0,-3 0 0,5 87 1,-16-118-395,-1 0 1,-2 0 0,-2 0-1,0 0 1,-2 0 0,-18 47-1,-12 32-3807,30-89 939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39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41 8448,'0'-4'463,"0"2"41,-1 1-1,1-1 0,0 1 1,1-1-1,-1 1 1,0-1-1,0 1 0,1-1 1,-1 1-1,1-2 0,0 2-341,-1 1-1,1-1 0,-1 1 0,1-1 1,0 1-1,-1 0 0,1-1 0,0 1 0,-1 0 1,1 0-1,0 0 0,-1-1 0,1 1 1,0 0-1,0 0 0,-1 0 0,1 0 1,0 0-1,0 0 0,-1 0 0,1 0 1,0 1-1,-1-1 0,2 0 0,70 22 2170,-61-20-2202,0-1 0,0 0 0,-1 0 0,1-1 1,0-1-1,0 0 0,12-3 0,25-8-1077,0-3-3675,-36 11 2505,-1 0-2020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40.2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 8832,'-5'-6'8063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40.5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17567,'13'63'459,"10"39"-331,29 60-91,-43-133-650,6 38 0,-14-57-513,-1 1-1060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40.9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0 281 8192,'0'-3'815,"0"0"0,1 0-1,-1 0 1,1 0 0,-1 0 0,1 0 0,1-3 0,-1 4-597,0 0-1,0 0 1,0 0 0,0 1 0,1-1 0,-1 1 0,0-1-1,1 1 1,2-3 0,-1 2-197,0 1-1,0-1 1,0 0 0,0 1-1,0 0 1,1 0 0,-1 0-1,0 0 1,1 0 0,-1 1-1,1 0 1,-1-1-1,4 2 1,29-3 40,1-1-1,-2-2 1,1-1 0,-1-2-1,0-2 1,0-1-1,-1-1 1,-1-2 0,0-1-1,52-34 1,-49 26-15,43-26-1426,-75 46 904,0 1 0,0 1 0,1-1 0,-1 0 0,0 1 0,1 0 0,4-1-1,-6 2-223,-1 0-1,0 0 0,1 0 0,-1 0 0,0 0 0,0 1 0,1-1 0,-1 1 0,0 0 0,3 1 0,10 6-2467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41.3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46 10112,'-4'0'7125,"15"0"-6861,0-1 1,0 0 0,0-1-1,0-1 1,-1 1 0,1-2-1,12-5 1,-10 5-119,1-1 0,0 2 1,-1 0-1,22-2 0,56 2 270,-83 3-186,-1 0 0,0 1 0,9 1 0,-14-2-150,-1 1-1,1-1 0,0 0 1,-1 1-1,1 0 0,-1-1 1,1 1-1,-1 0 0,1 0 1,-1 0-1,0-1 0,1 2 1,-1-1-1,0 0 0,0 0 1,0 0-1,0 0 0,0 1 1,0-1-1,2 3 0,-3-1-8,1 0 1,0 0-1,-1 0 0,0 0 0,1 0 0,-1 0 0,-1 0 0,1 0 1,0-1-1,-1 1 0,1 0 0,-1 0 0,0 0 0,0 0 0,0 0 1,0-1-1,0 1 0,-1-1 0,-2 5 0,-5 6 111,-1-2 0,-19 21 0,5-8 4,15-13-134,-4 4-74,1 0-1,-11 18 0,22-32 20,1 0 1,-1 0 0,1-1-1,-1 1 1,1 0-1,-1 0 1,1 0-1,0 0 1,0 0-1,-1 0 1,1 0 0,0 0-1,0 0 1,0 0-1,0 1 1,0-1-1,0 0 1,1 0-1,-1 0 1,0 0 0,0 0-1,1 1 1,0 0-8,0-1 0,0 0 0,1 1 0,-1-1 0,0 0 1,0 1-1,1-1 0,-1 0 0,1 0 0,-1 0 0,1 0 0,1 0 1,6 3 4,-1-1 0,1 0 0,0-1 1,9 1-1,7 1-650,0-2 1,0-1-1,44-4 0,-58 1-1362,0 0-1,0 0 0,0-1 0,0-1 1,12-5-1,2 0-1971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49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1 144 7808,'0'-10'13566,"17"-5"-14448,-13 11 2101,10-5-1030,-1 0-1,1 0 0,1 1 0,26-10 0,-5 2-35,-19 8-64,0 0 1,0 1 0,1 1 0,0 0 0,24-3-1,-38 8-18,0 1 0,-1 0 0,1 0 0,0 0 0,-1 0 0,1 1-1,-1 0 1,1-1 0,-1 1 0,1 0 0,-1 1 0,1-1 0,-1 1 0,0 0 0,0-1-1,1 1 1,-2 1 0,1-1 0,0 0 0,0 1 0,-1-1 0,1 1 0,-1 0 0,0 0-1,0 0 1,2 4 0,1 3 174,0 0 0,-1 0-1,0 0 1,-1 1 0,0-1 0,-1 1-1,1 15 1,-2-20-170,-1 0 1,0 0-1,0 0 0,0 1 1,-1-1-1,0 0 0,-1 0 1,1 0-1,-1 0 0,0-1 1,-5 10-1,2-6-18,0 0-1,-1-1 1,0 1 0,-1-2 0,0 1 0,-9 8-1,11-11-50,4-3-20,-1 0 0,1-1 0,-1 1 0,0-1 0,1 1 0,-1-1 0,0 1 0,0-1 0,0 0 0,0 0 0,0 0 0,-3 1 0,11 6-855,7-2 654,1-1 0,-1 0 0,1-1 0,0-1 0,21 3 0,-31-5 199,0 0 1,1 0 0,-1 1 0,0-1-1,0 1 1,0 0 0,4 3 0,-7-4 55,1-1 0,-1 1 1,0 0-1,0-1 1,0 1-1,0 0 0,0 0 1,0 0-1,0 0 0,0 0 1,0 0-1,0 1 1,-1-1-1,1 0 0,0 0 1,-1 0-1,1 1 0,-1-1 1,1 0-1,-1 1 1,0-1-1,1 0 0,-1 1 1,0-1-1,0 3 0,-3 8 176,-1 1 0,0-1-1,-8 16 1,9-23-208,1 0 0,-1 0 1,0 0-1,-1 0 1,1-1-1,-1 1 0,0-1 1,0 0-1,-1 0 1,-4 3-1,-3 0 20,0-1-1,0 0 0,-1-1 1,0-1-1,0 0 0,0-1 1,0 0-1,-14 1 0,-43 1-1145,3-5-4860,39 0 1068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51.8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1 956 9472,'21'-18'3520,"-11"8"-2752,10-8 416,-5 4 64,6-8-257,11-11-31,-1-18-320,6-14-64,8-18-352,18 1 0,10 3 96,9 6-192,7-6-64,-1 1-192,-10 4-64,-12 4-1536,-8 11-671,5 12-2593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59.9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8064,'4'9'12562,"1"-8"-13429,25 2 1729,0-1 0,54-4 0,-71 1-722,52-5 138,22 0-124,-70 7-85,-11-1-45,0 0 0,0 0 0,0 0 0,0-1 0,11-2 0,-6 1-3343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53.2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0 972 9088,'7'-6'6588,"0"-2"-3296,9-19-3200,-10 16 698,19-30-123,104-239 517,-50 82-1456,-9 22-1648,-17 56-896,-5 15-2069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35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250 0 8704,'-2'15'2257,"1"0"-1,-2 1 1,-6 20 0,-3 17-698,-5 32-981,-55 158 0,64-218-571,-81 216 179,53-153-1300,35-86 1554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35.4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10240,'0'0'5589,"0"0"-5557,0 0 0,0 1 0,0-1 0,0 0 0,0 0 0,0 0 0,0 0 0,0 0 0,0 1 0,0-1 0,0 0 0,0 0 0,0 0 0,0 0 0,0 0 0,0 1 0,0-1 0,0 0 0,0 0 0,0 0 0,0 0 0,0 0 0,0 1 0,0-1 0,0 0 0,1 0 0,-1 0 0,0 0 0,0 0 0,0 0 0,0 1 0,0-1 0,0 0 0,0 0 0,1 0 0,-1 0 0,0 0 0,8 6 468,1 0 0,14 7 0,14 9 10,-17-9-233,-2 2-1,0 0 1,0 1-1,-2 1 1,28 36-1,3 20 268,43 91 0,12 22-283,-88-159-331,0 0-1843,-2-12-2306,-6-28-1217,4-6 1443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55.8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59 8576,'-5'5'12079,"20"-5"-10889,49 1 1162,-25 0-1557,0-1-1,53-7 1,-47-1-57,71-20 1,-45 9-521,-67 18-275,0 0-1,1 0 0,-1 1 1,1 0-1,6 0 0,-10 1-212,0-1 0,1 0 1,-1 0-1,0 0 0,1 1 0,-1-1 0,0 1 1,0-1-1,0 1 0,1-1 0,-1 1 0,0 0 0,0 0 1,0 0-1,0-1 0,0 1 0,0 0 0,-1 0 0,1 0 1,0 0-1,1 3 0,19 32-8178,-5-12 3542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9:59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9 9216,'-14'12'12118,"14"-11"-11975,0-1 0,1 0-1,-1 0 1,1 0 0,-1 1-1,0-1 1,1 0-1,-1 0 1,0 0 0,1 0-1,-1 0 1,1 0 0,10 3 153,-1 0 1,1-1-1,-1 0 1,1-1 0,0 0-1,-1-1 1,17-1-1,-2 0-23,27 1-50,198 0 1855,-84 0-6256,-158 0 3025,0-2 0,0 1 1,-1-1-1,1 0 1,0 0-1,-1-1 1,0 0-1,9-5 1,6-2-3056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00.7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31 188 7296,'0'-1'309,"0"0"-1,-1 0 1,1 0 0,-1 0 0,1 0 0,-1 0 0,1 0 0,-1 0-1,0 0 1,1 0 0,-1 1 0,0-1 0,0 0 0,0 0 0,0 1-1,1-1 1,-1 0 0,0 1 0,0-1 0,0 1 0,0-1 0,0 1-1,-1 0 1,1-1 0,0 1 0,0 0 0,0 0 0,0 0 0,0 0-1,0 0 1,0 0 0,-1 0 0,0 0 0,2-1-157,-1 0-1,1-1 1,0 1 0,1 0 0,-1 0 0,0-1-1,0 1 1,0 0 0,1 0 0,-1-1-1,1 1 1,0-2 0,1-3-15,0 0 0,1 0 0,0 0-1,0 1 1,0-1 0,1 1 0,0-1 0,0 1 0,0 0 0,0 1-1,10-8 1,-2 2 87,1 1 0,0 0 1,22-10-1,-26 14-97,-1 1 1,1 0-1,0 0 1,0 1-1,1 0 1,-1 0 0,1 1-1,-1 1 1,1 0-1,0 0 1,10 1-1,-9 1 56,0 0-1,0 1 0,0 0 0,0 1 1,0 0-1,0 1 0,19 10 1,-23-11-97,-1 1 0,0 0 0,0 1 1,-1-1-1,1 1 0,-1 0 0,0 1 1,0-1-1,-1 1 0,0 0 0,0 0 0,0 0 1,-1 1-1,4 7 0,-4-5-34,0 0 0,0 0 0,-1 0 0,-1 1 0,0-1 0,0 0 0,0 17 0,-6 15 106,0 0 1,-22 75-1,-36 66 135,5-15-245,53-151-71,1 0-1,0 0 0,1 0 1,0 1-1,0 22 1,3-34 19,1-1 0,-1 1 0,1-1 0,0 1 0,0-1 0,0 0 0,1 0 0,-1 1 0,1-1 0,4 6 1,-4-7 9,0 0 0,0 0 0,1-1 0,-1 1 1,1-1-1,0 0 0,0 0 0,-1 0 0,1 0 1,1 0-1,-1-1 0,0 0 0,0 1 0,1-1 1,4 1-1,33 5-80,0-2 1,0-1-1,60-4 0,-8 1-2835,-3 7-3860,-34 1 6,-29-4 2833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01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285 33 8448,'0'0'-209,"5"-33"12864,-10 43-11000,-2 7-1023,-6 32 0,7-24-408,-2 1-61,-22 90 239,17-61-529,-2 0 0,-3-1 0,-2-2 0,-37 72 0,45-103-218,3-2-642,-2-1 0,-18 24 0,11-28-1548,18-14 2327,-1 1 0,0-1 0,1 0 0,-1 1 0,0-1 0,1 0 0,-1 1 1,0-1-1,1 0 0,-1 0 0,0 0 0,0 0 0,0 0 0,1 0 0,-1 0 0,0 0 0,0 0 0,1 0 0,-1 0 0,0 0 0,0-1 0,1 1 0,-1 0 1,-1-1-1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01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 8832,'-12'-1'10286,"16"9"-9015,3-1-954,-1-1 0,1 0 0,0-1 0,10 7 0,22 18 242,1 10-271,-2 1 0,55 76 0,-22-25-203,-35-46-53,-3-4-291,44 42 1,-61-68-1423,0-1 0,1-1 0,1 0 0,33 18 0,-29-21-2575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03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9 7424,'-5'-9'9381,"3"11"-8939,-3 3-223,1 0 0,-1 1-1,1 0 1,0 0 0,1 0-1,-1 0 1,1 1 0,0-1-1,1 1 1,0 0 0,-2 10-1,-9 37 204,2 0 0,3 1 0,-3 79-1,17 157 95,21-1-89,18-49-278,-34-196-126,2 0-1,3-2 1,26 56 0,-25-66-63,-5-7-578,2-1 0,17 26 0,-27-46 86,0 0-1,0-1 0,0 1 1,7 5-1,-9-9 217,0 1 0,0-1 0,0 0 0,0 0 0,0 0 0,1 0 0,-1 0 0,0 0 0,1-1 0,-1 1 0,0-1 0,1 1 0,3-1 0,9 0-3588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03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14 7936,'-5'-14'9279,"5"23"-8917,1-1-1,0 1 1,0-1-1,5 15 0,2 7 46,22 112 585,12 135-68,-17-97-894,10 10-659,-34-168-681,-2-20 805,1 0 0,0 0-1,0 1 1,0-1 0,0 0 0,0 1-1,1-1 1,-1 0 0,1 0-1,-1 1 1,1-1 0,0 0 0,1 3-1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00.4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 7808,'-2'-3'7583,"-2"12"-5986,-4 16-1786,5-3 428,1 0-1,0 0 0,3 40 0,1-16 31,2 212 371,6-143-1766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04.4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8704,'4'0'7870,"14"4"-6698,-1 1-631,4-2-47,-1-1-1,1 0 0,37-3 1,-15 0-430,-10 1 48,2 1-3008,57-7 0,-65 2-1285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04.9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242 11 8320,'-2'-11'9483,"-3"20"-7538,-3 19-2094,-10 71 1165,-16 68-480,-54 138-210,77-272-1132,-24 51 1,19-56-1113,16-27 1651,-1 0 1,0 0-1,0 0 0,0 0 0,0 0 1,0 0-1,0 0 0,-1 0 0,1-1 0,0 1 1,0 0-1,0-1 0,-1 1 0,1-1 1,-1 1-1,1-1 0,0 1 0,-3-1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05.2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9728,'11'6'5847,"-9"-5"-5263,13 6 2131,7 8-1411,-3-3-780,0 1-1,0 1 0,25 25 0,4 15-44,40 61 0,-44-56-370,93 135-1746,-118-172-1004,-12-15 572,-4-6 527,-3-1 1465,0 0 0,1 0 0,-1 0 0,0 0-1,0 0 1,0 0 0,1 0 0,-1 0 0,0 0 0,4-6-2436,1-3-1268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06.3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77 8192,'-6'-3'8143,"18"-5"-6043,18-4-1832,100-34 1871,-125 44-2036,0 1 0,0-1-1,1 2 1,-1-1 0,0 0-1,1 1 1,-1 0 0,9 1 0,-13-1-43,1 0-1,0 1 1,0-1 0,0 1 0,-1-1 0,1 1 0,0 0 0,-1-1 0,1 1 0,-1 0-1,1 0 1,-1 0 0,1 0 0,-1 1 0,1-1 0,-1 0 0,0 1 0,0-1-1,0 0 1,0 1 0,0-1 0,0 1 0,0 0 0,0-1 0,-1 1 0,1 0 0,-1-1-1,1 4 1,1 17 65,-1 0 0,-1 0 0,-1 0-1,-5 25 1,2-19-20,-1-3-113,1 1 0,2 0 0,1 0-1,2 37 1,0-59-27,0 0 0,0 0 1,0 0-1,1 0 0,0 0 0,-1 0 0,1-1 0,0 1 0,1-1 0,-1 1 0,1-1 1,-1 0-1,1 0 0,0 0 0,0 0 0,1-1 0,-1 1 0,0-1 0,1 0 0,-1 0 1,1 0-1,0 0 0,0-1 0,0 1 0,0-1 0,0 0 0,6 1 0,-7-2-471,1 0-1,0 0 1,-1 0-1,1 0 0,0 0 1,0-1-1,-1 0 1,1 1-1,0-1 1,-1-1-1,1 1 0,4-3 1,6-5-2107,2 0-1547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07.1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4 8960,'-5'-4'6645,"5"5"-6572,1 0 1,-1 0-1,1 0 1,-1 0-1,1 0 1,-1 0-1,1 0 1,0-1-1,-1 1 1,1 0-1,0 0 1,0-1-1,0 1 1,0-1-1,-1 1 1,1-1-1,0 1 1,0-1-1,0 1 1,0-1-1,0 0 1,0 1-1,2-1 1,8 5 380,2 2-212,-1 1 0,0 1 0,-1 0 0,0 1-1,12 13 1,-15-14-112,0 2 0,-1-1-1,0 1 1,0 0 0,-1 1-1,5 12 1,-8-17-73,14 32 261,-1 0-1,-1 2 0,8 42 1,-14-39-147,-1-1 1,-3 1 0,-1-1 0,-3 46-1,-14 93-123,8-147-528,-2-1 0,-1 1 0,-15 41 0,13-46-481,6-17-508,0-1 0,-1-1 0,-8 16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07.6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 8832,'0'-18'9834,"0"28"-8501,0 73-706,21 146 0,-12-188-752,-6-29-524,0 1 1,-1 0-1,2 23 0,-1-12-2776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08.0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29 7808,'-14'14'9477,"15"-9"-7755,224-5 815,-136 0-2759,-80 0-517,0-1 1,0 0-1,0-1 0,0 0 1,0 0-1,-1-1 1,1 0-1,-1 0 0,0-1 1,0 0-1,12-8 0,-5 2-2919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08.6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 8832,'9'-2'8431,"5"-1"-5006,-1 0-3240,-1 1-1,23-2 1,-18 3-205,-10 1 217,0 0 0,0 0 1,0 0-1,0 1 0,13 2 1,-18-2-135,-1 0 1,1-1 0,-1 1-1,1 0 1,-1 0-1,1 0 1,-1 0 0,0 0-1,0 0 1,1 0-1,-1 0 1,0 0 0,0 1-1,0-1 1,0 0-1,0 1 1,0-1 0,-1 1-1,1-1 1,0 1-1,-1 0 1,1-1 0,-1 1-1,0-1 1,1 1-1,-1 0 1,0-1 0,0 1-1,0 3 1,-1 6 117,-1 0 0,0 0 1,0 0-1,-1 0 0,0 0 0,-1-1 0,-8 17 1,7-17-193,0 0 1,1 0-1,1 1 0,-1-1 1,2 1-1,0 0 1,-2 16-1,4-23-2,0-1-1,1 1 1,-1-1-1,1 0 1,-1 1-1,1-1 0,0 0 1,0 0-1,1 1 1,-1-1-1,1 0 1,-1 0-1,1-1 1,0 1-1,3 3 1,-1-2 37,-1-1 0,1 0 0,0 0 0,0 0 0,0 0 0,0-1 0,1 0 0,-1 0 0,10 3 0,-6-2-494,0-1 1,0-1-1,0 0 1,0 0 0,13 0-1,-13-1-1095,-1-1 1,0 0-1,1 0 1,-1 0-1,13-5 0,-1-2-4723,-2-1 1766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53.47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86 154 7424,'-36'-8'4792,"30"9"-4473,4 0-248,0-1 0,0 1-1,1 0 1,-1 0 0,0 0-1,1 0 1,-1 0 0,1 0-1,-1 0 1,1 0 0,0 1-1,0-1 1,-1 1 0,1-1-1,0 1 1,0-1 0,0 1 0,0-1-1,1 1 1,-1 0 0,-1 3-1,-2 11-62,1 0-1,0 0 1,1 1 0,1-1-1,1 1 1,1 24 0,20 99-19,-18-122 12,1-1-1,1 1 1,0-1 0,1-1-1,1 1 1,1-1 0,13 22-1,-19-35 20,0 0-1,0 0 1,1 0-1,-1 0 0,1-1 1,0 1-1,0-1 1,0 0-1,0 0 1,1 0-1,-1 0 0,0 0 1,1-1-1,-1 1 1,1-1-1,0 0 1,3 0-1,-4 0 35,0-2 0,0 1 0,-1 0-1,1 0 1,0-1 0,0 1 0,-1-1 0,1 0 0,0 0-1,-1 0 1,1 0 0,-1-1 0,1 1 0,-1-1 0,0 1 0,1-1-1,-1 0 1,0 0 0,0 0 0,0 0 0,-1 0 0,1 0 0,0 0-1,1-4 1,3-5 196,0 0 1,-1-1-1,0 1 0,-1-1 1,5-22-1,7-63 483,-13 67-690,-2 1 1,0-1-1,-2 0 0,-2 0 1,0 1-1,-12-45 1,11 60-15,0 1 1,-1 0-1,0 1 1,-1-1-1,-9-13 1,12 22-27,-1-1 1,1 1-1,-1 0 1,0 0 0,0 0-1,-8-6 1,9 9-5,1-1 1,-1 1 0,1-1-1,-1 1 1,0 0 0,0 0-1,1 1 1,-1-1 0,0 0-1,0 1 1,0 0 0,0 0-1,-5 0 1,5 0-4,0 1 0,0 0 0,1 0 1,-1 0-1,0 0 0,0 0 0,1 1 0,-1-1 0,1 1 0,-1 0 0,1 0 1,0 0-1,-1 0 0,1 0 0,0 0 0,0 0 0,1 1 0,-1-1 0,0 1 0,1 0 1,-2 4-1,-1 2-20,0 0 0,1 0 0,0 0 0,1 1 0,-2 16 0,2 8-51,3 1 0,0-1 0,11 57 0,-9-75 60,34 168-63,-29-155 115,2 0 0,1 0 0,1-1 0,18 30 0,-27-53-27,0 0 0,1 1 1,-1-2-1,1 1 0,1 0 1,-1-1-1,1 1 0,5 3 1,-8-7 4,0 0 0,0 0 1,0 0-1,0 0 0,0 0 1,0-1-1,0 1 0,0 0 1,0-1-1,0 0 0,1 0 1,-1 1-1,0-1 0,0 0 1,0-1-1,1 1 0,-1 0 1,0-1-1,0 1 0,0-1 0,0 0 1,0 0-1,0 1 0,0-1 1,0-1-1,2 0 0,3-3 55,-1 0 1,1-1-1,-1 1 0,0-1 0,-1 0 0,0-1 0,7-10 0,27-53 468,-29 48-397,0-2-1,-1 1 0,-2-1 1,0 0-1,-2-1 1,0 1-1,-2-1 1,0 0-1,-2 0 0,-1 0 1,-5-41-1,-19-70-74,19 115-49,-1 0 0,-1 0-1,-1 1 1,-13-25 0,19 41-12,-1 0 0,1 0 0,-1 0 1,0 0-1,0 1 0,0-1 1,-1 1-1,-6-5 0,9 7-14,-1 0 0,1 0 0,0 0 0,-1 1 0,1-1 1,-1 1-1,0-1 0,1 1 0,-1-1 0,1 1 0,-1 0 0,0 0 0,1 0 0,-1 0 0,0 0 0,1 0 0,-1 0 0,1 1 0,-1-1 0,0 1 1,1-1-1,-1 1 0,1-1 0,-1 1 0,1 0 0,-1 0 0,-1 1 0,-1 2-71,-1 0 0,1 0 0,0 0 0,0 1 0,0 0-1,1 0 1,-1 0 0,1 0 0,0 0 0,1 1 0,-4 9 0,1-1-518,1 1-1,0 0 1,-1 23-1,13 30-5043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54.76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198 236 6400,'5'-42'2144,"-5"41"-2101,0 0 1,0 1-1,0-1 0,0 0 1,0 1-1,0-1 0,0 1 1,0-1-1,0 0 1,0 1-1,0-1 0,0 0 1,0 1-1,-1-1 1,1 1-1,0-1 0,0 0 1,-1 1-1,1-1 1,0 1-1,-1-1 0,-2-6 280,1 4-155,1 1 1,0 0-1,-1-1 1,1 1-1,-1 0 1,0 0-1,0 0 1,1 0-1,-1 0 1,-3-2-1,-29-27 2336,-15-12-795,43 38-1471,0 1-1,0 0 1,0 1 0,-1-1 0,1 1 0,-12-4-1,17 7-219,0 0-1,-1-1 0,1 1 0,0 0 0,0 0 0,0 0 0,0 0 0,0 0 0,0 0 0,0 0 0,0 0 0,0 0 0,0 0 0,0 1 0,-1-1 0,1 0 0,0 1 0,0-1 0,0 1 0,1-1 0,-1 1 0,0 0 0,0-1 0,0 1 0,0 0 0,0-1 1,1 1-1,-1 0 0,0 0 0,1 0 0,-1 0 0,1 0 0,-1 0 0,1 0 0,-1 0 0,1 0 0,-1 0 0,1 0 0,0 0 0,0 1 0,-2 6-15,1 0-1,0 1 1,1-1-1,1 12 1,-1-9 38,0 38 56,2 1 0,3-1 0,2 0 0,1 0 0,3-1 0,22 59 0,-28-92-72,2-1-1,0 0 1,0 0 0,1-1-1,1 0 1,0-1-1,15 17 1,-19-24 34,1 1 0,0-1 1,0 0-1,0-1 0,0 0 0,1 1 1,0-2-1,0 1 0,0-1 0,0 0 0,0-1 1,1 0-1,-1 0 0,1 0 0,-1-1 1,12 1-1,-15-3 8,0 1 1,-1 0 0,1-1-1,0 0 1,-1 0 0,1 0 0,-1 0-1,1-1 1,-1 1 0,0-1-1,1 0 1,-1 0 0,0 0-1,0 0 1,0-1 0,-1 1 0,1-1-1,0 0 1,-1 1 0,3-6-1,1-1 35,0-1 0,-1 0 0,0 0-1,0-1 1,3-12 0,3-12 32,-2 0 1,-1 0-1,5-59 0,-10 56-69,-1 0 0,-7-70 0,3 90-53,0 1 1,-2 1-1,0-1 0,0 0 0,-2 1 1,0 0-1,-1 0 0,-15-25 1,20 37-7,-1 1 0,1-1 0,-1 1 0,0 0 1,0 0-1,0 0 0,0 1 0,0-1 0,-1 0 1,1 1-1,-7-3 0,8 4-11,0 1-1,0-1 1,0 1-1,0 0 1,0-1 0,0 1-1,0 0 1,0 0-1,0 1 1,0-1-1,0 0 1,0 1 0,0-1-1,0 1 1,0 0-1,0-1 1,0 1-1,1 0 1,-1 0 0,0 0-1,1 1 1,-1-1-1,0 0 1,1 0 0,0 1-1,-1-1 1,0 3-1,-4 1-7,2 2 1,-1-1-1,1 0 0,-1 1 0,2 0 0,-1 0 0,1 0 0,0 0 1,-3 15-1,-2 20-36,3 0 1,1 0 0,3 57-1,1-79 28,2 0-1,1-1 0,0 1 1,10 29-1,-10-41 22,-1-1 0,2 1 0,-1 0 0,1-1 0,0 0 0,0 0 0,1 0 0,0-1 0,0 0-1,1 1 1,0-2 0,0 1 0,10 6 0,-14-10 2,0-1-1,0 1 1,0-1-1,0 0 1,1 0-1,-1 0 1,0 0 0,1 0-1,-1-1 1,1 1-1,-1-1 1,1 1-1,-1-1 1,1 0-1,-1 0 1,1 0-1,-1 0 1,1-1-1,-1 1 1,1-1-1,-1 1 1,1-1-1,-1 0 1,0 0 0,1 0-1,-1 0 1,0 0-1,0-1 1,0 1-1,0-1 1,0 1-1,3-4 1,1-3 17,0 1 1,-1-1-1,0 0 1,0 0-1,0-1 1,-1 1-1,3-12 1,1-2 44,-2 0 0,0 0 0,-2-1 1,0 0-1,-2 1 0,0-38 0,-2 52-226,0-1 0,-1 1 0,0-1-1,0 1 1,-1 0 0,0-1 0,-1 1 0,1 0-1,-2 0 1,1 1 0,-1-1 0,-6-8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00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12 324 8064,'-7'7'3265,"7"-7"-2902,-1 1-1,1 0 1,-1 0 0,1 0 0,-1 0 0,1 0-1,-1 1 1,1-1-220,0 0 1,0 0-1,0 0 0,0 0 0,0 0 0,0 0 1,0 0-1,0 0 0,0 0 0,1 0 0,-1-1 0,0 1 1,1 0-1,-1 0 0,1 1 0,0-1-59,0 0 1,-1 0-1,1 0 0,0 0 1,0 0-1,0 0 1,0 0-1,0 0 0,0-1 1,0 1-1,1 0 0,-1-1 1,0 1-1,0-1 0,0 1 1,1-1-1,-1 0 0,0 1 1,1-1-1,-1 0 0,0 0 1,1 0-1,-1 0 0,0 0 1,1 0-1,0 0 0,4-2 93,-1 0 0,1 0 0,-1 0 0,0 0 0,0-1 0,0 0 0,0 0 0,-1 0 0,6-4 0,7-8 222,15-18 0,6-5-108,-19 21-215,1 1-1,0 1 1,1 0 0,33-16 0,192-62 150,-124 50-266,-81 29-773,-14 5-2544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59.241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43 297 5888,'-1'-5'293,"-1"-5"333,0 1 1,-1-1-1,1 1 1,-2-1-1,0 1 0,0 0 1,-16-41 3617,21 57-3758,3 9-172,3 24 1,-2-7-128,5 21-10,55 238 616,-62-284-787,47 148 51,-35-118-54,37 72 0,-47-101-3,1 0 0,0 0 0,0-1 0,0 1 0,1-2 0,0 1 0,1-1 0,13 11 0,-19-17 11,-1 0-1,1 0 0,-1 0 1,1-1-1,-1 1 0,1 0 1,0-1-1,-1 1 0,1-1 1,0 0-1,0 1 0,-1-1 1,1 0-1,0 0 0,0 0 1,-1 0-1,1-1 0,0 1 1,0 0-1,-1-1 0,1 1 1,0-1-1,-1 1 0,1-1 1,-1 0-1,1 0 0,-1 0 1,1 0-1,-1 0 0,0 0 1,1 0-1,-1 0 0,0-1 1,0 1-1,2-2 0,1-3 63,1-1 0,-1 0-1,0 0 1,0 0-1,-1 0 1,3-11-1,0-3 29,-1-1-1,-1 0 0,-1 0 0,0-25 0,-2 21-35,7-216 374,-10 178-325,-19-117-1,20 177-105,-2-13 17,-1 0-1,-8-21 0,11 35-30,0-1 1,-1 0-1,0 1 0,0-1 1,0 1-1,0-1 0,0 1 0,-1 0 1,1 0-1,-1 0 0,0 0 1,0 0-1,0 1 0,0-1 0,-6-2 1,8 4-5,0 1 0,-1-1 0,1 1 1,0-1-1,0 1 0,0 0 0,-1-1 1,1 1-1,0 0 0,0 0 0,-1 0 1,1 0-1,0 0 0,0 0 0,-1 0 0,1 0 1,0 1-1,0-1 0,0 0 0,-1 1 1,1-1-1,0 1 0,0 0 0,0-1 1,-2 2-1,1 0-11,0 1 0,0-1 0,0 1 0,0-1 0,0 1 0,0 0 0,1 0 0,0 0 0,-3 6 0,-1 6-15,1 0 0,1 0 0,0 1 0,-2 26 0,6 67-83,2-77 69,2 1 0,1-1 1,1 0-1,21 55 0,-12-47 1,2 0 1,2-1 0,27 39-1,-40-67 47,0-1 0,1 0 0,0 0 0,0-1 0,18 15 0,-22-21 5,-1-1 0,1 1 0,0-1 0,0 0 0,0 0 0,0 0-1,0-1 1,0 1 0,0-1 0,1 0 0,-1-1 0,0 1 0,1-1-1,-1 1 1,1-1 0,-1-1 0,0 1 0,1-1 0,-1 1 0,5-2-1,0-1 63,1-1 0,0 0 0,-1 0 0,0-1-1,0 0 1,0 0 0,-1-1 0,0 0 0,0 0-1,0-1 1,12-15 0,-11 11-12,-1 0 1,-1 0-1,0-1 1,0 0-1,-1-1 1,-1 1-1,0-1 1,4-19-1,2-13 76,-3 1-1,4-86 1,-11 104-102,-1-1-1,-2 1 0,-1 0 1,-1 0-1,-1 0 0,-13-37 1,15 53-52,-1 1-1,0-1 1,0 1 0,-1 0 0,-1 0-1,1 0 1,-1 1 0,-1 0 0,0 0 0,-14-12-1,19 18 15,0 1 1,0-1-1,0 1 0,0 0 0,0 0 0,0 0 0,0 0 0,0 0 0,0 0 0,0 1 0,-1-1 0,1 1 0,0 0 0,-4-1 0,4 2 5,0-1-1,0 0 0,1 1 1,-1-1-1,0 1 0,0-1 1,1 1-1,-1 0 0,0 0 1,1 0-1,-1 0 0,1 0 0,-1 0 1,-2 3-1,0 2-6,-1 0 1,1 0-1,0 0 0,1 0 1,-1 1-1,1 0 0,0 0 0,-2 9 1,-8 32-25,2 1 0,2 0 0,2 1 0,0 53 1,6-24-32,18 148 0,-15-213 64,1 14 3,9 28-1,-10-48-7,0-1-1,1 1 1,0-1 0,0 0-1,1 0 1,0 0 0,0 0-1,7 8 1,-9-13 20,1 1 1,0 0-1,0-1 0,1 1 1,-1-1-1,0 0 0,1 0 1,-1-1-1,1 1 0,0-1 1,-1 1-1,1-1 0,0 0 1,0-1-1,0 1 0,0-1 1,0 0-1,0 1 0,0-2 1,0 1-1,7-2 0,2 0 93,1-2 0,-1 0 0,1 0-1,21-12 1,-11 4 82,-1-1 0,-1-1-1,0 0 1,-1-2 0,31-30 0,-42 35-124,0-1 1,-1 0-1,0 0 0,-1-1 1,0 0-1,-1 0 1,-1-1-1,0 0 1,5-19-1,-1-4 52,-2-1-1,4-51 1,-8 50-61,-2 0 0,-3-49 0,0 70-33,-1 0 0,-1 0 0,-1 1 0,-1-1 1,0 1-1,-2 0 0,-8-18 0,4 14-25,0 0-1,-27-34 1,31 47-9,0 0 1,-1 0-1,1 1 0,-1 0 1,-1 0-1,0 1 1,1 0-1,-17-8 0,22 13 8,1-1 0,-1 1 0,1 0 0,-1 0 0,0 0 0,0 1 0,1-1 0,-1 1 0,0 0 0,0-1 0,0 1 0,0 0 0,1 1 0,-1-1 0,0 0-1,0 1 1,0 0 0,1-1 0,-1 1 0,0 0 0,1 1 0,-1-1 0,1 0 0,-1 1 0,1-1 0,0 1 0,-1 0 0,1 0 0,0 0 0,0 0 0,0 0 0,1 0 0,-1 0-1,0 1 1,1-1 0,-2 4 0,-1 2-3,0 0 0,1 0 0,-1 0 0,2 1-1,-4 15 1,-2 48-53,5-13 48,3 1 0,2 0 0,3-1 0,2 0 0,4 0 0,1-1 0,21 57 0,-22-83-43,2-2 0,0 1 0,26 40 0,-30-57 38,1 0 0,0-1 0,0 0 0,2-1-1,-1 0 1,2-1 0,0 0 0,23 15 0,-30-22 28,-1-1 0,1 0 0,0-1 0,0 1 0,0-1 0,1 0 0,-1-1 1,0 1-1,12 0 0,-13-2 3,0 0-1,0-1 1,0 0 0,0 1 0,0-2 0,0 1 0,0-1 0,-1 1 0,1-1 0,0 0 0,-1-1-1,8-4 1,2-4 63,-1 0 0,0 0 0,0-1 0,-1-1 0,-1 0 0,0-1 0,-1 0 0,-1 0 0,0-1 0,-1-1 0,0 1 0,-1-1 0,-1 0 0,-1-1 0,6-26 0,1-25 58,-2 0-1,-4-1 0,-2 1 0,-10-125 1,-10 84-70,12 92-70,0 0 0,-2 0-1,0 0 1,-9-17-1,13 31 5,1 1-1,0 0 0,-1-1 1,1 1-1,-1 0 0,1 0 1,-1 0-1,0 1 0,0-1 1,-4-2-1,6 3 2,-1 1-1,0 0 1,0 0 0,1-1-1,-1 1 1,0 0-1,0 0 1,1 0 0,-1 0-1,0 0 1,0 0-1,0 0 1,1 0 0,-1 0-1,0 1 1,0-1 0,1 0-1,-1 0 1,0 1-1,0-1 1,1 0 0,-1 1-1,0-1 1,1 1-1,-1-1 1,1 1 0,-1-1-1,1 1 1,-1-1-1,1 1 1,-1 0 0,1-1-1,-1 1 1,1 0 0,0-1-1,-1 1 1,1 0-1,-1 1 1,-3 7-21,1 1-1,0-1 1,0 1-1,1 0 1,0 0 0,-1 20-1,2-25 17,-2 45-16,2 0-1,5 58 0,22 103-70,-25-204 83,3 22-1,12 40-1,-14-62 4,0 1-1,1-1 1,0 0 0,1 0-1,-1 0 1,1 0 0,0-1-1,1 0 1,0 0 0,8 8-1,-10-11 9,0-1 0,1 0 0,-1 0 0,1 0 0,-1 0 0,1-1-1,0 1 1,0-1 0,-1 0 0,1 0 0,0 0 0,0-1 0,0 1 0,0-1-1,0 0 1,0 0 0,0 0 0,0-1 0,0 0 0,5-1 0,0 0 24,-1-1 0,1 0 0,-1 0-1,0-1 1,0 0 0,0 0 0,14-12 0,-16 11-4,0-1 0,-1 1 0,1-1 0,-1-1 1,-1 1-1,1-1 0,-1 0 0,0 0 0,5-12 0,0-6 32,9-40 0,-18 64-50,8-38 37,-1 0 1,-2 0-1,-1-1 1,-2 1-1,-3-1 1,0 0-1,-3 1 1,-15-73-1,-11 3 122,25 93-156,-1 0 1,-1 0-1,0 1 0,-14-22 1,20 36-9,0 0 1,1 0 0,-1 0 0,0 0 0,0 0-1,0 0 1,0 0 0,0 0 0,-1 0 0,0 0-1,2 1 2,-1-1 0,1 1 1,0 0-1,-1 0 0,1 0 0,0 0 0,-1 0 0,1 0 0,0 0 0,-1 0 0,1 0 0,0 0 0,-1 0 0,1 0 0,0 0 0,-1 0 0,1 0 0,0 0 0,-1 1 0,1-1 0,0 0 0,-1 0 0,1 0 0,0 0 0,0 1 0,-1-1 0,0 2-6,-1 0 1,1 0-1,0 0 0,0 0 0,0 0 1,1 0-1,-1 0 0,0 0 0,1 0 1,-1 0-1,0 4 0,-2 26-7,1 1 0,2 0 0,3 38 0,-1-35 11,-1-18 8,11 139-28,-8-122-13,2 0-1,14 49 0,-16-73 20,0 1 0,1-1 0,0-1 0,0 1 0,1-1 0,1 0 0,0 0 0,0 0 0,12 11 0,-14-16 20,0-1 0,0 0 0,0 0 0,0-1 1,1 0-1,-1 1 0,1-2 0,0 1 0,0-1 1,0 0-1,0 0 0,1 0 0,-1-1 0,0 0 1,1-1-1,-1 1 0,0-1 0,11-1 0,-12 0 10,-1 1 0,1-1 0,-1-1 0,0 1 0,1 0 0,-1-1-1,0 0 1,0 0 0,0 0 0,0-1 0,-1 1 0,6-5 0,-4 2-4,-1 0 1,1 0 0,-1 0 0,0-1 0,0 1-1,-1-1 1,4-9 0,1-5 3,-1-1 1,0-1 0,5-39-1,-11 57-9,3-24 12,0-1 0,-2 1 0,-1-1 1,-1 1-1,-6-41 0,4 54-2,-1 1 0,0 0 0,-1 0 0,-1 1 0,0-1 0,0 1 0,-2 0 1,0 0-1,0 1 0,-1 0 0,0 0 0,-16-16 0,22 26-18,0 0 1,0 0-1,0 0 1,0 0-1,-1 1 0,1-1 1,-1 1-1,1-1 1,-1 1-1,1 0 0,-1 0 1,0 0-1,0 0 1,1 1-1,-1-1 0,-5 1 1,5 0-8,1 0 1,-1 1 0,0-1-1,1 1 1,-1 0 0,1 0-1,0 0 1,-1 0 0,1 0 0,0 0-1,-1 1 1,1-1 0,0 1-1,0 0 1,0 0 0,0-1-1,1 1 1,-3 3 0,0 1-126,0 1 1,0-1 0,1 1-1,0 0 1,0 0-1,0 0 1,1 0 0,0 1-1,1-1 1,0 1 0,0-1-1,0 1 1,2 14-1,-1-13-256,1 0 0,0-1-1,0 1 1,1-1 0,0 0-1,1 1 1,0-1 0,0 0-1,0 0 1,1 0 0,9 12 0,50 14-4749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01.462"/>
    </inkml:context>
    <inkml:brush xml:id="br0">
      <inkml:brushProperty name="width" value="0.5" units="cm"/>
      <inkml:brushProperty name="height" value="1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181 569 7168,'0'-54'3344,"0"50"-3310,0 0 177,0 0-1,0 0 1,0 0 0,0 0-1,-1 0 1,1 0 0,-1 0 0,0 1-1,-1-1 1,1 0 0,-1 0-1,-1-3 1,-6-9 682,7 12-690,0 0 0,-1 1-1,1-1 1,-1 1 0,1-1 0,-5-3-1,6 6-161,-1 0 0,1 0-1,0 0 1,0 1 0,0-1 0,-1 1-1,1-1 1,0 1 0,0-1-1,-1 1 1,1 0 0,-1 0-1,1-1 1,0 1 0,-1 0 0,1 0-1,0 1 1,-1-1 0,1 0-1,0 0 1,-1 1 0,1-1-1,0 0 1,-1 1 0,-1 1-1,-2 1 26,1 0-1,0 0 0,-1 1 0,1 0 0,0 0 0,1 0 0,-1 1 1,1-1-1,0 1 0,-4 7 0,6-11-51,-4 8 39,0 0-1,1 0 1,0 1-1,-5 17 1,5-14-28,-2 5-26,2 0 0,0 1 0,1-1 0,-1 29 0,4-37 1,-3 37 1,2 1 1,7 59 0,-4-87 39,2 0 0,0 0 1,1 0-1,1 0 1,1-1-1,0 0 0,18 29 1,-21-40 74,1 0-1,1 0 1,12 13 0,-15-19-52,0 1 1,0 0-1,0-1 1,0 0-1,1 0 1,-1 0-1,1 0 1,0 0-1,-1-1 1,1 1-1,0-1 1,5 1-1,-2-1 31,0-1 0,0 1 0,0-1 1,0 0-1,1-1 0,-1 0 0,0 0 0,-1-1 0,1 0 0,0 0 0,9-4 0,-1-3 53,0 0 0,0-2 0,-1 0 0,17-16 0,49-58 350,-61 64-372,-1-2 1,-1 0-1,-2 0 1,0-2-1,-1 0 1,11-30-1,-15 27-24,-1 0 0,-2-1 0,0 1 0,-2-2 0,-2 1 1,1-32-1,-4 43-93,-1-1 1,-1 1-1,0 0 1,-1 0-1,-1 0 1,-1 0-1,-1 0 1,0 1-1,-1 0 1,-1 0-1,0 1 1,-1 0-1,-16-20 1,22 31-24,-1 0 0,0 0 0,0 1 0,0-1-1,0 1 1,0 0 0,-1 0 0,0 0 0,0 1 0,0 0 0,0 0 0,-1 0 0,-5-2 0,9 5 1,-1-1 0,1 1 0,-1-1 0,0 1 0,1 0 1,-1 0-1,1 0 0,-1 0 0,0 1 0,1-1 0,-1 1 0,1-1 1,-1 1-1,1 0 0,0 0 0,-1 0 0,1 0 0,0 1 1,-1-1-1,1 1 0,0-1 0,0 1 0,0 0 0,1-1 0,-1 1 1,0 0-1,-2 3 0,-4 7-45,1-1-1,0 1 1,-11 24 0,16-31 43,-6 13-5,1 0 1,1 1 0,0 0 0,-3 24 0,4-10-19,2 0 1,0 54 0,3-66 36,1 0 0,2-1 0,0 1 0,1 0 0,10 32 0,-10-40 3,1-1-1,1 0 0,0 0 0,0 0 0,1 0 0,0-1 1,1 0-1,14 15 0,-15-19 13,1 1 0,-1-1 0,1-1 0,0 1 0,1-1 0,-1-1 0,1 0 0,0 0 1,1-1-1,17 6 0,-19-7 7,1 0 0,0-1 0,0 0 0,0-1 0,0 0 0,0 0 0,0-1 0,0 0 0,0-1 0,0 0 0,0 0 0,0-1 0,0 0 0,-1-1 0,1 1 0,-1-2 0,16-7 0,-2-2 60,-1-1 0,26-22 0,36-37 226,-61 53-169,-2-1 1,-1-1 0,24-34-1,-31 37-64,0-1 0,-1 0 0,-1-1 1,-1 0-1,-1 0 0,-1-1 0,-1 0 0,6-42 0,-8 37 31,-1 0 0,-1 0 0,-3-43 0,0 55-88,-1 0 0,-1 0 0,0 0-1,-1 0 1,-1 0 0,0 1 0,-14-27 0,18 38-32,0 0 1,-1 0 0,0 0 0,0 0-1,0 1 1,0-1 0,0 1 0,0-1 0,-1 1-1,1 0 1,-1 0 0,1 0 0,-1 0-1,0 0 1,0 1 0,0-1 0,-5-1 0,7 3 5,0 0 0,0-1 0,0 1 1,0 0-1,0 0 0,0 0 1,0 0-1,0 0 0,0 0 0,0 0 1,0 0-1,0 0 0,0 1 1,0-1-1,0 0 0,0 1 0,0-1 1,0 1-1,0-1 0,0 1 1,0-1-1,0 1 0,0-1 0,1 1 1,-2 1-1,-1 1-10,1 0 1,0 0-1,0 1 0,0-1 0,-2 6 1,-1 3-43,-10 15-28,3 1 0,-13 35 0,18-38 61,0 0-1,1 1 1,2-1 0,-2 31-1,4-34 16,-3 33-37,3 1-1,1 0 0,11 75 1,-8-109 32,1 0 0,1 0 0,2 0 0,0 0 0,1-1 0,1 0 0,16 30 0,-21-45 4,0-1 0,0 0 1,0 0-1,1 0 0,0 0 1,0-1-1,0 1 0,1-1 1,0 0-1,0 0 0,0-1 1,0 0-1,0 1 0,0-2 1,8 4-1,-7-4 37,0 0 1,0 0-1,0 0 1,0-1-1,0 0 1,0 0-1,1 0 1,-1-1-1,0 0 1,1 0-1,-1-1 1,0 0-1,0 0 0,12-4 1,-6 2 14,-1-1 1,0 0-1,-1-1 1,1 0-1,-1 0 1,0-1-1,-1-1 1,13-10-1,-13 10-16,10-7 27,0-1-1,-1-1 1,-1-1 0,-1 0-1,0-2 1,-1 1 0,15-27-1,-19 28-3,-1-1-1,0-1 1,-1 0-1,-2 0 0,8-26 1,-6 4 17,-3-1 0,-1 1-1,-2-1 1,-3-57 0,-1 72-60,-2 0 0,0 1 0,-2-1 0,-1 1 0,-1 0 0,-1 1 0,-16-34 0,23 56-6,-13-19-50,13 21 51,0 0-1,0 1 1,0-1 0,0 0-1,0 1 1,0-1 0,0 0 0,0 1-1,0-1 1,0 1 0,0 0 0,-1-1-1,1 1 1,0 0 0,0 0-1,0 0 1,-3 0 0,4 0 0,-1 0 1,0 0-1,1 0 1,-1 0 0,0 0-1,1 0 1,-1 0-1,0 0 1,1 0-1,-1 0 1,0 1-1,1-1 1,-1 0-1,1 1 1,-1-1-1,0 0 1,1 1-1,-1-1 1,1 0-1,-1 1 1,1-1-1,-1 1 1,1-1-1,0 1 1,-1 0 0,1-1-1,-1 2 1,-3 7-29,0 1 0,0 0 0,1 1 0,1-1 1,-3 14-1,-4 60-88,7-37-23,4 49 1,0-63 100,1 1 1,2-1-1,2-1 1,20 63-1,-22-81 16,0 0-1,1-1 0,0 0 1,1 0-1,1-1 1,0 0-1,1 0 0,0-1 1,19 19-1,-24-28 30,0 1 1,0 0-1,0-1 0,1 0 0,-1 1 0,1-2 1,-1 1-1,1-1 0,0 1 0,0-1 0,-1-1 0,1 1 1,0-1-1,0 1 0,0-2 0,0 1 0,0 0 1,0-1-1,0 0 0,-1 0 0,1 0 0,0-1 0,6-2 1,4-3 24,0-1 1,-1 0-1,0-1 1,0 0-1,18-17 1,-19 14-19,0-1-1,-1-1 1,0 0 0,12-19 0,-21 28-7,7-10 18,-1 0 0,0-1 0,-2 0 0,0 0-1,0-1 1,5-25 0,-10 36-20,10-41 15,-1 0 1,-3-1-1,3-60 0,-8-6 181,-3 93-173,-2 0 0,0 0 1,-7-25-1,0 25-35,9 21 8,0 0 1,0-1-1,0 1 0,0-1 0,-1 1 0,1 0 0,0-1 0,0 1 1,0 0-1,-1 0 0,1-1 0,0 1 0,0 0 0,-1-1 0,1 1 1,0 0-1,-1 0 0,1 0 0,0-1 0,-1 1 0,1 0 1,0 0-1,-1 0 0,1 0 0,-1 0 0,1 0 0,0-1 0,-1 1 1,1 0-1,0 0 0,-1 0 0,1 0 0,-1 0 0,1 1 0,0-1 1,-1 0-1,0 0 0,-2 5-11,-1 0 0,1 1 0,1 0 0,-1-1 0,1 1 0,0 0 0,0 0 0,-2 12 0,-22 180-115,19-71 47,8-100-6,0-1 0,9 43 0,-9-62 75,0 0 0,1-1 0,0 1 0,0-1 0,1 0-1,-1 0 1,1 1 0,1-2 0,-1 1 0,1 0 0,0-1-1,0 1 1,1-1 0,-1-1 0,1 1 0,0 0 0,11 6 0,-10-8 15,1 0 0,-1-1 0,0 0 0,0 0 0,1 0 0,-1-1 0,1 0 0,0 0 0,-1 0 0,1-1 0,0 0 0,-1-1 0,8-1 0,-5 1 18,-1-1 0,1 0 1,-1-1-1,0 0 1,0 0-1,0-1 0,0 0 1,-1-1-1,11-7 1,-13 8-22,0-1 0,-1 1 0,0-1 0,1 0 0,-2 0 0,1 0 0,-1-1 0,1 0-1,-1 1 1,-1-1 0,1 0 0,1-7 0,-1 5 6,5-14 49,-1-1 0,-1 0-1,-1 0 1,-1-1 0,-1 1 0,0-38 0,-2-127 612,-2 117-337,1 67-388,1 9-60,14 95-1583,-12-85 505,0 0 0,0 0 0,8 18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12.4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8704,'1'1'11490,"1"19"-12373,-1-8 1465,20 161 148,2 25-527,-11-91-154,27 180-759,-37-265-68,-3-18 360,1-1 1,0 1-1,1-1 1,-1 1-1,1-1 1,-1 1-1,1-1 1,0 0-1,0 1 1,2 3-1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12.8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93 8448,'-40'0'9925,"88"-6"-8997,16-3-612,0-3 0,74-23 1,-44 10-2792,-86 23 1427,0 1 1,0 0-1,14-1 0,-5 2-2936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13.1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25 8320,'0'23'3872,"16"-6"-2944,-16-12-96,10 0-96,-4-1 96,20-4-160,-5 0-97,21-14-319,-13 5-160,18-10 0,-10 7-1055,5-2-385,-11 3-3136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13.5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126 29 9344,'0'-16'3061,"0"15"-2962,0 0-1,-1 1 1,1-1-1,0 1 1,0-1-1,0 1 1,-1-1 0,1 1-1,0-1 1,0 1-1,-1-1 1,1 1 0,-1-1-1,1 1 1,0-1-1,-1 1 1,1 0-1,-1-1 1,1 1 0,-1 0-1,1-1 1,-1 1-1,1 0 1,-1 0 0,0-1-1,1 1 1,-1 0-1,1 0 1,-1 0-1,1 0 1,-1 0 0,0 0-1,-23 0 1515,20 0-1359,2 0-207,-1 1 0,1-1 1,0 1-1,0 0 0,-1-1 1,1 1-1,0 0 0,0 0 0,0 1 1,0-1-1,0 0 0,1 1 1,-1-1-1,0 1 0,1 0 0,-1-1 1,1 1-1,-1 0 0,-1 3 1,-1 2-1,0-1 1,0 1 0,1 0-1,-4 12 1,1 6 2,0 1 0,2-1 0,1 1 0,0 47 0,3-68-11,0 0-1,1 0 1,-1 0-1,1 0 1,0 0-1,1-1 1,-1 1 0,1 0-1,3 5 1,-5-9 2,1 0 0,0 0 0,-1 0 0,1 0 1,0 0-1,0 0 0,0 0 0,0 0 0,0 0 1,0-1-1,0 1 0,0 0 0,0-1 0,0 1 1,0-1-1,0 1 0,2-1 0,-2 0 31,1 1 0,0-1 1,-1-1-1,1 1 0,-1 0 0,1 0 0,-1-1 0,1 1 0,0-1 0,-1 1 0,0-1 0,1 1 0,-1-1 0,1 0 0,-1 0 0,3-2 0,-1 0 81,1 0-1,-1 0 0,1-1 1,-1 1-1,0-1 0,-1 0 1,1 0-1,3-7 1,13-37 971,-13 32-606,-5 15-476,-1-1 0,0 1 0,1 0 0,-1-1 0,1 1 1,0 0-1,-1 0 0,1 0 0,0 0 0,0-1 0,0 1 0,-1 0 1,1 0-1,0 0 0,0 1 0,1-1 0,1-1 0,-3 2-47,1-1-1,-1 1 0,0 0 0,1 0 1,-1 1-1,1-1 0,-1 0 0,0 0 1,1 0-1,-1 0 0,0 0 0,1 0 0,-1 0 1,0 1-1,1-1 0,-1 0 0,0 0 1,1 0-1,-1 1 0,0-1 0,0 0 1,1 1-1,7 13-172,-6-9 40,0 0 1,0 0 0,0-1-1,1 1 1,0 0-1,0-1 1,0 0 0,1 0-1,-1 0 1,1 0 0,5 4-1,-4-5-349,0 0 0,0 0 0,0-1 0,0 0 0,0 0 0,0 0 0,0 0 0,1-1 0,-1 0 0,1 0 0,7 0-1,16 0-2343,-2-1-1505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13.8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131 5 10112,'-1'-1'393,"0"1"1,0-1-1,0 1 1,0-1-1,0 1 1,0 0 0,-1-1-1,1 1 1,0 0-1,0 0 1,0 0-1,0 0 1,0 0-1,0 0 1,0 0-1,-1 0 1,-1 1 0,1 0-78,-1 0 0,0 0 1,0 0-1,1 1 1,-1-1-1,-3 3 0,0 1-163,1 0 0,-1 0 0,1 0 0,-6 8 0,4-3-89,0 0-1,1 0 0,0 1 1,1 0-1,0 0 1,0 0-1,-3 14 0,7-17-73,-1-1-1,1 1 0,1-1 1,-1 1-1,1-1 0,1 1 1,-1-1-1,1 1 0,0-1 0,1 0 1,0 1-1,5 11 0,-5-14-68,1 1 0,0-1 0,0 0 0,0 1-1,1-1 1,0-1 0,0 1 0,0-1 0,0 1 0,8 4-1,-9-6-282,1-1 0,0 0 0,0 1 0,0-2-1,0 1 1,0 0 0,0-1 0,0 1 0,1-1 0,-1-1-1,0 1 1,1 0 0,-1-1 0,9 0 0,3-1-3734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14.2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 55 8704,'-22'-27'2896,"8"7"741,12 16-2459,2 4-1151,0 0 0,0 0 1,0-1-1,0 1 1,0 0-1,0 0 0,0 0 1,0 0-1,0 0 0,0 0 1,0-1-1,0 1 0,0 0 1,0 0-1,0 0 0,0 0 1,0 0-1,0 0 0,0 0 1,0-1-1,0 1 0,0 0 1,-1 0-1,1 0 0,0 0 1,0 0-1,0 0 1,-3 0 1462,5 4-1333,1 0 0,0 1 0,-1 0 0,0-1 0,0 1 0,-1 0 0,2 6 0,-1-5-74,40 167-30,27 102-2028,-4-101-3964,-54-146 2398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14.9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37 262 8704,'-22'-42'2896,"15"29"-1218,0 9 580,8 13-904,5-6-1309,-1 0 1,1 0-1,0-1 0,0 0 0,0 0 1,0 0-1,0-1 0,0 0 0,1 0 1,7 0-1,-2 1-26,273 22-2696,-186-28 526,-87 3 2042,1-1 0,-1-1 0,1 0 0,-1 0 0,19-9 0,-26 10 302,-1-1 1,0 1 0,1-1-1,-1 0 1,6-7-1,-8 9-43,-1-1 0,1 1-1,-1-1 1,0 0 0,1 0 0,-1 1-1,0-1 1,0 0 0,0 0 0,-1 0-1,1 0 1,0 0 0,-1 0 0,1-1-1,-1-2 1,0 4-101,0 1 1,0-1-1,0 0 0,0 1 1,0-1-1,0 1 0,0-1 0,0 0 1,-1 1-1,1-1 0,0 1 1,-1-1-1,1 0 0,0 1 0,-1-1 1,1 1-1,0-1 0,-1 1 1,1-1-1,-1 1 0,1 0 0,-1-1 1,1 1-1,-1-1 0,-1 1 40,1-1-1,-1 0 1,1 1-1,-1 0 1,0-1-1,1 1 0,-1 0 1,1 0-1,-4 0 1,1 0 25,-1 1 1,1 0-1,-1-1 0,1 2 1,-1-1-1,-4 2 0,5 0-86,0-1-1,0 1 0,0 0 1,0 0-1,0 0 1,0 0-1,1 1 0,0 0 1,-5 6-1,2-1-23,1 0-1,0 0 1,-5 12-1,7-13-4,1 1 0,0-1 0,0 1 0,1-1 0,0 1-1,1-1 1,-1 1 0,2 0 0,-1-1 0,1 1 0,1 0 0,-1-1-1,1 0 1,1 1 0,3 8 0,-3-11 10,0 0 0,0 0 0,0-1 0,0 1 0,1-1 0,0 0 0,0 0 0,1-1 0,6 6 0,-8-7 49,1 0 0,0-1 0,0 1 0,0-1 0,0 0 0,0-1 1,1 1-1,-1-1 0,1 1 0,-1-1 0,1-1 0,-1 1 1,9 0-1,-11-1 10,0-1 0,0 1 0,0 0 0,0-1 0,0 1 0,0-1 0,0 0 0,-1 0 0,1 1 0,0-1 0,0 0 1,0-1-1,-1 1 0,1 0 0,-1 0 0,1-1 0,-1 1 0,1-1 0,-1 1 0,2-3 0,0-1 47,0-1-1,0 0 1,0 1 0,-1-1-1,3-7 1,-1-1-158,0 0 0,-1-1 0,0 0 0,-1 0 0,-1 0 0,0 0 0,-1 0 0,-1 0 0,0 0 0,-1 1 0,-1-1-1,0 0 1,-6-15 0,9 29-42,0 0 0,0 1 1,-1-1-1,1 0 0,0 0 0,-1 0 0,1 0 0,-1 1 0,1-1 0,-1 0 0,0 0 0,1 1 0,-2-1 0,2 1 35,0 0 0,0 0 0,0 0 1,-1 0-1,1 0 0,0 0 0,0 0 0,0 0 0,0 0 0,-1 0 0,1 0 0,0 0 0,0 0 0,0 0 1,0 0-1,-1 0 0,1 1 0,0-1 0,0 0 0,0 0 0,0 0 0,0 0 0,-1 0 0,1 1 1,0-1-1,0 0 0,0 0 0,0 0 0,0 0 0,0 1 0,0-1 0,0 0 0,0 0 0,0 0 0,0 1 1,0-1-1,0 0 0,-1 4-306,0 0 0,1 0-1,0 0 1,0 0 0,0 0 0,1 6 0,5 28-1244,11 40 0,-14-65 1784,1 0-1,1-1 0,0 0 0,1 0 1,0 0-1,1 0 0,9 12 1,-14-21 1,0-1 0,0 0 0,0 0 0,0 0 0,1-1 0,-1 1 0,0 0 0,4 0 0,-5-1-89,0-1 0,0 1 1,0-1-1,0 1 0,1-1 0,-1 0 0,0 0 0,0 0 0,0 0 1,0 1-1,1-2 0,-1 1 0,0 0 0,0 0 0,0 0 0,1 0 1,-1-1-1,0 1 0,0-1 0,0 1 0,0-1 0,0 1 0,0-1 1,2-1-1,0-1 131,0 0 0,0 0 0,0 0 0,-1-1 1,1 0-1,-1 1 0,0-1 0,3-7 0,11-34 918,-13 32-879,0 0-1,-1-1 1,-1 1 0,0-1 0,-1-19-1,-12-66 334,4 35-515,7 55-350,1-1-1,1 0 0,-1 0 1,3-11-1,-2 19 147,-1 0 1,1 1-1,0-1 0,-1 0 0,1 1 1,0-1-1,0 1 0,0-1 1,0 1-1,0 0 0,0-1 1,0 1-1,0 0 0,1 0 0,-1-1 1,1 1-1,-1 0 0,1 1 1,-1-1-1,1 0 0,1-1 1,4 0-374,0 0 0,0 0 1,11-2-1,-12 3 233,21-3-2196,26-2 1,-39 5 1654,39-3-3049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15.9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121 8 8704,'-4'-3'2001,"3"2"-1601,0 0 0,0 1 0,0-1 0,0 1 0,0 0 1,0-1-1,0 1 0,0 0 0,-1 0 0,-16 2 2121,15 0-2368,-1-1 1,0 1 0,1 0 0,-1 0 0,1 1 0,-5 4-1,3-1-113,0 0 0,0 1 0,1-1-1,0 1 1,1 0 0,-1 1 0,1-1-1,1 0 1,-1 1 0,0 9 0,-3 7-44,1 0 1,2 0 0,1 1-1,0 0 1,2-1 0,1 1-1,4 26 1,-4-45 38,1 0 0,-1 0 0,1-1-1,3 7 1,-4-9 2,0-1 0,0 0 1,1 0-1,-1 0 0,0 0 0,1 0 0,-1-1 0,1 1 0,0 0 0,-1-1 0,1 1 0,0-1 0,3 2 0,-1-1 37,0-1 1,0-1-1,0 1 0,-1 0 0,1-1 0,0 0 0,0 0 0,0 0 0,0 0 0,0-1 0,0 0 0,0 1 0,0-1 0,7-3 0,2-1 149,0-1-1,-1 0 0,16-11 0,-5 2 269,37-33 0,-51 40-294,0-1-1,-1 0 1,1 0-1,-2-1 1,0 0-1,10-17 1,-16 24-184,0 0 0,1 0 0,-1-1 0,0 1 0,-1 0 0,1-1 0,-1 1 1,1-1-1,-1 1 0,0-1 0,0 1 0,-1-1 0,1 1 0,-1-1 0,0 1 1,1-1-1,-2 1 0,1 0 0,0 0 0,-1-1 0,1 1 0,-1 0 0,0 0 1,0 0-1,0 1 0,-5-6 0,-2 0-445,1 0-1,-1 0 1,-1 1 0,0 0-1,0 1 1,-19-9 0,25 13-204,0 0 0,0 1 1,0 0-1,0 0 0,0 0 0,0 1 1,0-1-1,0 1 0,-7 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01.6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0 115 9472,'2'0'10687,"11"-5"-10164,45-29 320,27-14-495,-74 43-299,1 0-1,-1 1 1,1 0 0,0 1-1,22-3 1,-31 6 19,-1-1 0,1 1 1,-1 0-1,1 0 0,-1 1 1,1-1-1,-1 1 0,1-1 1,-1 1-1,1 0 0,-1 0 1,0 0-1,1 0 0,-1 0 1,0 0-1,0 1 0,0-1 1,0 1-1,0-1 0,0 1 1,0 0-1,-1 0 0,1 0 1,-1 0-1,1 0 0,-1 0 1,0 0-1,2 4 0,-1-2 21,-1 0 0,0 1 0,0-1 0,0 0-1,0 1 1,0-1 0,-1 1 0,0-1 0,0 1-1,0-1 1,-1 1 0,1-1 0,-1 1 0,0-1-1,-3 7 1,-21 55 402,25-64-511,-1-1 0,1 1 0,0-1-1,0 1 1,-1-1 0,1 1 0,0 0 0,0-1 0,1 1 0,-1-1 0,0 1 0,0-1 0,1 1-1,-1-1 1,1 1 0,-1-1 0,1 1 0,0-1 0,0 1 0,0-1 0,-1 0 0,1 0 0,0 1-1,1-1 1,-1 0 0,0 0 0,0 0 0,0 0 0,1 0 0,-1 0 0,0 0 0,1-1 0,-1 1 0,3 0-1,6 3-153,0-1-1,0 0 0,0 0 0,14 1 0,-7-1 4,-11-2 168,5 1 25,1 0 0,-1 1 0,0 1-1,20 8 1,-31-11 19,1-1-1,0 1 0,-1-1 1,1 1-1,0-1 0,-1 1 1,1 0-1,0-1 0,-1 1 1,1 0-1,-1-1 0,1 1 1,-1 0-1,0-1 0,1 1 1,-1 0-1,0 0 0,0 0 0,1-1 1,-1 1-1,0 0 0,0 0 1,0 0-1,0 0 0,0-1 1,0 1-1,0 0 0,0 0 1,0 0-1,0 0 0,-1-1 1,1 1-1,0 0 0,-1 0 1,1 0-1,0-1 0,-1 1 1,1 0-1,-1 0 0,-2 4 78,0-1 0,-1 1 0,1-1 0,-8 6 0,-3 2-79,-1-1 0,0 0 0,-1-1 0,-22 10 0,-24 15-671,44-25 68,-11 8-843,27-17 1111,1 1 1,-1-1-1,1 0 0,0 1 0,-1-1 0,1 0 0,0 1 1,0 0-1,0-1 0,0 1 0,0 0 0,0-1 1,-1 4-1,2-3-771,0-1 960,0-1 1,0 0-1,0 1 0,0-1 1,0 0-1,0 0 0,0 0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16.2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20 107 7296,'21'-14'6885,"-38"24"-4928,14-6-1888,1-1 1,-1 1-1,1 0 0,0 0 1,0 0-1,0 1 0,0-1 0,1 0 1,0 1-1,0-1 0,0 0 1,0 1-1,1-1 0,0 1 1,0 5-1,0-2 126,1 0-1,0 0 1,1 0 0,-1 0 0,2 0-1,-1 0 1,7 13 0,-8-19-46,0 1 0,1-1 0,0 1 1,-1-1-1,1 0 0,0 0 0,0 0 1,0 0-1,0 0 0,0 0 0,1-1 1,-1 1-1,1 0 0,3 1 0,-4-3-42,0 1-1,0 0 1,0-1-1,0 0 1,0 1-1,0-1 1,0 0-1,0 0 1,1 0-1,-1 0 1,0 0-1,0-1 0,0 1 1,0-1-1,0 1 1,0-1-1,0 0 1,0 0-1,0 0 1,3-2-1,3-2 114,-1 0 0,0-1-1,0 0 1,0 0 0,-1-1-1,0 0 1,0 0 0,0 0 0,-1-1-1,0 0 1,5-12 0,-8 14-222,1 0 1,-1-1 0,-1 1-1,1-1 1,-1 0-1,0 1 1,-1-1 0,1 0-1,-1 0 1,-1 0 0,1 1-1,-1-1 1,0 0 0,-1 1-1,0-1 1,-4-9 0,-11-19-2059,14 29 523,-1 1 0,0-1 0,-7-7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16.6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109 84 8960,'-13'-35'2981,"13"35"-2898,0-1-1,0 0 1,-1 1 0,1-1-1,0 0 1,-1 0 0,1 1-1,0-1 1,-1 1 0,1-1-1,-1 0 1,1 1 0,-1-1-1,1 1 1,-2-1 0,-8-6 1306,0 0 1,-1 0 0,0 2 0,-14-7 0,24 12-1370,1 0 1,-1 0-1,1 0 1,-1 0 0,1 0-1,-1-1 1,1 1-1,-1 0 1,1 0 0,-1 0-1,1 0 1,-1 0-1,1 0 1,-1 1-1,1-1 1,0 0 0,-1 0-1,1 0 1,-1 0-1,1 0 1,-1 1 0,1-1-1,0 0 1,-1 0-1,1 1 1,-1-1-1,1 0 1,0 1 0,-1-1-1,1 0 1,0 1-1,-1 0 1,-4 15 36,3 7-37,2 35 1,1-23-9,1 37-207,13 82 0,25 70-2914,-32-183 1599,2 0-1,1-1 1,22 50-1,-17-64-1401,-1-7-197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17.0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11 105 9472,'-10'14'7263,"26"-18"-6495,-6-1 0,27-9-416,29-5-128,7 1-96,1-1-64,-24 11-64,-8-1-768,5-2-288,-10 8-799,3-2-353,-9 1-1984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19.3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63 10 8320,'-3'-3'1496,"2"2"-998,-1 0 1,1 1 0,0-1-1,0 0 1,-1 1 0,1-1-1,0 1 1,-1 0 0,1-1-1,-1 1 1,1 0 0,0 0-1,-1 0 1,-1 0-1,1 1-316,1 1-1,-1-1 0,1 1 1,0-1-1,0 1 0,0-1 1,0 1-1,-2 3 0,1 1-70,-1-1 0,1 1-1,0 0 1,1 0 0,-1-1-1,1 1 1,0 10 0,-10 189 1025,15-31-544,-3-113-491,3 0 0,22 116 1,-16-137-45,2 0 1,2-1-1,1-1 1,2 0 0,35 57-1,38 34-1146,13-10-3900,-77-90 365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19.6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92 8704,'-8'-34'2896,"7"32"-2750,0 0 1,0-1-1,1 1 0,-1 0 1,1-1-1,0 1 1,0 0-1,0-1 1,0 1-1,0-1 0,1-2 1,0-2 149,0-10 1546,-1 17-1802,0 0-1,0 0 0,0-1 0,0 1 0,1 0 0,-1 0 0,0 0 0,0 0 0,0-1 0,1 1 0,-1 0 0,0 0 0,0 0 0,0 0 0,1 0 0,-1 0 0,0 0 1,0 0-1,1 0 0,-1-1 0,0 1 0,0 0 0,1 0 0,-1 0 0,0 0 0,0 0 0,1 1 0,-1-1 0,0 0 0,1 0-8,0 0-15,-1 0 0,0 0 0,0 0 0,0 0-1,0 0 1,1 0 0,-1 0 0,0 0 0,0 0 0,0 0 0,0 0-1,0 0 1,1 1 0,-1-1 0,0 0 0,0 0 0,0 0 0,0 0-1,0 0 1,0 0 0,0 1 0,1-1 0,-1 0 0,0 0 0,0 0-1,0 0 1,0 0 0,0 1 0,0-1 0,0 0 0,0 0 0,0 0-1,0 0 1,0 1 0,0-1 0,0 0 0,28 66 952,26 72-91,-8 25-674,0 2-1890,-9-57-4882,-26-80 3012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20.0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1 130 9856,'5'3'4512,"5"-3"-2464,-4 0-1249,-1 0 65,11-8-480,-1-1-160,17-5-128,-8 5-160,13-5 32,-6 0-1024,6 0-415,-6 0-2785,10-5-1792,-5 2 2560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20.8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131 6 7552,'-7'-5'10114,"-2"5"-8255,8 3-1513,-18 84 227,-13 146 0,-10 53-3687,26-227-2475,11-45 1915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21.2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14 8832,'6'-14'7525,"6"27"-4736,7 12-2368,-1 1 0,-1 1-1,13 30 1,-28-52-419,16 30 97,-12-21-82,1-1 0,0 1-1,14 16 1,0-3-193,1-1 0,43 38 0,-50-52-678,-1-1 0,23 13 0,-26-18-339,0-1-1,0 0 1,0 0 0,18 4 0,-13-5-2428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21.6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36 8320,'-12'1'9448,"15"-3"-8539,4-3-586,0 0 1,1 1-1,0 0 1,0 0-1,0 1 1,0 0-1,13-2 0,-18 4-262,1 0-1,-1 1 1,1 0-1,-1 0 1,1 0-1,-1 1 1,1-1-1,-1 1 1,1-1-1,-1 1 1,0 0-1,0 1 1,1-1-1,-1 0 1,0 1-1,0 0 0,0 0 1,0 0-1,0 0 1,-1 0-1,1 0 1,2 4-1,10 12 125,-1 1 0,20 35 0,-26-40-222,-7-12 41,1 0 1,-1-1 0,0 1 0,1 0 0,-1-1 0,1 0-1,-1 1 1,1-1 0,-1 0 0,1 0 0,0 0-1,0 0 1,0 0 0,0 0 0,0 0 0,0 0 0,0-1-1,2 1 1,4 0-228,-1 0 0,1-1 0,13-1 0,2 0-1355,-15 1 439,0-1 0,0 0-1,14-4 1,23-11-8656,-24 8 5881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22.0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16 9472,'0'-1'283,"0"1"0,0-1 0,0 0 0,0 0 0,0 0 0,0 1 0,0-1 0,0 0 0,0 0 0,1 0 0,-1 1 0,0-1 0,1 0 0,-1 0 0,0 1 0,1-2 0,0 2-193,-1 0 1,0 0-1,1 0 1,-1-1-1,0 1 1,1 0 0,-1 0-1,0 0 1,1 0-1,-1 0 1,0 0-1,1 0 1,-1 0 0,0 0-1,1 0 1,-1 0-1,0 0 1,1 0 0,-1 0-1,0 0 1,1 1-1,-1-1 1,0 0-1,1 0 1,-1 0 0,0 1-1,4 1 220,0 1-1,-1 0 1,0 0 0,0 0-1,4 4 1,8 13 268,-1 1 1,0 1-1,12 25 1,3 7-125,-2-4 196,40 100-1,3 59-218,-21-62-294,-38-115-157,13 34-300,-3 1-1,20 109 0,-37-148-150,8 67-1286,-11-83 1205,-1 0-1,0 0 1,-1-1-1,-1 1 1,0 0-1,-3 11 1,0 0-1726,5-14-543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02.2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0 9216,'-1'1'280,"0"-1"0,0 0 0,0 0 1,0 0-1,0 1 0,1-1 0,-1 0 1,0 1-1,0-1 0,0 1 0,0-1 0,0 1 1,1 0-1,-1-1 0,0 1 0,0 0 1,1-1-1,-1 1 0,1 0 0,-1 0 0,1 0 1,-1-1-1,1 1 0,-1 0 0,0 1 1,-7 28 1373,4-17-957,-15 57-88,3 2 0,3 0 0,3 0 0,-1 85 0,11-28-467,24 191-1,9-104 137,-26-184-265,1-2 1,2 1 0,0-1 0,28 52-1,-28-67-209,0 0-1,1-1 0,1 0 0,0 0 1,1-1-1,0-1 0,1 0 0,24 15 1,-33-23-314,1 0 0,0-1 0,0 0 1,0 0-1,0-1 0,0 0 0,0 0 1,1 0-1,-1-1 0,1 0 0,10 1 1,11-4-3859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22.9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29 9344,'-4'0'7674,"15"0"-7175,1-1 1,0 0-1,-1 0 0,19-5 0,-16 3-742,0 0 0,0 2-1,1 0 1,17 0 0,-31 1-73,1 0-1,0 0 0,0 0 1,-1 0-1,1-1 1,0 1-1,-1-1 0,1 1 1,0-1-1,1-1 1,6-3-1892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23.4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3 8704,'-3'-3'6663,"3"3"-6605,0 1 1,0-1-1,0 0 1,-1 0-1,1 1 0,0-1 1,0 0-1,0 1 0,0-1 1,0 0-1,0 0 0,-1 1 1,1-1-1,0 0 1,0 1-1,0-1 0,0 0 1,0 1-1,0-1 0,0 0 1,1 0-1,-1 1 0,0-1 1,0 1-1,46 134 1414,-11-22-1221,39 113-107,-27-107-1926,-36-94-2911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23.7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9 8832,'0'-8'8639</inkml:trace>
  <inkml:trace contextRef="#ctx0" brushRef="#br0" timeOffset="1">35 18 18335,'-5'33'544,"0"13"-128,-6 15-160,6 3-96,2 1 0,-3 0 32,6-3-96,0-6-64,0 0-96,0-5 32,0-1-256,0-4-128,0-4-640,0-6-256,6-2-895,-3-12-289,8-3-1536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0:24.3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18 9216,'-6'9'9098,"18"-13"-7295,-5 0-1549,0 1 0,1 0 0,-1 0 0,1 1 0,0 0 0,11-2 0,-15 3-190,-1 1 0,1 0 0,0-1 0,0 1-1,0 1 1,-1-1 0,1 1 0,0-1 0,0 1 0,-1 0-1,1 0 1,0 1 0,-1-1 0,0 1 0,5 3 0,-5-4-26,0 1-1,0 0 1,-1 1 0,1-1 0,-1 0 0,1 1 0,-1 0 0,0-1 0,0 1 0,0 0 0,-1 0 0,1 0-1,-1 0 1,1 0 0,-1 1 0,0-1 0,0 0 0,-1 1 0,1-1 0,-1 0 0,1 1 0,-1-1 0,0 1-1,0-1 1,-1 0 0,1 1 0,-1-1 0,1 1 0,-1-1 0,0 0 0,-1 0 0,1 0 0,0 1 0,-1-1-1,0 0 1,-2 3 0,-78 119-86,81-124 47,0 0 1,1 0-1,-1 0 0,1 1 0,-1-1 1,1 0-1,-1 0 0,1 1 0,-1-1 0,1 0 1,0 1-1,0-1 0,0 0 0,0 1 0,0-1 1,0 0-1,0 1 0,0 1 0,1-2-9,-1 0 0,1 0-1,0 0 1,-1-1 0,1 1-1,0 0 1,-1 0 0,1 0-1,0-1 1,0 1 0,0 0-1,0-1 1,-1 1 0,1-1-1,0 1 1,0-1 0,2 1-1,4 1-46,0 0 0,-1-1 0,1 0 0,0-1-1,10 0 1,51 0-1008,-1 0-3342,-50 0 2248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07.6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301 84 7552,'2'-6'1104,"0"-1"1,-1 1-1,0 0 1,0 0-1,-1-1 1,0 1-1,-1-12 0,-1-3 2983,0 26-3595,-6 13 61,-63 159 344,-3 1-876,-14 123 16,54-178-874,27-94-200,-3 7-1447,0-13-2592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08.0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1 10368,'-5'1'9000,"5"9"-6958,5 11-2130,-1-8 419,1 0 1,1-1-1,0 1 0,16 22 1,38 39 388,-24-31-409,89 121 286,150 179-2069,-249-310-3072,-15-19-703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11.3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93 11008,'0'5'11439,"9"-5"-11038,-1-2 0,0 1-1,0-1 1,0 0 0,14-6-1,5-1 18,5 0-109,1 0 0,42-5 1,236-8 574,-80 7-392,-105 10 73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11.7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9 115 11776,'-9'3'10268,"24"0"-8334,105-14 139,-79 6-1789,90-14 351,135-38-1,-233 48-1200,1 2-1,0 1 1,52-1-1,-74 8-1058,0 0 1,0 1-1,-1 0 1,12 4-1,-4-1-817,12 1-2219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13.4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394 1 6784,'5'3'13094,"-5"12"-9529,-5 18-2934,-13 10 339,-6 18-335,-36 154 128,29-104-606,-75 173 1,34-86-53,0-2-525,72-196 419,-1 4-106,-1-1 0,0 1 0,1-1-1,0 1 1,0 0 0,0-1 0,1 1 0,-1 0 0,1 0 0,0 5 0,0-8 50,0-1-1,0 0 1,0 1-1,0-1 1,1 0-1,-1 1 1,0-1-1,0 0 1,0 1-1,1-1 1,-1 0-1,0 0 1,0 1 0,1-1-1,-1 0 1,0 0-1,1 1 1,-1-1-1,0 0 1,1 0-1,-1 0 1,0 1-1,1-1 1,-1 0-1,0 0 1,1 0-1,-1 0 1,1 0-1,-1 0 1,0 0-1,1 0 1,-1 0-1,1 0 1,-1 0-1,0 0 1,1 0 0,-1 0-1,0 0 1,1-1-1,-1 1 1,0 0-1,1 0 1,-1 0-1,0 0 1,1-1-1,-1 1 1,0 0-1,1-1 1,14-10-2218,-15 11 2209,20-18-4195,-13 7 1824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14.0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15 9344,'-11'-14'8666,"11"14"-8619,0 0 0,0 1 0,0-1-1,0 1 1,0-1 0,0 0 0,0 1 0,0-1-1,0 0 1,0 1 0,0-1 0,0 1 0,1-1 0,-1 0-1,0 1 1,0-1 0,0 0 0,0 1 0,1-1-1,-1 0 1,0 0 0,0 1 0,1-1 0,-1 0-1,0 1 1,0-1 0,1 0 0,-1 0 0,1 1 0,11 8 389,-11-8-357,46 36 908,-2 2-1,-2 2 1,70 86 0,-82-91-661,1-1 0,2-2 1,1-1-1,50 34 1,100 75 590,-111-83-558,-41-33-77,37 35-1,40 57 530,-109-116-1096,-1 0 0,1 0 0,0-1 1,-1 1-1,1 0 0,0-1 0,0 1 0,-1-1 0,1 1 0,0-1 0,0 1 0,0-1 0,0 1 1,-1-1-1,1 0 0,0 1 0,0-1 0,2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04.9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5 152 7552,'-4'4'11999,"17"-18"-11680,2 1 0,-1 0 0,2 1 0,23-14 0,-26 19-239,19-11 53,40-16 1,-62 30-14,0 1 0,-1 0 0,1 0 0,0 1 0,0 1 0,1-1 0,-1 1 0,0 1 0,13 1 0,-20-1-49,-1 1 0,1 0 0,0 0 1,0-1-1,0 2 0,-1-1 0,1 0 1,-1 1-1,1-1 0,-1 1 0,1 0 1,-1-1-1,0 1 0,0 0 0,0 1 1,0-1-1,0 0 0,0 0 0,-1 1 1,1-1-1,-1 1 0,1 0 0,-1-1 1,1 5-1,2 5 70,-1 1 0,0-1-1,-1 1 1,0 14 0,-1-24-125,2 36 120,-2 0-1,-1 0 1,-2 0-1,-2 0 1,-1 0 0,-16 58-1,-34 106 228,52-193-369,2-1 0,-1 1 0,1-1 0,1 1 0,-1-1 0,3 11 0,-2-17-3,0 0-1,0 0 0,1 0 0,0 0 0,0 0 1,0 0-1,0 0 0,0-1 0,0 1 1,1 0-1,-1-1 0,1 1 0,0-1 0,0 1 1,0-1-1,0 0 0,0 0 0,0 0 0,0 0 1,1 0-1,-1 0 0,4 1 0,-3-2 18,-1 0 0,0-1 0,1 1-1,-1-1 1,0 0 0,1 0 0,-1 1 0,0-1 0,1-1-1,-1 1 1,1 0 0,-1-1 0,0 1 0,3-2 0,34-15 219,-27 11-166,16-7 15,0 2 0,1 1 0,58-13 0,-64 19-179,-9 1-517,0 0 0,25 1 0,-9 4-10350,-13-1 6490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14.5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5 8960,'-5'-5'6351,"4"5"-6206,-2 3 228,1 0 1,-1 1-1,1-1 1,0 0 0,0 1-1,1 0 1,-1-1 0,1 1-1,-2 5 1,-6 40 827,8-44-1067,-16 209 2552,19 8-1740,42 279 181,-23-375-637,74 241 0,-81-329-471,1 1-1,2-2 1,2 0-1,41 61 1,-47-79-73,2-1-1,0-1 0,0 0 1,2-1-1,0-1 1,1 0-1,0-2 1,1 0-1,1-1 1,21 10-1,-35-19-337,0-1 0,0 0 0,0 0-1,1-1 1,-1 1 0,0-1 0,9 0 0,-11-1-186,-1 0 1,1 0 0,-1-1 0,1 1 0,-1-1-1,1 0 1,-1 0 0,0 0 0,0-1 0,1 1-1,-1-1 1,0 1 0,0-1 0,0 0-1,3-3 1,10-13-3817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15.2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8064,'-5'1'9717,"6"15"-9379,1-2 1,0 1-1,2 0 1,0 0-1,7 18 1,5 18 62,103 508 1236,-92-378-1163,-7-40-441,2-40-2455,-23-100 2304,1-1 0,0 1 0,0-1 0,0 1 0,1-1-1,-1 1 1,0-1 0,0 1 0,0-1 0,0 0 0,0 1 0,0-1-1,1 1 1,-1-1 0,0 0 0,0 1 0,1-1 0,-1 1 0,0-1-1,1 0 1,-1 1 0,0-1 0,1 0 0,-1 0 0,0 1-1,1-1 1,-1 0 0,1 0 0,-1 1 0,0-1 0,1 0 0,-1 0-1,1 0 1,-1 0 0,1 0 0,-1 0 0,1 0 0,-1 0 0,0 0-1,1 0 1,-1 0 0,1 0 0,-1 0 0,1 0 0,-1 0-1,1 0 1,-1 0 0,0-1 0,1 1 0,-1 0 0,1-1 0,13-2-4010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15.5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57 11008,'-4'8'7298,"4"-7"-7083,10 7 1609,16 1-1770,-6-6 162,0 0-1,0-2 0,0 0 0,22-3 0,1 1-107,-12 1-114,0-2 1,61-11-1,-73 9-979,35-14 1,-39 11-1017,1 0 0,21-15 0,-16 8-2185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16.3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11 7552,'4'-10'8467,"-3"17"-6716,-3 28-524,-2 0 0,-14 63 0,5-36-860,-1 23-105,-12 59-202,18-109-24,-2-1 1,-14 35 0,16-49-760,-20 34 1,24-48 821,-2 4-4371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16.7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6 8832,'-10'-5'8959,"21"15"-6863,23 7-897,-16-9-734,21 14-1,-9 0-156,-1 0 0,37 38 0,48 61 145,-61-62-267,118 116 86,-97-101-272,-71-72-17,25 24-5422,-24-22 4098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17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13 103 7808,'-13'3'9773,"21"-6"-7808,5-6-1513,0 1 0,18-18 0,14-11-24,-40 34-279,1 0 0,-1 0 0,1 0 0,0 0 0,-1 1 0,1 0 0,7-1 0,-12 3-68,1-1 0,-1 1-1,1 0 1,-1 0 0,1 0 0,-1 1-1,1-1 1,-1 0 0,1 0 0,-1 1-1,1-1 1,-1 1 0,1-1 0,-1 1-1,0 0 1,0 0 0,1 0 0,-1-1 0,0 1-1,0 0 1,0 0 0,0 0 0,0 1-1,0-1 1,0 0 0,0 0 0,0 1-1,0-1 1,0 3 0,3 3 139,-2 1 0,1-1 0,-1 1 0,2 9 1,-4-16-209,4 28 221,-1 1 1,-2 0-1,-2 36 1,-1-11-219,2-42-15,0 0-1,0 0 0,1-1 1,1 1-1,0 0 1,1-1-1,0 0 0,7 17 1,-8-27-8,-1 0 0,1 0 0,-1 0 1,1 0-1,0 0 0,0 0 0,0 0 1,0-1-1,0 1 0,0-1 0,0 1 0,0-1 1,1 0-1,-1 0 0,1 0 0,-1 0 0,1-1 1,-1 1-1,1 0 0,-1-1 0,1 0 1,-1 0-1,1 0 0,4 0 0,6-1-183,0 0 0,0-1-1,18-5 1,-17 4-499,42-10-4342,-43 10 2029,0 2 0,17-1 1,-11 2-1046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17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9216,'0'0'130,"0"0"0,0-1-1,0 1 1,0-1 0,0 1 0,0-1 0,0 1 0,0-1 0,0 1 0,0-1 0,0 1 0,0-1 0,0 1 0,1-1 0,-1 1-1,0 0 1,0-1 0,1 1 0,-1-1 0,0 1 0,0 0 0,1-1 0,-1 1 0,0-1 0,1 1 0,-1 0 0,1 0 0,-1-1 0,0 1-1,1 0 1,-1 0 0,1-1 0,-1 1 0,1 0 0,-1 0 0,0 0 0,2 0 0,0 0 158,1 0 0,0 1 0,-1-1 1,1 1-1,-1 0 0,5 1 0,15 7 208,-1 1 0,0 1 0,-1 1 0,-1 1 0,33 27 0,-25-15-126,0 0 0,42 57-1,-27-24 330,-3 1 0,-3 2-1,55 125 1,-76-145-610,-1 1 0,-2 1-1,-3 0 1,6 47 0,-9-21-90,-4 131 1,-10-99-912,5-81-209,-1 0-1,0-1 1,-8 20-1,10-35 498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18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29 9088,'-12'-2'11114,"20"5"-9509,-3-2-1415,1 1-1,0-1 1,-1-1-1,1 1 1,-1-1-1,1 0 0,7-1 1,42-9 462,-35 6-494,9-1-254,-1 1 0,40-1 0,-36 3-1174,-1-1-2997,-8 4-4911,-4 3 3824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18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 7936,'-5'-1'8298,"5"9"-6688,5 14-1753,4 5 287,1 0 0,18 33 0,-16-36-122,-1-1 1,15 47-1,5 50-365,-13-49-1115,-9-43-605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19.3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6 231 7680,'-5'18'7322,"6"-20"-7032,1 1 1,-1 0-1,1-1 0,-1 1 0,1 0 0,0 0 1,-1 0-1,4-2 0,-1 1 53,8-5 67,0 0 0,1 1-1,0 0 1,18-6 0,57-10 109,-13 4-117,-32 2-164,-1-1-1,72-40 0,-24 10-719,-82 43-209,0 1 1,0 0 0,13-3 0,-20 5 424,0 1 1,1-1-1,-1 1 1,1 0-1,-1 0 1,0 0 0,1-1-1,-1 1 1,1 1-1,-1-1 1,0 0 0,1 0-1,-1 0 1,1 1-1,-1-1 1,0 1-1,1-1 1,-1 1 0,0 0-1,0-1 1,0 1-1,1 0 1,-1 0-1,0 0 1,0 0 0,0 0-1,0 0 1,1 2-1,3 6-3232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05.4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161 21 8192,'0'-20'10463,"-1"23"-9391,-5 22-367,1 1 0,-2 30 0,-5 32 172,-76 250 462,82-317-1457,1-6-500,0 1-1,-7 14 1,-1-54-7803,16 8 4261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19.9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69 9344,'7'-6'7403,"9"-4"-5174,18-5-1552,-6 6-374,1 1 0,0 1 0,1 2 1,0 1-1,-1 1 0,33 2 0,-59 1-198,1 0 1,-1 0-1,0 0 0,0 1 0,0-1 0,0 1 0,0 0 0,0 0 0,-1 0 0,1 0 1,0 0-1,0 1 0,-1-1 0,1 1 0,0 0 0,2 2 0,-4-3-50,0 1-1,0 0 1,0-1 0,0 1-1,0 0 1,0 0-1,0 0 1,0-1-1,-1 1 1,1 0-1,-1 0 1,0 0-1,1 0 1,-1 0 0,0 0-1,0 0 1,0 0-1,0 0 1,-1 1-1,1-1 1,0-1-1,-1 1 1,0 0-1,1 0 1,-2 2 0,-35 89 378,-14 39 30,40-104-402,7-19-53,1 0 0,0 0 0,0 0 0,0 0 0,2 1 0,-3 14 0,4-23-10,0 0 0,0 0 0,1 1-1,-1-1 1,0 0 0,0 0 0,0 0 0,1 0 0,-1 1 0,1-1 0,-1 0 0,1 0-1,-1 0 1,1 0 0,0 0 0,0 0 0,-1 0 0,1 0 0,0 0 0,0 0 0,1 1 0,0-1 7,1 0 1,-1 0 0,0 0 0,0-1-1,0 1 1,1 0 0,-1-1 0,0 1 0,1-1-1,3 0 1,4 0 1,1-1 0,0 0-1,18-6 1,-27 7-24,8-3-257,-1 0 1,0-1-1,0 0 1,0-1-1,0 0 1,-1 0-1,1 0 1,-1-1 0,-1-1-1,10-9 1,-14 14-447,-1 0 0,0 1 1,1-1-1,0 1 1,-1 0-1,1-1 0,0 1 1,0 1-1,-1-1 1,1 0-1,0 1 0,0-1 1,5 1-1,7 0-3482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59.0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46 12288,'6'11'11849,"-5"-10"-11355,17 3 2870,-8-5-3916,0 1 1,12-4-1,-14 3 1672,199-22-103,2 0-295,-117 14-358,-52 9-3538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59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23 9728,'-26'33'15199,"30"-33"-14782,0 1 0,1-1 0,-1 1 0,9 3 0,13 3-80,-4-6-207,0-1 1,1 0 0,37-7-1,65-20 814,9-2-1264,-113 26-405,0 1 0,-1 1-1,1 1 1,33 4 0,11 4-5617,-25-7 743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24.0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800 1 7936,'-6'3'3403,"6"-3"-3290,0 1-14,0-1-1,0 0 1,-1 1-1,1-1 1,0 0-1,0 1 1,-1-1-1,1 0 1,0 1-1,0-1 1,-1 0-1,1 0 1,0 0-1,-1 1 1,1-1 0,0 0-1,-1 0 1,1 0-1,0 0 1,-1 0-1,1 1 1,0-1-1,-1 0 1,1 0-1,-1 0 1,1 0-1,0 0 1,-1 0-1,1 0 1,-1 0-1,-6-1 764,3 1-594,0 0 0,-1 0 1,1 1-1,0-1 0,-1 1 0,1 0 1,-6 1-1,1 1 109,-1 0 0,1-1 0,-14 1 0,3 0-2,-31 5 288,0-2 0,-65-2 0,78-3-601,-1 1 0,1 2 1,0 2-1,0 2 0,-57 18 0,76-20-94,-1-2 1,-25 4-1,20-4 69,16-3 3,0 0 0,0-1 0,-17-1 0,26 6-232,1 0 187,-1 1-1,1 0 1,3 9 0,1 10 36,24 374 26,-27-332-60,14 566 61,9-146 12,-17-403-56,17 119-44,-16-101 200,-7-90-131,-2 0 0,0 23 0,-1-11 292,1-23-48,12 7 517,-5-7-816,0 0 1,0-1-1,0 1 1,0-1-1,8-1 0,7 0 57,286 10 812,-46-4 68,-185-5-567,-40 2 236,-13 0-1883,-7-1-3610,3-12-3528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25.1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 7680,'-16'14'8719,"17"-14"-8639,-1 1 0,0 0 0,1-1 0,-1 1 0,1-1 0,-1 1 0,1-1-1,-1 1 1,1-1 0,-1 1 0,1-1 0,-1 1 0,1-1 0,-1 1-1,1-1 1,0 0 0,-1 0 0,1 1 0,0-1 0,-1 0 0,2 0 0,18 5 1240,-8-4-806,1 1-1,-1 0 1,1 1 0,17 7 0,-7-3-81,283 73 1114,-283-76-1627,0-1 0,0-1 0,30-1 0,-51-1 32,0 0-176,-1 0 0,1 0 0,0 1 0,-1-1 0,1 1 0,0-1 0,-1 1-1,1 0 1,-1-1 0,3 3 0,-3-2-262,0-1 0,1 1 0,-1 0 0,0-1 0,1 1 0,-1-1 0,1 1 0,-1-1 0,1 1 0,-1-1 0,1 0 1,-1 0-1,1 0 0,1 0 0,12-3-3850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25.7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332 34 6912,'3'-7'754,"-2"6"-635,0 0 0,-1 0 1,1 0-1,-1 0 0,1 0 0,-4-19 8363,0 24-6796,-3 11-2447,5-13 1346,-47 162 631,20-59-1067,-55 116 33,-4 19-124,76-202-104,-57 181-681,68-242-3609,0-8 155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26.1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14 8704,'-11'-13'6848,"13"19"-5126,43 67 1158,-19-29-2231,2-1-1,1-1 1,3-1-1,66 65 1,-29-41-390,61 59 460,-95-87-408,46 63 0,-61-72-171,-2-5-68,-2 0 0,19 38 1,-20-41-2446,-9-86-14710,-1 43 13297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26.9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21 194 7296,'-21'8'9893,"27"-27"-7195,2 5-2270,0 0-1,1 1 1,1 0 0,0 1-1,23-22 1,-18 19-53,29-22 0,-38 33-248,0 0-1,0 0 0,0 1 1,0 0-1,0 0 0,1 1 1,0-1-1,12-1 1,-17 4-83,-1 0 1,0 0-1,0 0 0,1 0 1,-1 1-1,0-1 1,0 0-1,0 1 1,1-1-1,-1 1 1,0 0-1,0-1 1,0 1-1,0 0 1,0 0-1,0-1 1,0 1-1,0 0 1,-1 0-1,1 0 1,0 0-1,0 0 1,-1 0-1,1 0 0,-1 1 1,1-1-1,-1 0 1,1 0-1,0 2 1,1 6 97,0-1 1,0 0-1,1 9 1,1 23 119,-1 0 0,-6 80 0,-22 79-57,23-183-229,0 0 0,1 0 0,1 24-1,0-36 28,0 0-1,1 0 1,0 1-1,0-1 0,0 0 1,0 0-1,1 0 1,-1 0-1,1 0 1,0-1-1,0 1 1,0 0-1,1-1 0,-1 0 1,1 1-1,0-1 1,6 5-1,-6-6 39,1 0 0,-1 0 1,1 0-1,-1-1 0,1 0 0,0 0 0,0 0 0,-1 0 0,9 1 1,37-2 204,-28 0-189,30 0-549,42 0 907,-29 0-9917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28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43 8960,'-1'0'434,"-1"1"-1,1 0 1,0-1 0,0 1 0,-1 0 0,1 0 0,0 0-1,0 0 1,0 0 0,0 0 0,0 0 0,0 0 0,1 0-1,-1 1 1,0-1 0,0 0 0,1 0 0,-1 1 0,1-1-1,-1 2 1,1-2-290,0 1-1,0-1 0,0 0 0,0 0 1,1 1-1,-1-1 0,0 0 1,1 0-1,-1 0 0,1 1 1,-1-1-1,1 0 0,-1 0 0,1 0 1,0 0-1,-1 0 0,1 0 1,0 0-1,0 0 0,0-1 0,0 1 1,0 0-1,0 0 0,2 0 1,0 1-13,0-1 1,0 0 0,1 1-1,-1-2 1,1 1 0,-1 0-1,1-1 1,-1 1 0,1-1-1,0 0 1,-1 0 0,1-1-1,-1 1 1,1-1 0,6-1-1,8-3 247,31-13 0,-35 13-254,25-9 162,1 2 0,0 2 0,1 2 0,48-4 0,38 5-1535,2 6-7507,-104-3-1596,-10 3 6688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29.5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22 125 8064,'-11'-12'6189,"8"11"-5627,-3-3 1726,6 3-2139,-1 0 0,1 0-1,0-1 1,0 1 0,0 0-1,0 0 1,0-1 0,0 1-1,0 0 1,0 0 0,0 0-1,0-1 1,1 1 0,-1 0-1,1-1 1,5-5 82,0 0 0,1 1-1,0 0 1,0 0 0,0 1 0,1 0 0,-1 0 0,1 0-1,1 1 1,-1 1 0,0-1 0,10-1 0,0 0-10,0 0 0,0 2 0,0 0 0,34 0 1,-41 3-81,-1 1 1,0 1-1,0-1 1,1 2-1,-1-1 1,0 2-1,-1-1 1,1 1-1,-1 0 1,1 1-1,-1 0 1,0 1-1,12 10 1,-8-5 66,-1 0 0,0 1 1,-1 1-1,-1 0 0,0 0 1,0 1-1,12 25 0,-18-30-158,0 0-1,-1 0 0,0 1 0,-1-1 0,0 1 0,0 0 1,0 10-1,-2-17-43,1 17 39,0 0 0,-1 0 0,-5 30 0,4-37-33,-4 28 6,-1 0-1,-3 0 0,-16 51 1,-70 127-63,69-163-28,10-25 68,-8 18 5,21-43 0,1-1 0,1 1 0,-1-1 0,1 1 0,0 0 0,-1 10 0,2-14-7,1 0 0,-1 1-1,0-1 1,1 0 0,-1 0 0,1 1-1,0-1 1,0 0 0,0 0 0,0 0-1,0 0 1,0 0 0,1 0 0,-1 0-1,0-1 1,1 1 0,0 0 0,-1-1-1,1 1 1,0-1 0,0 0 0,3 2-1,1 1 6,1-1-1,0 0 1,0-1 0,0 1-1,11 1 1,11 0 106,0-1-1,0-1 1,39-4 0,-15 1 67,10 1-716,61 0 1459,-83 0-4101,0 0-3605,-40 0 6427,0 0 0,0 0-1,0 0 1,0 0 0,0-1-1,0 1 1,0 0 0,0 0-1,0-1 1,0 1 0,-1-1 0,1 1-1,0-1 1,2-1-366,3-1-1018,10-2-2379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05.7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9344,'-4'2'11657,"10"4"-11976,21 17 1163,-4-5-269,11 12 105,-3-4-255,32 36 0,-36-31-382,1-1 0,2-1-1,65 49 1,-82-69-237,40 23-2087,-53-31 2208,0-1-1,0 0 1,0 0 0,1 0-1,-1 0 1,0 0-1,0 0 1,0 0-1,1 0 1,-1 0 0,0 0-1,0 0 1,0 0-1,1 0 1,-1 0-1,0 0 1,0 0 0,0 0-1,1 0 1,-1 0-1,0 0 1,0-1-1,0 1 1,1 0 0,-1 0-1,2-3-1101,0-8-1145,0 5 770,5-10-2839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30.5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0 8064,'-13'1'8699,"1"1"-4204,8-1-4376,1 0-1,-1 1 1,1-1-1,-1 1 0,1 0 1,0 0-1,0 0 1,0 0-1,0 1 1,0-1-1,0 1 1,1 0-1,-5 4 1,1 1-8,1 1 0,-1-1 0,1 1 0,1-1 0,-6 17 0,-5 23 207,-17 98-1,27-94-146,1 0-1,3 0 1,11 100 0,-3-91 63,2-1 1,29 100 0,95 198 607,-20-91-538,-100-233-634,-4-12-509,0 0-1,13 22 1,-21-43 626,7 10-3141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31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9344,'-3'0'10887,"4"9"-9022,8 17-2468,15 31 1174,-10-25-417,15 48 1,28 150 149,32 72-428,-40-178-2376,-26-73-585,-8-18-2134,-10-24 1438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31.5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0 7936,'-21'20'7381,"21"-20"-7232,0 1 0,0-1 1,1 1-1,-1 0 0,0-1 0,0 1 1,0-1-1,0 1 0,1-1 1,-1 1-1,0-1 0,1 1 0,-1-1 1,0 1-1,1-1 0,-1 1 0,1-1 1,-1 1-1,0-1 0,1 0 1,-1 1-1,1-1 0,-1 0 0,1 1 1,0-1-1,-1 0 0,1 0 0,-1 0 1,1 1-1,-1-1 0,1 0 1,0 0-1,25 1 907,-17-1-750,199 0-596,-67 0-4391,-58-6-1319,-44 1 2310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31.9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213 11 9088,'-11'-11'8283,"10"11"-8085,-8 14 2771,-21 56-2708,11-20-53,-17 71 0,30-100-208,-49 247 29,37-165-191,-9 35-3582,27-123 1794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32.4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9728,'-16'0'10181,"17"2"-9717,14 32 464,1-3-454,-11-20-298,1 1 0,10 12 0,80 122 587,-63-94-744,65 78-1,-67-93-66,5 5 56,61 58 0,-74-79-125,23 19-1008,-41-36 575,1 0 0,0 0 0,0-1 0,1 0-1,-1 0 1,10 3 0,-15-5 355,0-1 0,1 0-1,-1 1 1,0-1 0,0 0 0,1 0-1,-1 0 1,0 0 0,0 0 0,1 0-1,-1 0 1,0 0 0,0 0 0,1 0 0,-1-1-1,0 1 1,0-1 0,0 1 0,0-1-1,1 1 1,-1-1 0,1-1 0,9-6-3821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32.9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70 8320,'0'-2'12762,"10"-4"-13301,5-5 963,40-23 709,-50 31-966,0 1 1,1 0-1,-1 0 0,1 0 0,-1 0 0,1 1 0,-1 0 0,11 0 1,-14 0-98,0 2 0,-1-1 0,1 0 0,0 0 0,0 1 0,0-1 0,-1 1 0,1-1 0,0 1 0,0 0 0,-1-1 0,1 1 0,-1 0 1,1 0-1,-1 0 0,1 1 0,-1-1 0,1 0 0,-1 1 0,0-1 0,0 0 0,0 1 0,0-1 0,2 4 0,-1 1-26,1 1-1,-1 0 0,0-1 0,-1 1 0,2 7 1,-3-11-23,4 27 103,-2 0 0,-3 53 0,-1-47-225,5 53 0,-2-81 97,1 1 0,-1-1 0,1 0 0,1 1 0,3 8 0,-4-14 7,-1 0-1,1 0 0,0 0 0,0 0 0,0 0 0,0 0 0,0-1 1,1 1-1,-1-1 0,1 1 0,-1-1 0,1 0 0,0 0 1,0-1-1,4 3 0,-1-2-684,1 0-1,0 0 1,-1 0-1,1-1 1,0 0 0,0-1-1,0 1 1,0-1 0,0-1-1,0 1 1,0-1-1,-1 0 1,1-1 0,0 0-1,0 0 1,-1 0 0,0-1-1,8-3 1,2-4-3243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33.5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26 8064,'-3'-25'9770,"139"136"-6527,-125-102-3080,-1 0 1,0 1-1,0 1 1,-1 0-1,0 0 1,-1 1-1,9 15 1,-9-13-43,19 29 283,-3 2 0,-2 0 0,26 77 0,-21-39 60,23 131 0,-28-65-398,-7 0-1,-4 159 1,-13-232-2295,0-40-712,1 0-3387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1:35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10 10240,'-19'-9'11147,"19"9"-11105,79 9 2230,53-11-1077,7 1-516,166 18 1,-262-14-382,46-1-1,-59-2 351,-29 0-635,0 0 1,1 0 0,-1 0-1,0 0 1,0 1-1,1-1 1,-1 0-1,0 1 1,0-1-1,0 1 1,0 0 0,1-1-1,-1 1 1,0 0-1,0 0 1,0-1-1,0 1 1,-1 0 0,1 0-1,0 0 1,0 0-1,-1 0 1,1 0-1,0 0 1,-1 1 0,1-1-1,-1 0 1,1 2-1,1 4-10,0 0 0,-1 0 1,0 0-1,0 8 0,1 1 41,19 181 121,-5 69-85,9 57-117,-3 31 37,-17-292 0,40 378 11,-40-397 103,0 86 1,-5-128-53,0-1-1,0 1 1,-1-1-1,1 1 1,0-1-1,-1 1 1,1-1-1,0 1 0,-1-1 1,1 1-1,-1-1 1,1 1-1,-1-1 1,1 0-1,-1 1 1,1-1-1,-1 0 1,1 1-1,-1-1 1,0 0-1,0 0 1,-17 7-111,11-5 137,-8 3-76,1 0-1,-1 0 1,-31 3-1,-45 0-156,67-6 73,-7-1-219,1 2 0,-1 1 0,1 2 0,-48 14-1,48-9-596,0 1 0,-28 17-1,39-18-1650,-32 24 0,32-15-1504,3-3-1263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20.8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43 8704,'-5'-1'14618,"10"-2"-14475,0 0 0,0 1 1,0-1-1,1 1 0,-1 1 0,1-1 0,0 1 1,9-1-1,1-2-24,12-2-68,1 1-1,-1 2 1,54-1 0,131 4 109,-207 0-629,0 0 0,-1 0 0,1 1 1,0 0-1,-1 0 0,1 0 0,-1 1 1,11 4-1,-15-5 98,0-1-1,1 1 1,-1 0 0,0-1-1,0 1 1,0 0 0,1-1-1,-1 0 1,0 1 0,1-1-1,-1 0 1,0 1 0,1-1 0,-1 0-1,2 0 1,11 0-4290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21.5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14 8064,'-7'-14'11279,"35"14"-9316,40 0-619,-66 0-1264,0 0 0,-1 0 0,1 0 0,0 1 0,-1-1 0,1 0 0,-1 1 0,1-1 0,-1 1 0,1 0 0,-1-1 0,1 1 0,-1 0 0,1 0 0,-1 0 0,0 0 0,1 0 0,-1 0 0,0 0 0,0 1 0,0-1 0,0 0 0,0 1 0,0-1 0,-1 1 0,1-1 0,0 1 0,-1-1 0,1 1 0,0 1 0,1 5 230,-1-1 1,0 1 0,-1 0-1,0 14 1,0-13-307,0 4 150,1 4 19,-2 0 1,0 0 0,-5 24-1,0-5-214,2-1-1,1 0 0,2 48 1,1-59 10,0-22 26,0 0 0,0-1-1,0 1 1,0 0 0,1-1 0,-1 1 0,0 0 0,1-1-1,-1 1 1,1-1 0,-1 1 0,1-1 0,0 1 0,-1-1-1,1 1 1,0-1 0,0 0 0,0 1 0,0-1 0,1 0-1,-1 0 1,0 0 0,0 0 0,1 0 0,-1 0 0,1 0-1,-1 0 1,1 0 0,1 0 0,4 1 22,0-1 0,0 0 0,0 0 0,0-1 0,14-1 0,-5 1 46,126 0-629,-94 0-2530,0 0-3876,-33 0 1842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46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1796 8448,'-1'6'6312,"2"-5"-6156,0 0 0,0 0 0,0-1 0,1 1-1,-1-1 1,0 1 0,0-1 0,1 1 0,-1-1-1,2 1 1,10-2 178,1-1 0,0 0 0,-1 0-1,0-2 1,1 1 0,-1-2 0,-1 0 0,1 0 0,-1-1-1,0-1 1,0 0 0,-1-1 0,12-9 0,2-4-228,-1-1 0,-1-1 1,-1-1-1,27-38 0,-30 35 1,-1 0-1,0-2 0,-3 0 0,0 0 0,-2-2 0,-1 0 1,-1 0-1,-2-1 0,-1 0 0,5-46 0,-8 12-90,-2 0 0,-3 0 0,-3 0 0,-2 0 0,-18-79 0,0 46-110,-45-122 0,49 173 80,-1 0 1,-2 2-1,-3 1 1,-45-63-1,58 91 20,-1 1 0,0 1 0,-26-23-1,34 34-19,0 0 0,-1 1 0,1-1-1,-1 1 1,1 1 0,-13-5 0,15 6 6,0 0 1,-1 1-1,1-1 1,-1 1-1,1-1 1,-1 1-1,1 1 1,-1-1-1,1 0 1,-1 1-1,1 0 1,-1-1-1,-4 3 1,5-2-6,1 1 0,-1-1 0,0 1 0,1 0 0,-1 0 0,1-1 0,0 2 0,-1-1 0,1 0 0,0 0 0,0 1 0,1-1 0,-1 1 0,0-1 0,1 1 0,0 0 0,-1 0 0,0 5 0,-1 4-7,0-1 1,1 0-1,0 20 1,1 29 7,3 0 0,13 84 0,-8-89 10,16 121 13,11 37 26,15 20-138,103 302 0,-69-298-22,58 176 32,58 154 139,-180-526-101,-19-40 53,0-1-1,0 1 1,0 0-1,0-1 1,1 1 0,-1-1-1,0 1 1,0-1 0,1 1-1,-1-1 1,1 1-1,-1-1 1,0 0 0,1 1-1,-1-1 1,1 0-1,-1 1 1,1-1 0,-1 0-1,1 1 1,-1-1-1,1 0 1,-1 0 0,1 1-1,-1-1 1,1 0 0,0 0-1,-1 0 1,2 0-1,-2-1 2,1 1 0,-1-1-1,1 0 1,-1 0 0,1 1 0,-1-1-1,1 0 1,-1 0 0,0 0-1,1 0 1,-1 0 0,0 0-1,0 0 1,0 0 0,0 1-1,0-3 1,1-14-33,-1 1 0,0-1 0,-2 0 1,0 1-1,-1-1 0,-7-23 0,3 17-48,-2 0-1,0 0 1,-25-40 0,-75-96 34,19 29 188,88 127-143,0 0 1,0 1-1,0-1 1,0-1-1,1 1 1,-1 0-1,1 0 0,0-1 1,0 1-1,0 0 1,1-1-1,-1 1 1,1-1-1,0 1 0,0-1 1,0 1-1,0-1 1,0 1-1,1-1 1,0 1-1,0 0 0,0-1 1,0 1-1,0 0 1,1-1-1,-1 1 1,3-3-1,9-15-19,1 2-1,1 0 1,1 0-1,29-26 1,12-14-59,-32 30-216,30-45 1,-44 55-1884,19-40 1,-12 18-1386,0-7-703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06.2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7808,'5'9'3430,"1"10"-2618,-5-15-276,3 10-102,0 0-1,1 0 1,1 0 0,0-1-1,1 0 1,0 0-1,1-1 1,0 0 0,19 21-1,4-3 246,66 50-1,-67-58-92,-2 1 0,0 1 0,45 53 0,-46-41-56,-3 1-1,-1 1 0,-1 2 0,23 60 0,-25-47-172,-3 1 1,-2 1-1,9 64 0,-15-32-353,-3 129-1,-6-185-63,-8 72-1443,3-59-546,4-40 1306,1 0 0,0 0 0,0 1 0,0-1 1,0 0-1,2 8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22.4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8960,'18'4'8515,"-18"-3"-8321,9 8 808,-4-7-770,0 0-1,0 0 0,0 0 1,0-1-1,0 1 0,0-1 1,10 0-1,38-1 784,-22-1-643,14 1-833,68 0 1099,-75 0-3813,0 0-3603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22.8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5 9344,'-14'-5'9359,"14"7"-8937,0 9-117,0 20 160,1 0 1,5 32-1,12 40-461,-10-48-987,22 71-1,-19-99-875,-2-16-3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23.4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32 8576,'10'-8'7658,"6"0"-6523,-12 6-992,0 0 1,0 0-1,0 0 1,0 1-1,1-1 1,-1 1-1,6-1 1,27 1 1255,64 5 0,-98-4-1360,7 1 105,0 1 0,0-1 0,0 1 1,0 1-1,0 0 0,-1 0 0,1 1 0,-1 0 0,9 6 0,-14-7-107,0-1 0,0 1 0,-1 0 0,1 0-1,-1 0 1,0 0 0,0 1 0,0-1 0,0 1-1,-1 0 1,1 0 0,-1 0 0,0 0-1,0 0 1,-1 0 0,1 1 0,-1-1 0,0 0-1,0 1 1,0-1 0,0 9 0,-1 208 251,0-217-302,0 0 0,0 0 1,0 0-1,1 0 0,0 0 0,0 0 1,0 0-1,0 0 0,1 0 1,-1-1-1,1 1 0,0-1 1,0 1-1,0-1 0,1 0 0,-1 1 1,5 3-1,-2-3 14,1 1 0,0-1 0,0-1 1,0 1-1,0-1 0,1 0 0,0 0 0,-1-1 0,8 2 0,-5-2-646,0 0 0,-1-1-1,1 0 1,13 0 0,-9-2-2656,0 0 1,15-3 0,-13 2-715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23.8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64 2 8064,'-1'-2'9713,"-3"12"-7614,-3 11-2002,-8 39 1055,5-23-1338,2 1 1,1 1 0,-3 65-1,9-86-583,1 4-644,1-6-2724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24.1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 10240,'-6'4'9012,"5"-3"-8739,3 11 1516,11 14-2282,3-1 491,-10-15-15,0 0 1,1-1-1,0 0 0,8 9 0,14 10-518,39 28-1,5-7-3646,-71-47 3668,1-1-1,0 1 0,0-1 1,0 0-1,0 1 0,0-2 1,0 1-1,0 0 0,0-1 1,1 1-1,3-1 0,8 0-2999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24.6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19 8064,'-13'18'12271,"17"-22"-12082,1 1 0,-1 0 0,1 0 0,0 0-1,0 1 1,0-1 0,0 1 0,1 0-1,5-1 1,-1 1 29,1 0-1,0 0 0,18 0 1,-22 2-66,-1 0 1,1 0-1,-1 1 1,1 1-1,-1-1 1,0 1 0,1 0-1,-1 0 1,0 0-1,0 1 1,0 0-1,-1 1 1,11 7-1,-12-8-55,-1 0-1,1 1 1,-1 0-1,0 0 0,0 0 1,0 0-1,0 0 1,-1 0-1,0 1 1,0-1-1,0 1 0,0 0 1,-1 0-1,0-1 1,0 1-1,0 0 1,0 0-1,-1 8 0,0-8-97,1 0 0,0 0-1,-1 0 1,2 0-1,-1 0 1,0 0 0,1-1-1,0 1 1,3 5-1,-3-7-14,-1 0 0,1 0 0,0 0 0,0-1 0,1 1 0,-1 0-1,0-1 1,1 0 0,0 0 0,-1 1 0,1-1 0,0-1 0,0 1 0,6 2 0,2-1-523,-1 0 0,1-1 0,0 0 0,20 0 1,-13-2-2682,-1-1 1,24-4 0,-20 4-1346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25.5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1233 8448,'6'-11'2816,"-6"11"-2778,0-1 0,0 1 0,0 0 0,1 0 1,-1 0-1,0 0 0,0-1 0,0 1 0,0 0 1,0 0-1,1 0 0,-1 0 0,0-1 0,0 1 1,0 0-1,1 0 0,-1 0 0,0 0 0,0 0 1,0 0-1,1 0 0,-1 0 0,0 0 0,0 0 0,0 0 1,1 0-1,-1 0 0,0 0 0,0 0 0,1 0 1,23-3 2036,39 0 0,-34 3-1385,56-8 0,45-22 638,-94 22-1075,165-41 961,101-46 23,385-169-501,67-6-608,-480 190-117,396-115 26,-584 169-24,254-83-2362,-158 50-3725,-111 39 1386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29.6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382 24 7808,'5'-24'9802,"-10"38"-8117,-52 138 1286,44-121-2592,-21 46 145,16-41-368,-13 44 1,-23 100-9,-28 83 40,-3-34-1244,83-224 432,1 0 0,0 0 0,0 0 0,0 0 0,0 0 0,1 7 0,1-6-1638,-1-6 2161,1 0 0,-1 1 0,0-1-1,0 0 1,1 0 0,-1 0 0,0 0 0,1 0 0,-1 0 0,0 0-1,0 0 1,1 0 0,-1 0 0,0-1 0,0 1 0,1 0 0,-1 0-1,0 0 1,0 0 0,1 0 0,-1 0 0,2-3-1012,17-18-3937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30.0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0 8064,'-21'7'10543,"22"1"-9588,1-5-805,0 0-1,0 0 1,0 0 0,1 0-1,-1 0 1,1 0-1,0-1 1,-1 1 0,6 2-1,5 6 232,102 84 1070,39 38-923,-125-104-475,304 330 241,-193-203-433,-120-132 235,-14-17-117,0 0-1,12 11 1,-12-12-63,11 9-1917,-17-15 1848,0 0 0,1 0 1,-1 1-1,1-1 0,-1 0 1,1 0-1,-1 0 0,1 0 1,-1 1-1,0-1 0,1 0 1,-1 0-1,1 0 0,-1 0 1,1 0-1,-1 0 0,1 0 1,-1 0-1,1-1 0,-1 1 1,1 0-1,-1 0 0,1 0 1,-1 0-1,1-1 0,-1 1 1,0 0-1,1 0 0,-1-1 1,1 1-1,-1 0 0,1-1-152,-1 1 153,0-1-1,0 1 0,1-1 1,-1 1-1,0-1 0,7-15-4465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30.6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71 1 8320,'-1'0'3184,"-20"13"4075,14-5-6759,1 0-254,2 1-1,-1-1 1,1 1 0,0 0-1,1 1 1,0-1-1,1 0 1,-3 18-1,2 7 22,1 43 0,2-64-200,2 84 94,5-1 1,4 0-1,40 166 0,-38-211-104,65 224 74,-61-228-154,2 0 0,1 0 0,45 70 0,-37-78-370,1-1 0,3-1 0,0-1 0,2-2 0,2-2 0,49 35-1,-18-17-3989,-45-31-161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34.5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20 6400,'-7'-19'18552,"6"19"-18449,-3 4-10,-1 0 0,1 0-1,0 1 1,0-1 0,1 1-1,-1 0 1,1 0 0,0 0-1,0 0 1,1 1 0,-4 7-1,-1 9 13,-6 37 0,9-43-29,-53 353 667,52-297-540,2 0 1,4 1-1,12 83 1,-2-91 93,28 94 1,34 56 286,-58-173-419,-9-22-22,-2-7-7,1 0 0,0-1 1,7 13-1,1-9 162,-12-13-292,-1-2 15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31.2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19 7680,'0'-18'11493,"0"21"-11157,0 4-227,0-1-9,0 0-1,0 0 1,1 0 0,1 8 0,28 112 754,-17-76-674,24 99 59,73 334-3,-61-288-2065,-48-192 1583,-1-1 1,1 1 0,0-1-1,0 0 1,0 1 0,1-1-1,1 3 1,-3-4 180,1-1 0,-1 0 1,0 0-1,0 0 0,0 0 1,1 0-1,-1 1 0,0-1 1,0 0-1,1 0 0,-1 0 0,0 0 1,0 0-1,1 0 0,-1 0 1,0 0-1,0 0 0,1 0 0,-1 0 1,0 0-1,0 0 0,1 0 1,-1 0-1,0 0 0,0 0 0,0 0 1,1 0-1,8-10-3232,-2-6 118,-1-2-287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31.5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 8704,'-6'8'5049,"6"-8"-4930,0 1 0,0-1-1,0 0 1,-1 1 0,1-1 0,0 0 0,0 1 0,0-1 0,0 0-1,0 1 1,0-1 0,0 0 0,0 1 0,0-1 0,0 0-1,0 1 1,0-1 0,0 0 0,0 1 0,0-1 0,0 0 0,0 1-1,0-1 1,0 0 0,0 1 0,0-1 0,1 0 0,-1 1-1,1 1 7,0-1 0,0 1-1,-1-1 1,1 1-1,1-1 1,-1 0-1,0 1 1,0-1-1,0 0 1,1 0-1,-1 0 1,1 0-1,-1 0 1,1 0-1,-1 0 1,1 0-1,-1-1 1,1 1-1,0 0 1,-1-1-1,1 0 1,2 1-1,38 8 96,1-2-1,56 3 1,29-12-2612,-101-1 1301,-1-2-1,0 0 0,0-2 1,32-13-1,-52 18 758,36-11-3372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32.4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200 27 8064,'0'-3'590,"0"1"1,-1-1 0,1 1-1,-1-1 1,1 1 0,-1 0-1,-2-5 1,2 7-307,0-1-1,0 1 1,1 0-1,-1-1 1,0 1 0,0 0-1,0 0 1,0-1 0,0 1-1,0 0 1,-1 0-1,1 0 1,0 0 0,0 0-1,0 1 1,0-1 0,0 0-1,0 0 1,0 1 0,1-1-1,-3 1 1,-3 12-45,1 0 1,0 1-1,-3 14 1,-2 6-36,-17 106 405,21-103-444,-24 143 112,13-57-375,7-42-837,-30 114 0,35-168-307,3-6-2844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32.8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4 9088,'-7'-4'5303,"6"5"-5114,1-1-72,0 1 0,0-1 1,0 1-1,0-1 0,0 1 0,0 0 0,0-1 0,0 1 0,0-1 0,0 1 0,0-1 1,0 1-1,1 0 0,-1-1 0,0 1 0,0-1 0,1 1 0,-1-1 0,0 1 0,1 0 0,3 4 187,0 1 0,0-1-1,1 0 1,-1 0-1,11 7 1,-8-5-145,1 0 0,-1 0 1,10 13-1,12 21 303,1-2 0,44 45 1,80 56-351,23-9-34,-43-34-1314,-121-87-111,-1 0-1,18 19 1,-27-26 494,-3-2 725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33.8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56 8576,'0'1'11228,"0"-2"-11091,7-5 10,0 0 0,1 1 0,-1 0 1,1 0-1,0 0 0,0 1 0,1 1 0,-1-1 0,1 1 1,0 1-1,0-1 0,0 2 0,0-1 0,15 0 1,-20 3-84,-1-1 1,1 1 0,-1 0-1,1 0 1,-1 0 0,0 0-1,0 0 1,1 1 0,-1-1 0,0 1-1,0 0 1,0 0 0,-1 0-1,1 1 1,3 3 0,-2-2-4,0 0 1,-1 0 0,0 0 0,0 0 0,0 1 0,0 0-1,-1-1 1,0 1 0,4 10 0,-5-3 25,1 1 0,-2-1 0,0 23 0,-1-10 24,-6 104 86,6-109-190,0-14-9,1 0 0,-1-1-1,1 1 1,1 0 0,-1-1 0,1 1-1,2 8 1,-1-9-97,0-1-1,0 0 1,1 0-1,-1 1 0,1-2 1,0 1-1,0 0 1,1 0-1,-1-1 0,1 0 1,-1 0-1,1 0 1,0 0-1,0-1 1,0 1-1,1-1 0,-1 0 1,1 0-1,-1 0 1,1-1-1,8 2 1,8 0-891,0 0 1,1-2 0,36-2 0,-21 0-32,11-2-4930,-33 1 4052,14 1-1930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34.2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 8064,'7'0'2728,"-5"-1"-2505,-1 1-1,1 0 1,-1 0-1,1 0 1,0 0 0,-1 0-1,1 0 1,-1 1-1,1-1 1,-1 0 0,1 1-1,-1-1 1,1 1-1,-1 0 1,0-1 0,1 1-1,-1 0 1,0 0-1,1 0 1,-1 0-1,0 0 1,0 0 0,0 0-1,2 2 1,16 22 243,-1 0-1,-2 2 1,0-1 0,-1 2 0,16 45-1,3 29 199,-4 1-1,30 205 0,-46-183-661,-2 150 1,-12-260-19,-7 204-2117,-1-125-427,8-76-93,2 22-1,4-19-2754,1-8 1766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34.7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9600,'0'0'7535,"2"5"-5119,1-2-2342,0-1 0,0 0 0,1 1 0,-1-2 0,1 1 0,0 0 0,-1-1 0,1 0 0,0 1 0,0-2-1,7 2 1,6 1 5,1 1-123,2 0 1,34 0-1,8-3-3162,-37-2 522,-10 1-1476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35.1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8320,'0'2'9448,"2"3"-10289,53 64 1172,-33-38-461,0 1 0,-2 1 0,-2 1 0,15 36-1,0 8-1749,-11-29-2346,-15-34 1053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35.5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1 191 8960,'0'0'7663,"16"0"-4996,-5 0-2494,79 0 332,89-12 1,-149 8-626,15-1 243,71-19 0,-103 21-353,-1-1 0,1-1 0,-1 0 0,0-1 0,0 0 0,-1-1-1,0 0 1,0-1 0,0 0 0,10-11 0,22-29-3989,-22 29 161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36.2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45 9088,'0'0'6410,"10"-1"-4495,0-3-1503,0 0 0,13-2 0,14-5 640,-29 8-812,1-1 1,0 1 0,0 1-1,0 0 1,1 0 0,-1 1-1,17 0 1,-22 1-74,3-1 142,-1 2 0,0-1 0,12 3 1,-17-3-286,0 0 0,0 0 0,0 0 1,0 1-1,0-1 0,0 1 0,0-1 1,0 0-1,0 1 0,0 0 0,0-1 0,0 1 1,0 0-1,-1-1 0,1 1 0,0 0 1,0 0-1,-1-1 0,1 1 0,-1 0 0,1 0 1,-1 0-1,1 0 0,-1 0 0,1 0 0,-1 0 1,0 0-1,0 0 0,1 0 0,-1 2 1,0 30 69,-1-1 0,-11 66 0,11-88-119,0 0 0,0 0 0,1 0 0,1 12 0,0 2 161,-1-23-136,0 0 0,0 0 1,0-1-1,0 1 0,1 0 0,-1 0 0,0 0 1,0-1-1,1 1 0,-1 0 0,1 0 1,-1-1-1,0 1 0,1 0 0,-1-1 0,1 1 1,0-1-1,-1 1 0,1-1 0,-1 1 1,1-1-1,0 1 0,-1-1 0,1 1 0,0-1 1,0 0-1,-1 1 0,1-1 0,0 0 0,0 0 1,-1 1-1,2-1 0,5 1-24,-1-1 0,0 1-1,11-2 1,7 2-499,-19 0-58,1 0 1,0 0 0,0 0-1,12 0 1,-15-2 11,1 1-1,0-1 0,-1 0 1,1 0-1,-1 0 1,1 0-1,-1 0 1,1-1-1,-1 0 0,0 0 1,0 0-1,1 0 1,-2 0-1,5-4 1,7-6-3127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35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351 0 7808,'0'8'11247,"-33"81"-7886,6-21-2759,-152 403 161,160-433-650,-34 49 0,18-31-713,31-47-199,23-18-7612,-5 0 5142,4-7-491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38.0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89 64 6400,'0'-19'6534,"0"-25"-2972,-6 44-1469,5 0-1974,0 0 0,1 0 0,-1-1 0,0 1 0,0 0-1,0 0 1,0 0 0,0 0 0,1 1 0,-1-1 0,0 0 0,0 0 0,0 0 0,0 1 0,1-1 0,-1 0 0,-1 1 0,-8 23 187,1 0 0,1 0 0,2 1 1,-5 34-1,0 20 190,-1 141 0,26-4-171,-1-114-160,37 148 1,-32-184-68,3-1 1,2-1 0,53 102-1,-46-112-147,51 70-1,-66-105-593,0-1 0,25 23 0,-27-31-563,0 1 0,0-2 0,1 0 0,19 10 0,3 0-3807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40.2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235 27 6784,'21'-27'12082,"-20"32"-11216,-3 13-588,-10 36 204,-33 92 0,5-20-251,-22 70-311,1 14-203,49-154-718,-3 11-1763,13-62 2336,1-2-64,0 1 0,0-1 0,0 0 0,1 0 0,-1 0 0,1 4 0,0 5-3337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40.6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9216,'0'0'5077,"1"13"-2432,1-10-2418,1 1-1,0-2 0,0 1 1,1 0-1,-1-1 1,1 1-1,-1-1 0,5 2 1,-2 0-89,151 99 1398,-109-69-1240,70 64-1,-116-96-289,173 176 160,-62-58-748,-108-116 367,-1 0 0,1 1-1,-1-2 1,1 1 0,6 3-1,-10-6 55,0-1-1,1 1 0,-1-1 1,0 1-1,1-1 0,-1 1 1,0-1-1,1 0 0,-1 0 1,0 0-1,1 0 0,-1 0 1,0 0-1,1 0 0,-1 0 1,1 0-1,-1-1 0,0 1 1,1 0-1,-1-1 0,0 1 1,0-1-1,1 0 0,-1 1 1,0-1-1,0 0 1,1-1-1,12-9-4131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41.1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76 8448,'-16'-7'8937,"23"2"-6183,-7 5-2819,17-9 563,1-2-113,1 2 0,25-11 0,-30 15-163,-11 3-130,-1 1-1,1 0 0,0 0 1,-1 0-1,1 0 0,0 0 1,0 1-1,-1-1 0,1 1 1,0-1-1,0 1 0,0 0 1,0 0-1,0 1 0,-1-1 1,1 1-1,0-1 0,3 2 1,-3 0-29,0 0 1,-1 0 0,0 0-1,0 1 1,1-1 0,-1 1-1,-1-1 1,1 1 0,0 0-1,-1-1 1,1 1 0,-1 0-1,0 0 1,0 0 0,0 0-1,0 4 1,3 7-19,1 30 0,-5-42-28,3 176-20,-5-98-90,2-68 77,1 0 0,0 1 0,1-1 0,0 0-1,1 0 1,0 0 0,7 15 0,-8-22 17,1 1 0,0-1 0,0 0 0,0 1 0,1-1 0,-1-1 0,1 1 0,0 0 0,1-1 0,-1 0 0,1 0 0,0 0 0,0-1 0,0 0 0,0 0 0,9 4 0,2-1-468,1-2 1,0 1-1,-1-2 1,1 0-1,19 0 1,-18-2-1721,0-1 0,0-1 1,0-1-1,31-7 0,-21 2-1578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41.5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38 9472,'-15'18'4748,"15"-17"-4652,0-1-1,0 0 1,2 6 2299,-2-6-2299,11 1 2734,-7-1-3000,77-5 1417,-42 1-979,107-1-39,-15 0-2087,-112 4 729,1-2 0,-1-1 0,1 0-1,27-11 1,-11-2-2849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42.1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89 7936,'-9'-12'14578,"13"4"-15877,-1 4 1395,0 0 0,0 0 0,0 0 0,1 1 0,-1-1 0,1 1 0,-1 0 0,1 0 0,0 0 0,1 1 0,-1-1 0,0 1 1,8-3-1,1 1 55,0 0 1,0 0 0,23-2 0,-20 4 27,-1 1-1,1 0 1,-1 1-1,1 1 1,30 6-1,-35-5-54,0 1-1,-1 1 0,0 0 0,1 0 1,-2 1-1,1 0 0,0 1 1,-1 0-1,12 10 0,21 27 347,-34-34-431,0 0 0,0 0 1,-1 1-1,0 0 0,0 0 1,-1 1-1,-1 0 1,0 0-1,0 0 0,-1 1 1,-1-1-1,4 17 1,-6-12-19,1 0 1,-2 1 0,0-1 0,-1 0 0,-1 0 0,-1 0 0,0 0 0,-8 23 0,3-15 0,-1 0-1,-14 23 1,-7 20-76,-19 80 0,36-106-15,11-34 49,0 0-1,1 0 1,-1 0 0,1 15-1,1-19 7,0 0 0,0 0-1,0 0 1,1-1-1,-1 1 1,1 0-1,0-1 1,-1 1 0,1 0-1,1-1 1,-1 1-1,0-1 1,1 1-1,-1-1 1,1 0 0,2 4-1,0-3 9,0-1 0,0 1 0,0 0-1,0-1 1,1 0 0,-1 0 0,1 0 0,-1 0-1,1-1 1,0 0 0,-1 0 0,8 1-1,8-1 18,34-1 0,-23-1 27,41-3-74,-33 0-483,-22 3-770,0-1 0,-1-1 0,1 0 0,-1-1 0,0-1 0,28-13-1,-22 6-3461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42.5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13 8576,'-18'-13'8335,"51"27"-6357,-22-10-1696,0 0-1,-1 0 1,15 10-1,-20-11-186,8 5 183,-1 0 1,0 1 0,-1 0 0,11 11-1,-3 2 149,-1 0 0,22 36-1,121 213 934,-70-93-783,-85-166-546,11 24 32,-2 1-1,-1 0 1,-2 1-1,-2 0 1,-2 1-1,6 51 1,-6 3-211,-4 136 0,-21-13-4079,10-172 1160,0-6-2116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44.2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20 8960,'-19'-10'10036,"24"15"-8051,-2-3-1861,-1-1 0,1 1 0,-1-1 0,1 0 0,-1 0 0,1 0 1,0 0-1,-1 0 0,1-1 0,0 1 0,4-1 0,32 1 620,-24-2-508,66 0 348,128-17 0,-167 14-702,83 1 0,-77 3-1993,-46 0 1607,0 1-1,0-1 1,-1 0-1,1 0 1,0 1-1,0-1 1,0 1-1,-1 0 1,1 0-1,0-1 1,-1 1-1,1 0 1,0 0-1,-1 0 1,1 1-1,-1-1 1,0 0-1,1 0 0,1 3 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44.6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19 9728,'14'-12'4512,"20"19"-3360,-34-2-1,21-5-159,-7 0 128,19 0-416,-5 0-160,6 0-320,1 0-96,7-5 64,-7 5-96,7-7-64,-10 7-512,10 0-224,-7 0-864,7-7-287,-7 7-3041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45.6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435 27 6784,'6'-27'12762,"-55"201"-9832,30-103-2575,-24 95-3,-16 30-197,29-110-176,-79 162-1,26-63-1167,78-174 395,0 0 0,-10 14 0,12-20-125,-1-1-1,1 0 0,-1 1 0,-5 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36.3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8704,'1'-4'12447,"27"21"-11663,36 29 0,-53-37-674,-1 0 0,0 1 0,-1 0 0,0 1 0,0-1 0,10 20 0,36 78 48,-44-84-142,13 27 28,2-1 0,2-1 0,60 78 0,-5-33 303,-73-81-165,3 3-71,-8-9-2707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46.0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 8960,'-7'3'11393,"10"2"-12072,8 6 1140,0 1-1,1-1 1,1-1-1,0-1 1,28 17-1,-22-15-220,7 8-61,0 1 0,-2 1 0,0 1 0,-1 1 0,-1 2 0,33 46 0,43 87-7,-64-98-125,83 120 6,64 37-2160,-180-215 1819,1-1-1,0 1 0,0 0 1,0-1-1,0 1 0,0-1 1,0 0-1,1 0 0,-1 0 1,0 0-1,0 0 0,1 0 1,-1 0-1,1-1 0,3 1 0,0-1-1230,-1 0-1,0 0 0,0-1 0,0 0 0,0 0 0,7-2 0,9-2-2661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46.6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143 20 8960,'0'-15'2896,"0"14"-2848,0 1 1,0 0-1,0 0 1,0 0-1,0-1 1,0 1-1,0 0 1,-1 0-1,1 0 1,0-1-1,0 1 1,0 0-1,0 0 1,-1 0-1,1 0 1,0-1-1,0 1 1,0 0-1,-1 0 1,1 0-1,0 0 1,0 0-1,-1 0 1,1 0-1,0 0 1,0 0-1,-1 0 1,1 0-1,0 0 1,0 0-1,0 0 1,-1 0-1,1 0 1,-1 0-1,-6 1 2655,5 0-1829,-2 1-674,0 1 1,0-1-1,0 1 0,1 0 1,-1 0-1,1 0 0,0 1 1,0-1-1,0 1 0,-3 4 1,-1 5 34,-11 23 1,17-33-186,-7 16 128,1 1-1,0 0 1,-5 37 0,11-53-163,-8 46 148,1 0 1,0 82-1,12 205 40,45 86-102,-34-344-482,33 98 0,-27-117-804,-19-54 726,1-1 1,0 1-1,0-1 1,0 0-1,1 1 1,0-1-1,7 7 1,-10-12 287,-1 1 0,0-1 1,1 0-1,-1 1 1,1-1-1,-1 1 1,1-1-1,-1 0 1,1 1-1,-1-1 1,1 0-1,-1 0 1,1 0-1,0 1 1,-1-1-1,1 0 0,-1 0 1,1 0-1,0 0 1,-1 0-1,1 0 1,-1 0-1,1 0 1,0 0-1,-1 0 1,1-1-1,-1 1 1,1 0-1,-1 0 1,1 0-1,-1-1 1,2 0-1,1 0-575,11-4-2816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47.2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215 86 7552,'5'-6'902,"-4"4"-666,0 1-1,0-1 1,0 1-1,0-1 1,0 1-1,0-1 1,-1 0-1,1 0 1,-1 1-1,2-4 1,0-7 2459,0 0 0,-1-22 0,-2 45-2494,-1 0-1,-1 0 0,0 0 1,0 0-1,-9 18 1,9-22-113,-55 167 697,54-158-781,-15 49-28,-12 77 0,31-137 20,-39 206-200,23-123-274,10-51-854,-14 50 1,11-66-445,5-18 404,3-10-621,1-7-1687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47.5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20 8576,'-18'-19'10751,"18"18"-10678,4 13 1241,58 99 462,-23-42-1510,10 13-212,89 104-22,36 9-37,-158-179-357,23 17 1,-32-28-121,0 0 0,1 0 0,-1-1 0,1 0 1,0 0-1,11 3 0,-17-7 224,0 1 0,0-1 0,0 0 0,-1 1 0,1-1 0,0 0 0,0 0 0,0 0 0,0 0 0,0-1 0,0 1-1,0-1 1,0 1 0,0-1 0,-1 1 0,1-1 0,0 0 0,0 0 0,-1 0 0,3-1 0,11-10-3944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48.1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61 9472,'-21'0'9914,"38"0"-8559,7-2-929,0-1 0,0-1-1,0-1 1,41-14 0,12-3 207,-71 20-492,0 1-1,0 0 1,0 0 0,0 1-1,9 0 1,-13 0-94,0 0-1,1 1 1,-1-1 0,0 1 0,0-1 0,0 1 0,0 0-1,0 0 1,0 0 0,0 0 0,0 0 0,-1 0 0,1 0-1,0 1 1,0-1 0,-1 1 0,1-1 0,1 4 0,0-1-28,-1 0 0,0 1 1,0-1-1,0 1 1,-1-1-1,0 1 0,0 0 1,0-1-1,0 1 1,0 10-1,-2 5-3,-3 26 0,2-23 32,0 126-96,2-84 21,0-59 23,1 0 0,-1 0 0,1 0 0,0 0 0,0 0 0,1 0 0,-1 0 0,6 9 0,-6-13 6,0 0 0,0 0 1,0 0-1,1 0 0,-1 0 1,1 0-1,-1-1 0,1 1 1,0 0-1,0-1 0,-1 0 1,1 1-1,0-1 0,0 0 0,1 0 1,-1 0-1,0 0 0,0 0 1,0-1-1,1 1 0,-1-1 1,0 1-1,0-1 0,4 0 1,7-1-784,-1 0 1,0-1 0,0 0 0,0-1-1,19-7 1,10-3-3738,-3 1 203,-2 0-127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48.5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0 10240,'-3'10'8733,"23"-8"-4509,-6-1-4782,18 4 578,1-2-1,35-1 1,-15-1-243,145-7-6156,-150 0 1675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49.2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55 9088,'-2'-4'12201,"7"4"-10185,1-1-3535,10-4 2076,22-11 0,-24 10-400,1 0-1,17-4 1,-21 7-63,-1 2-1,1 0 1,0 0-1,-1 0 1,1 2-1,0-1 1,-1 1 0,1 1-1,-1 0 1,14 4-1,-22-5-67,1-1 0,-1 1 0,0 0 0,0 0 0,0 0-1,0 0 1,0 0 0,0 0 0,0 1 0,0-1 0,-1 0-1,1 1 1,0 0 0,-1-1 0,1 1 0,-1 0 0,0 0 0,1 0-1,-1 0 1,0 0 0,0 0 0,0 0 0,-1 0 0,1 0 0,0 5-1,1-2 7,1 4 4,-1 0-1,0 1 1,0-1-1,-1 0 1,0 1 0,0-1-1,-1 1 1,-1-1-1,-1 13 1,0-7-8,-4 37 8,-2 0-1,-22 74 1,-7-6-23,-7 30 70,35-118-76,1-3-98,1 2 0,1-1 0,-4 54 0,10-82 92,0 0-1,0 1 1,0-1 0,0 0 0,0 0 0,1 0 0,-1 0 0,1 0 0,-1 0 0,1 0 0,0-1 0,0 1 0,0 0 0,0 0 0,0 0 0,0-1-1,0 1 1,0 0 0,1-1 0,-1 0 0,1 1 0,-1-1 0,1 0 0,0 1 0,-1-1 0,1 0 0,0 0 0,0 0 0,0-1 0,0 1 0,-1 0-1,1-1 1,0 1 0,0-1 0,0 0 0,1 1 0,-1-1 0,0 0 0,3-1 0,63 2 71,-14 0-612,100-10 0,-112 3-726,49-8-2869,-30 8-2048,-26 2 679,-1-3 1110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49.6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9984,'8'1'1857,"-1"-1"1,1 1 0,14 5-1,46 18 1598,-57-20-3226,-1 1-58,0-1 1,0 1-1,-1 1 0,0 0 1,0 0-1,11 11 0,-15-13-127,12 12 156,-1 0 1,0 1 0,-1 0-1,23 37 1,-13-12 169,21 48 1,64 172 653,-88-194-1107,20 105 0,-36-137-705,-2 1 0,-1 0 0,-3 73 0,-26 89-5862,18-143 2165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50.7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0 725 8064,'0'0'4741,"1"12"-1957,1-10-2639,-1 1 0,0-1 0,1 0 0,0 0 0,-1 0 0,1 0 0,0-1 1,0 1-1,0 0 0,0-1 0,0 1 0,0-1 0,1 0 0,-1 0 0,0 0 0,1 0 0,-1 0 0,1 0 0,-1-1 1,3 1-1,4 0 50,1 0-1,-1-1 1,0 0 0,13-2 0,16-3 413,-1-2 0,61-20 1,-38 10-178,-24 7-222,175-46 739,-46 25-457,-36 7-192,155-38 207,20 8-506,14 17 48,-49 23-160,21 10 59,39-18 565,-29-24 139,11-10-454,23 8-160,-54 10 54,37-6 16,-207 26 82,109-32 0,-144 28-154,116-29 218,-152 43-333,0 1 0,78-2 0,-105 9-393,1 1 0,-1 0 0,0 1 0,0 1 0,0 0-1,16 5 1,-8-2-1942,10-5-5836,-16-1 4006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53.1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137 31 6016,'4'-4'4697,"-5"4"-4616,1 0-1,0 1 1,-1-1 0,1 0-1,-1 0 1,1 0 0,0 0-1,-1-1 1,1 1 0,0 0-1,-1 0 1,1 0-1,0 0 1,-1 0 0,1 0-1,0 0 1,-1-1 0,1 1-1,0 0 1,-1 0 0,1 0-1,0-1 1,0 1 0,-1 0-1,1 0 1,0-1 0,0 1-1,0 0 1,-1-1-1,1 1 1,0 0 0,0-1-1,0 1 1,0 0 0,0-1-1,0 1 1,-1 0 0,1-1-1,0 1 1,0 0 0,0-1-1,0 0 1,0-2-527,1 3 587,-1-1 0,0 1 0,0 0 0,0-1 0,0 1 0,0-1 0,0 1 0,0-1 0,0 1 0,0-1 0,0 1 0,0 0 0,0-1 0,0 1 0,0-1 0,0 1 0,0-1 0,0 1 0,0-1 0,-1 1 0,1 0 0,0-1 0,0 1 0,-1 0 0,1-1 0,0 1-1,-1 0 1,1-1 0,0 1 0,-1 0 0,1-1 0,0 1 0,-1 0 0,1 0 0,0-1 0,-1 1 0,1 0 0,-1 0 0,1 0 0,-1 0 0,1 0 0,0 0 0,-1-1 0,1 1 0,-1 0 0,1 0 0,-1 0 0,1 1 0,-1-1 0,1 0 0,-1 0 0,0 0 142,-12 7-27,8-4-226,1 0 1,-1 0 0,1 1 0,0-1 0,0 1-1,0 0 1,1 0 0,-1 1 0,1-1-1,0 1 1,0 0 0,-3 8 0,0 3-43,0 1 1,-5 24-1,8-31-1,-5 23-3,2 0 0,2 0 1,-2 50-1,6-63 20,-1 38 76,11 104 0,-4-126-75,1 0 1,2 0-1,2-1 0,15 36 1,75 151 330,-52-134-235,3-2 0,89 110 1,-120-169-170,-12-16-982,0 0 0,0 0 1,13 10-1,-21-20 970,-1-1-1,0 0 0,1 1-322,-1-1 323,0 0-1,0 0 1,1 0-1,-1 0 1,0 0-1,0 1 0,1-1 1,-1 0-1,0 0 1,0 0-1,1 0 1,-1 0-1,0 0 0,0 0 1,1 0-1,-1 0 1,0 0-1,0 0 1,1 0-1,-1 0 0,0 0 1,0-1-1,1 1 1,-1 0-1,0 0 0,0 0 1,0 0-1,1 0 1,-1 0-1,0-1 1,1 0-323,-1 1 322,0 0 1,0 0-1,0 0 0,0-1 1,0 1-1,1 0 1,-1 0-1,0-1 0,0 1 1,0 0-1,1-3-868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37.0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10 120 8192,'-9'-11'7967,"9"10"-7849,0-1 33,1 1-1,-1 0 1,1-1 0,-1 1-1,1 0 1,0-1 0,-1 1-1,1 0 1,0-1 0,0 1 0,0 0-1,0 0 1,0 0 0,0 0-1,2-1 1,20-14 590,-2 3-271,-9 5-289,0 0 0,0 1 0,1 0 1,0 1-1,0 1 0,0 0 0,25-5 1,-37 9-131,1 1 0,0 0 0,0 0 0,-1 0 1,1 0-1,0 0 0,-1 0 0,1 1 1,0-1-1,0 0 0,-1 1 0,1-1 0,-1 1 1,1 0-1,-1 0 0,1-1 0,-1 1 0,3 2 1,-2-1 47,0 0 1,0 1 0,-1-1 0,1 0 0,-1 0 0,1 1 0,-1-1 0,0 1 0,0-1 0,1 6 0,0 2 105,0 0 1,-1 0 0,0 1 0,-1-1-1,0 12 1,-6 32 268,-18 77 1,14-86-292,2 1 0,-4 81 1,12-124-189,0 0 1,0 0-1,1 0 1,-1-1-1,1 1 1,-1 0-1,1 0 1,0-1-1,0 1 1,0 0-1,1-1 1,-1 1-1,0-1 1,1 0-1,0 1 1,0-1-1,-1 0 1,6 4-1,-4-4 17,0 0 0,0 0 0,0 0-1,1 0 1,-1-1 0,1 0 0,0 1 0,-1-1 0,1 0 0,0-1-1,-1 1 1,1-1 0,6 1 0,85-1-7154,-84 0 5585,12 0-3594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54.1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12 8064,'-7'-12'11855,"9"15"-11668,1 9-53,0 0 0,0 0-1,0 17 1,5 24 24,66 334 429,-70-367-545,10 27 0,1 3-201,-13-41-506,-1 1-1,-1-1 0,0 1 0,-1 10 0,0 2-3162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54.5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1 8192,'-21'7'8410,"23"5"-6613,-1-11-1650,0 0 0,0 1 0,1-1 0,-1 0 0,0 1-1,1-1 1,-1 0 0,1 0 0,0 0 0,-1 0 0,4 1-1,24 7 652,-29-9-798,20 4 161,-1-2-1,1 0 0,-1-2 1,29-2-1,-5 1-28,12 2-222,55-2-1158,-95 0-507,0-1 0,24-6 0,-17 1-2623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55.2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275 1 7680,'6'2'9183,"-9"8"-5189,0-5-5465,-16 44 1820,-25 97 0,19-54-279,-30 82 21,35-112-1179,-50 107 0,68-164 755,0-1 0,0 1 1,0-1-1,0 1 0,-1-1 1,0 0-1,0 0 0,0 0 0,-1 0 1,1-1-1,-1 0 0,-5 5 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55.6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8704,'2'7'8917,"17"16"-6629,-5-9-2065,0 0 1,-2 2-1,0-1 1,18 31 0,-8-12-190,5 6-57,72 95 46,-33-62 30,92 80 0,-69-68-205,-65-61 96,-15-15-170,1-1 0,16 11 0,5 1-3693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56.7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1 8576,'-14'14'12047,"24"-18"-11534,-9 4-480,0-1 0,-1 1 0,1 0 1,0-1-1,0 1 0,-1 0 0,1-1 0,0 1 1,0 0-1,0 0 0,0 0 0,1 0 0,4 0 47,4-1 191,1 2 0,-1-1 0,17 4 0,-24-3-169,0 0 0,0 0 0,0 0 0,0 0 0,-1 0 0,1 1-1,0-1 1,-1 1 0,1 0 0,-1 0 0,1 0 0,-1 0 0,0 0 0,0 0-1,0 1 1,3 4 0,0 0-31,0 1 0,-1-1 0,0 1 0,-1 0 0,0 0 0,0 1 0,-1-1 0,0 1 0,0-1 0,-1 1 0,0 0 0,-1 9 0,0 80-268,0-96 190,0 0 0,1 0 0,-1 1 0,0-1 0,1 0 0,-1 0 0,1 0 1,0 0-1,-1 0 0,1 0 0,0 0 0,0 0 0,1 0 0,-1 0 1,0-1-1,1 1 0,-1 0 0,1-1 0,-1 1 0,1-1 0,0 0 0,-1 1 1,1-1-1,0 0 0,0 0 0,0 0 0,0 0 0,0-1 0,0 1 1,0 0-1,3 0 0,8 1-366,-1 0 0,1-1 0,0-1 0,17 0 0,-9-1-1788,-12 1 645,-1 0-1,1 0 0,-1-1 0,12-3 1,-5-2-2628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57.1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 8064,'9'-8'7532,"8"25"-4298,-11-11-3163,47 42 1262,-27-26-896,5 5-36,-18-17-272,-1 1 0,0 1 0,0 0 0,18 26 0,-11-6-41,-1 2 0,-1 0 0,20 61 0,-21-48-47,-2 1 0,-1 0 1,5 52-1,-3 193-1236,-22-170-4596,7-104 1519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57.7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8192,'1'7'7145,"1"5"-3562,13 65-2866,40 95-115,-33-111-599,13 32 37,6 11-1704,-40-93-353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58.3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64 4 7040,'0'-4'8696,"0"9"-6907,-1 15-1651,-6 36 1057,-13 98-395,6-52-654,-6 61-111,18-14-723,3-85-5066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3:58.9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 8704,'9'7'13061,"-8"-8"-13054,2-1 2,-1 1 0,1-1 1,0 1-1,0 0 0,0-1 1,1 1-1,-1 1 0,0-1 0,0 0 1,0 1-1,1 0 0,4-1 1,4 1-43,-3 0 213,0 0 1,0 0-1,0 1 0,11 2 0,-18-2-106,1 0-1,-1 0 1,1 0-1,-1 0 1,1 0 0,-1 0-1,0 0 1,1 1 0,-1 0-1,0-1 1,0 1 0,0 0-1,0 0 1,-1 0 0,1 0-1,0 0 1,-1 0 0,1 0-1,0 4 1,1-1-15,-1 0 1,0 0-1,-1 0 0,1 0 1,-1 1-1,0-1 0,-1 1 1,1 9-1,-2-6-44,0 0 0,0 0-1,-1 0 1,-6 16 0,-5 10 69,6-16 71,-6 22 1,12-35-137,0-1 0,1 1 1,-1-1-1,2 9 0,-1 0-9,1-13-9,-1 1 0,0-1 0,1 1 0,-1-1-1,1 1 1,-1-1 0,1 1 0,0-1 0,0 1-1,0-1 1,0 0 0,0 1 0,0-1 0,0 0 0,0 0-1,0 0 1,0 0 0,1 0 0,-1 0 0,0 0-1,1 0 1,-1 0 0,1-1 0,-1 1 0,2 0 0,3 1-16,0 0 0,0 0 0,1 0 0,10 0 0,71 1-2416,-30-6-2551,-24-1 1281,1-2-971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4:01.3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 1776 7552,'-8'-97'3504,"7"82"-3165,1 6 18,0 1-1,-1 0 1,0 0 0,-3-10-1,-9-52 2940,10 53-2724,1 1 0,0-1 0,1 0 0,2-18 0,-1 9 211,0 24-607,2 7 149,-1-3-291,5 12 232,-1 0 0,6 19 0,37 149 561,-24-95-567,27 102 322,46 257 250,62 451-314,-30-4-321,-91-578-186,52 433 82,-89-741-90,62 618 157,-47-372-145,10 121-148,-20-285 207,5 44-195,-7-108 190,1 1 0,1-1 1,10 28-1,-14-49-37,0 0 1,0 1 0,0-1-1,0 0 1,1-1 0,-1 1-1,1 0 1,0-1 0,0 1-1,1-1 1,3 3 0,-2-2 5,0-1 1,1 0 0,-1 0 0,1 0 0,0-1-1,0 0 1,0 0 0,7 1 0,25 3 76,0-2 1,47-1 0,120-3 156,51 0 165,31-15-89,-225 10-317,323-28 166,23-2-54,-371 31-153,423-51-11,-136-4 159,-312 57-132,293-75 145,-150 35-110,354-82 44,-59 23-122,44 4 111,-360 74-117,176-28 1,23 5 55,-177 26 33,73-16 50,-57 8-32,174-19-27,84-10-101,-388 52 96,68-2 0,-107 7-23,-1 0 1,1-1-1,0 1 1,-1-1-1,0 1 0,1-1 1,3-2-1,5-2 1,-10 5-12,-1 0-1,1-1 0,-1 1 0,1 0 0,-1-1 0,1 1 1,-1 0-1,1-1 0,-1 1 0,0-1 0,1 1 1,-1-1-1,1 1 0,-1-1 0,0 0 0,0 1 0,1-1 1,-1 1-1,0-1 0,0 0 0,0 1 0,0-1 0,0 1 1,0-1-1,0 0 0,0 1 0,0-2 0,-3-28 8,-19-86 75,-62-167 5,11 26-129,63 215 35,-86-384-103,-2-81 149,52 262-53,-134-625-144,-5 56-219,123 522 230,49 232 127,-125-589-153,-19 66 132,89 397 43,25 70 0,-9-36 0,25 68 0,-5-10 2,27 80 4,-2 0 0,0 1 0,0 0 0,-15-19 0,19 28-8,0 1 0,-1-1 0,1 1 0,-1 0 0,0 0-1,0 1 1,0-1 0,0 1 0,0 0 0,-6-3 0,2 2 15,-1 1 1,1 0 0,-1 0-1,-17-1 1,1 3-11,-1 0-1,-40 7 1,65-7-8,-110 11 69,17-2 5,-174 36-26,260-43-43,-259 47 59,49-6-23,-50 9-163,-247 22 45,367-54 159,-583 77 83,699-93-159,-272 38 3,-127 31-4,21 1 0,40-1 0,55-6-16,65-12-53,54-12 31,95-22 33,-218 51-331,309-70 223,-1 0 0,1 1 0,0 1 0,1 0-1,-1 0 1,1 1 0,-1 0 0,1 0 0,1 1 0,-1 1 0,1-1-1,0 1 1,-8 10 0,-34 48-799,-14 15 283,42-57 280,-2-1-1,0-1 1,-41 27 0,64-48 319,-26 15-745,26-14 708,1-1-1,-1 1 0,0-1 0,1 0 1,-1 0-1,1 1 0,-1-1 0,0 0 1,1 0-1,-1 0 0,0 0 0,1 0 1,-1 1-1,0-1 0,1 0 0,-1-1 0,0 1 1,1 0-1,-1 0 0,0 0 0,1 0 1,-1 0-1,0-1 0,1 1 0,-1 0 1,1-1-1,-1 1 0,1 0 0,-1-1 1,1 1-1,-1 0 0,1-1 0,-1 1 1,1-1-1,-1 1 0,1-1 0,-1 0 1,1 1-1,-1-2 0,1-25-2265,1 11 1210,1-57-3815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37.6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33 8960,'-4'-33'10074,"4"36"-9695,35 568 1375,-7-423-4047,-28-142 716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12.5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1700 8448,'-14'13'10933,"33"-13"-8240,4-1-2311,1-2-1,-1 0 1,0-1-1,0-2 1,-1 0 0,0-1-1,0-2 1,22-10 0,-31 12-259,0-1 1,0 0-1,-1 0 1,0-1-1,0-1 1,-1 0-1,0-1 1,15-19-1,-13 12-32,-1-1-1,-1 0 0,-1 0 0,0-1 1,8-28-1,4-17-7,-3 0 0,-4-2 0,-2 0 1,7-103-1,-16-69 1,-7 180-115,-2 0-1,-15-62 0,9 66-125,-10-45-157,-52-154 1,69 244 305,1 2-13,0 0-1,0 0 0,-1 0 1,0 0-1,0 0 0,-1 1 1,-7-10-1,11 17 13,1-1 0,-1 0 0,0 1 0,1-1 0,-1 1 0,0-1 0,1 1 0,-1-1 0,0 1 0,0-1 0,0 1 0,1 0 0,-1-1 0,0 1 0,0 0 0,0 0 0,0-1 0,0 1 1,0 0-1,1 0 0,-1 0 0,0 0 0,-2 1 0,2-1-5,0 1 0,-1 0 0,1-1 0,0 1 0,0 0 0,0 0 0,0 0 0,0 0 1,0 0-1,0 0 0,0 0 0,0 0 0,-1 2 0,-2 4-31,1 0 0,0 0 0,0 1 0,-2 8 0,1 1 17,0 0 0,1 0 0,0 19 0,3 56-44,0-79 59,20 313-6,15 5 86,53 320-199,-53-467 219,86 269 1,-117-441-88,61 167 53,-51-147 6,-8-25 28,-2-8-15,0-14 25,-4 5-73,-1 0 1,1 0 0,-2 0 0,1 0 0,-1 0 0,-1 0 0,0 1 0,-6-13 0,2 0-20,-29-87-108,-69-187-397,94 270 483,2 4-78,-19-35-1,28 56 85,-1 0-1,1 0 1,-1 0-1,1 0 0,0 0 1,0 0-1,-1 0 1,1 0-1,0 0 1,0 0-1,0 0 0,0 0 1,0 0-1,0 0 1,0 0-1,1 0 1,-1 0-1,0 0 0,1 0 1,-1 0-1,0 0 1,1 0-1,-1 0 1,1 0-1,0 0 0,-1 0 1,1 0-1,0 0 1,-1 1-1,1-1 1,0 0-1,0 1 0,1-2 1,4-2 52,1-1 0,-1 2 0,12-7 0,-12 8-41,101-44 378,-39 18-1263,-49 20-186,9-3-1870,-10 0-2572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13.0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30 10880,'0'-29'10847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13.3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23039,'-1'123'1638,"12"273"10,-6-356-1775,2-1 1,2 0 0,1-1 0,2 0-1,24 53 1,-13-29-6306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14.2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288 5 9600,'-4'-3'7323,"-7"1"-4494,-14 2-2581,20 0 685,-63 0 2688,65 1-3558,0 0 1,-1 0 0,1 0-1,0 0 1,0 1-1,0-1 1,1 1-1,-1-1 1,0 1-1,0 0 1,-4 4 0,-1 2-15,0 1 1,1-1 0,0 2 0,0-1 0,1 0 0,0 1 0,1 0 0,0 1-1,0-1 1,-4 19 0,-1 10 80,-9 64 0,17-94-112,-12 97 365,-3 194-1,19-246-227,2 1-1,2-1 0,3 0 0,2 0 1,24 72-1,-15-78-104,1-2 1,2 0 0,3-2-1,1-1 1,35 42 0,-45-64 11,21 19 1,-9-10-98,-28-29-51,-1 0-1,1-1 1,0 1-1,-1 0 1,1-1-1,0 1 1,-1 0-1,1-1 1,0 1-1,0-1 1,-1 1-1,1-1 1,0 0-1,0 1 1,0-1-1,0 0 1,0 1-1,0-1 1,-1 0-1,1 0 1,0 0-1,0 0 1,0 0-1,2 0 0,-2-1-488,1 0 0,0 0-1,-1 0 1,1 0 0,0 0-1,-1 0 1,0-1 0,1 1-1,1-2 1,11-10-3018,6 0-1734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14.6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167 1 10368,'-6'2'9544,"-3"13"-7245,-4 15-2017,1 0 206,-10 37 0,-9 65-342,-17 186-239,27-165-934,17-92-903,4-29-4289,0-43 2145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15.0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19 9984,'-3'-18'10739,"6"24"-8892,5 8-1127,0 1-1,14 17 1,7 11 6,-5-3-470,149 225 624,-36-99-782,-118-143-73,59 76-1012,-68-80-76,-3-6-1963,-9-28-1882,-3-7-14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15.3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10624,'7'0'599,"1"1"-1,-1-1 1,-1 1 0,1 1 0,0-1 0,0 1 0,0 0-1,-1 1 1,1 0 0,-1 0 0,0 0 0,0 0 0,6 6-1,-3-2-352,-1 0-1,0 1 0,0 0 1,-1 0-1,0 1 0,-1 0 1,9 15-1,67 139 965,-59-113-847,2 8 173,-2 2 0,-3 0-1,-3 1 1,-2 1-1,-4 1 1,6 74 0,-14-82-165,-2-1 0,-3 1 0,-17 107 0,-58 156-2282,76-317 1779,0 2-357,0 0 1,0 0 0,0 0 0,1 0-1,-1 0 1,1 1 0,-1-1-1,1 0 1,0 0 0,1 0 0,-1 1-1,1 2 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16.1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 10624,'35'-2'12442,"4"-2"-9219,50-2-3257,-18 6 347,2 0-500,-25 0-4723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16.5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51 12544,'0'0'5861,"14"-8"-1291,-8 3-4480,1 0-1,-1 0 0,1 1 1,0 0-1,1 1 1,-1 0-1,1 0 0,-1 0 1,1 1-1,0 0 0,0 1 1,0 0-1,0 0 1,0 0-1,0 1 0,14 2 1,11 2-2224,-1 1 1,59 19-1,-30-8-5582,-32-8 3482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18.4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3 167 9600,'-3'-20'12601,"11"10"-11763,7-1-507,0 1 0,1 1 0,0 0 0,0 1-1,24-8 1,-3 1-182,-5 1-95,0 2 1,1 1 0,50-9-1,-75 19 39,0 0 0,1 1 0,-1 0-1,0 1 1,0 0 0,0 0 0,0 1-1,0-1 1,0 2 0,0-1 0,-1 1 0,1 0-1,-1 1 1,0 0 0,11 8 0,-7-4 63,-1 0 0,0 1 0,0 1 1,-1 0-1,-1 0 0,1 1 0,-2-1 1,11 21-1,-12-19-21,-1 0 1,-1 0-1,0 0 1,4 22-1,3 47 329,-9-40-279,-1 0 0,-6 49 0,0-36-49,-16 70 0,-27 60-179,-48 124 47,50-172-131,43-127 124,-1 3-9,1 0-1,-1 0 0,-1 19 1,5-28 10,-1 0 0,1 0 0,0 0 0,0 0 1,1 0-1,-1 0 0,1 0 0,-1 0 0,1 0 0,0-1 0,0 1 1,0 0-1,1 0 0,-1-1 0,0 1 0,1 0 0,0-1 0,0 1 1,4 3-1,1-1 44,0 0 0,0-1 0,0 0 0,1 0 0,0 0 0,0-1 0,0-1 0,0 1 1,0-1-1,16 2 0,8-1 224,43-1-1,-74-2-262,125 6 206,-91-4-141,-7 0 2,256 29 314,-262-28-434,0 0 0,31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38.0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61 8448,'5'0'7354,"12"-1"-3973,53-5-1450,182-33-2383,-124 28-3269,0 8-3316,-82 3 3533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19.8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161 26 7936,'0'-25'16010,"0"25"-15882,-13 28 259,1 0 0,1 1 0,2 0 1,-8 39-1,-49 295-110,35 14 379,29-256-330,20 165-1,-6-204-227,5-1 1,2-1 0,51 130-1,-47-159-85,3-1 0,1-1-1,36 46 1,-51-76-138,-10-16-256,0 0 0,0-1-1,0 1 1,0-1 0,0 0 0,1 1 0,2 1 0,-4-4 40,0 1-1,0-1 1,-1 1-1,1-1 1,0 1 0,0-1-1,0 0 1,0 0-1,0 1 1,0-1 0,0 0-1,0 0 1,0 0-1,0 0 1,0 0 0,0 0-1,0 0 1,0-1 0,-1 1-1,1 0 1,0 0-1,0-1 1,0 1 0,0-1-1,1 0 1,12-8-4928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21.0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98 10368,'0'0'10933,"11"-8"-9221,10-4-1094,0 2 0,0 0 0,45-12 1,-30 10-426,-29 10-183,11-4 133,29-7 0,-42 12-9,0 0 1,-1 1 0,1-1 0,0 1 0,0 0 0,-1 0 0,1 1 0,0 0 0,-1-1 0,1 1 0,8 4 0,-11-4-75,-1 0 0,1 0 0,-1 0 0,0 1 0,1-1 0,-1 0 0,0 1 0,0 0 0,0-1 0,0 1 0,0-1 0,0 1 0,0 0 0,0 0 0,-1 0 0,1-1 0,-1 1 0,1 0 0,-1 0 0,0 0 0,0 0 0,0 0 0,0 2 0,0 6 60,-1-1 0,0 0 0,-2 12 0,-29 89 3,12-47-230,19-59 18,0 1 0,0 0 0,0 0 1,1-1-1,0 1 0,0 0 0,0 0 1,0 0-1,1 0 0,0 0 0,0-1 0,0 1 1,0 0-1,1-1 0,0 1 0,2 4 0,1 0-112,1 0 0,0-1 0,1 0 0,0 0 0,0 0 0,11 9 0,-1-2 311,0 0 1,-2 1 0,18 24-1,-31-37-46,-1-1 0,1 1 0,-1-1 1,0 1-1,0 0 0,0-1 0,0 1 0,0 0 0,-1 0 0,1 0 0,-1 0 0,0-1 1,0 1-1,0 0 0,0 0 0,-1 0 0,1 0 0,-1 0 0,1 0 0,-1-1 0,0 1 1,0 0-1,0-1 0,-1 1 0,1 0 0,-1-1 0,1 0 0,-1 1 0,-3 3 0,0 0-42,-1 0-1,0-1 1,0 0 0,0 1-1,-1-2 1,0 1-1,0-1 1,0 0-1,-12 4 1,-1-1-172,-1-2 1,-27 4 0,-15 3-3616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21.4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203 8 9472,'-3'-7'5147,"2"7"-4996,-9 4 3453,8-2-3122,-1 0 0,0 0 0,1 1 0,0-1 0,0 1 1,-3 3-1,-12 26 330,2 0 1,-17 49-1,-13 24-751,12-32-607,23-52-66,-4 12-1169,10-9-2733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21.7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 11 8064,'-22'-11'7611,"22"11"-7518,0 0 0,0 1 0,-1-1 0,1 1 115,0 1 0,0-1 0,0 0 0,0 0 0,0 0 0,0 0 0,0 1 0,0-1 0,0 0 0,1 2 0,4 6 120,-1-1-1,2 1 1,-1-1 0,1 0-1,0-1 1,8 8-1,-4-4-28,14 16 231,1-2 0,45 36 0,12 3-334,48 35-3843,-128-98 3173,0 1 0,1 0 0,-1 0 1,1-1-1,-1 1 0,1-1 0,0 0 0,0 0 0,0 0 0,-1 0 0,1-1 0,0 1 1,5 0-1,6-1-3382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22.1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10880,'4'4'5056,"6"-4"-2305,-6 0-1791,1 0-64,13 5-384,-4-2-160,13 5-192,-4-4-128,14 4 0,-4 2-480,9-3-160,-11-2-960,6-2-352,-4 2-639,-1-5-161,-4 0-1216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22.5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 8704,'-5'0'10804,"3"10"-7634,1 20-4606,1-23 2657,1 109-613,24 171 0,-18-232-710,-4-28-1353,1 1-1,11 35 0,-15-61 1101,0-1 48,1 0 1,-1 0 0,0 0-1,1 0 1,-1 0-1,1 0 1,-1 0-1,1 0 1,-1 0 0,1 0-1,0 0 1,0-1-1,1 3 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23.1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 8320,'1'-1'291,"1"1"0,-1 0 1,0-1-1,1 1 0,-1 0 1,0-1-1,1 1 0,-1 0 0,0 0 1,1 0-1,-1 0 0,0 0 1,1 0-1,-1 1 0,0-1 1,1 0-1,-1 1 0,0-1 0,0 1 1,1-1-1,-1 1 0,0 0 1,0-1-1,0 1 0,0 0 0,0 0 1,1 1-1,3 3 372,0 0 1,-1 0-1,1 1 0,2 6 0,-1-4-280,36 57 1342,-3 2-1,45 107 0,-26-50-641,-31-68-750,50 105 374,-65-135-635,88 221 416,-18 32-104,-53-123-240,2 46-65,-22-2-51,-12-118-324,-24 147 0,-41 38-2599,43-175 430,0-14-2391,18-57 1195,3-8-936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24.1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1 228 10624,'0'0'8090,"11"0"-5962,46-1-647,-1-3 0,87-17 0,-18-1-591,172-44 273,-71 14-726,119 1 75,-224 43-364,-1 5-1,200 21 1,-92-6 116,-131-11-2800,-96-1 2039,0 0 0,0 0 1,1 1-1,-1-1 0,0 0 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25.3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222 22 6912,'1'-21'14362,"-2"23"-14225,0-1 1,0 1-1,0 0 0,0 0 0,0 0 1,1 0-1,-1 0 0,1 0 0,-1 0 1,0 3-1,0 2 145,-5 21 173,0 1 61,-11 32 1,-8 8-1193,-4-2 1,-50 87-1,63-121-411,10-20-442,-1-1 0,-10 16 0,17-28 1485,0 0 1,0 0-1,0 0 0,0 1 1,0-1-1,0 0 0,0 0 1,0 0-1,0 0 0,0 0 1,0 0-1,0 0 0,-1 1 1,-1 0-917,2-1 916,0 0 0,0 0 1,0 0-1,0 0 0,0 0 1,-1 0-1,1 0 0,0 0 1,0 0-1,0-1 1,-1-5-2014,1 6 1962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25.7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0 10240,'-5'2'7983,"5"-2"-7847,2 14 1835,5 4-1705,1 0-1,1-1 1,0 0-1,1 0 1,19 23-1,14 23 115,62 109-961,-101-166-140,-4-5 410,1 1 0,0-1 0,-1 0 1,1 1-1,0-1 0,0 0 0,0 0 0,0 0 1,1 1-1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38.8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6144,'7'-23'15630,"1"17"-16541,6 0 1058,0 1-1,1 1 0,0 1 1,0 0-1,-1 1 0,1 0 0,1 1 1,20 2-1,-29-1-67,1 1 1,0 0-1,-1 0 1,1 1-1,-1 0 1,0 0-1,0 0 1,1 1-1,-2 1 1,1-1-1,0 1 1,-1 0-1,1 0 1,-1 1-1,0 0 1,-1 0-1,1 0 0,6 9 1,-4-1 88,-1-1 1,-1 1-1,1 1 1,-2-1-1,0 1 0,-1 0 1,0 0-1,-1 0 1,0 0-1,-2 1 1,1-1-1,-2 17 0,-1-7 17,-1 0 0,-1 0 0,-1 0-1,-1 0 1,-1-1 0,-15 37 0,-47 139 76,66-196-272,1 1 0,0 0 0,1-1 0,-1 1 1,0 0-1,1-1 0,0 1 0,0 0 0,0 0 0,1 0 1,-1-1-1,1 1 0,0 0 0,1 3 0,-1-5 21,0 0-1,1 1 0,-1-1 1,1 0-1,-1 0 0,1 0 1,0-1-1,0 1 0,0 0 1,0-1-1,0 1 0,0-1 1,0 0-1,0 0 0,1 1 1,-1-1-1,0-1 0,1 1 1,-1 0-1,1-1 0,4 1 0,9 1 25,0 0-1,0-2 0,1 0 0,22-3 0,66-16-10,-72 12 18,-19 5-116,160-37-2058,-170 38 986,0 0 0,0 0-1,1 1 1,-1 0 0,7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26.2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67 8064,'-4'-5'11484,"4"1"-11529,5-1 283,-1 0 1,1 0-1,0 0 0,0 1 0,0 0 0,1 0 0,0 0 0,-1 1 0,9-4 0,-10 5-80,1 0 0,-1 0 0,0 1 1,1 0-1,0 0 0,-1 0 0,1 0 0,-1 1 0,1 0 0,0 0 0,-1 0 0,1 1 0,0-1 0,7 3 0,-9-2-78,-1 0 0,1 1 1,-1-1-1,0 0 0,0 1 0,0 0 0,0 0 0,0-1 0,0 1 0,0 0 0,0 1 0,-1-1 0,1 0 1,-1 0-1,0 1 0,1-1 0,-1 1 0,0-1 0,0 1 0,-1-1 0,1 1 0,-1 0 0,1-1 1,-1 1-1,0 3 0,1 6-22,-1 1 0,-1-1 0,0 0 0,-2 12 1,1-16-34,-5 30 104,-3 76-1,10-109-143,0-1 0,0 0 0,0 0 0,1 0-1,0 0 1,0 1 0,0-1 0,2 5 0,-2-8-46,-1 0 0,1 0 0,0 1 0,0-1 1,0 0-1,0 0 0,0 0 0,0 0 0,1 0 1,-1 0-1,0 0 0,0 0 0,1-1 0,-1 1 1,1 0-1,-1-1 0,0 1 0,1-1 0,-1 1 1,1-1-1,-1 0 0,1 0 0,-1 0 0,1 0 1,2 0-1,5-1-1595,1 0 0,-1 0 1,1-2-1,15-4 0,12-3-7686,-17 5 4777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26.6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38 10496,'13'8'7616,"-8"-6"-6664,18 2 1750,-9-4-2708,21-2 0,-31 1 299,153-21-1520,-53 0-5833,-89 17 3188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27.1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8832,'0'0'2896,"0"12"2015,1 4-3639,5 28-1,-4-32-1152,17 137 237,-11-77-526,20 85 0,-27-150-150,0-4-105,-1 0 0,1 0 0,0 1 0,0-1 0,0 0 0,1 0 1,-1 0-1,1 0 0,-1 0 0,1 0 0,2 2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28.0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5 137 9856,'-3'-9'10227,"2"5"-9585,1 0-529,1 1 0,-1 0 0,1 0 0,0 0 0,0 0 1,1 0-1,-1 0 0,0 0 0,1 0 0,0 1 0,0-1 1,0 0-1,0 1 0,0 0 0,0-1 0,5-2 0,2-3 87,1 0 0,20-11-1,-17 13 12,0 0-1,1 1 1,0 0-1,0 1 1,0 1-1,0 0 0,0 1 1,1 0-1,-1 1 1,1 1-1,-1 0 1,26 4-1,-35-3-5,1 0-1,0 1 1,-1-1-1,1 1 1,-1 0-1,0 1 1,8 4-1,-11-6-162,0 1 0,0 0 0,-1-1 0,1 1 0,0 0 0,-1-1 0,0 1 0,1 0 0,-1 0 0,0 0 0,0 0 0,0 0 0,0 1 0,-1-1 0,1 0 0,0 0 0,-1 1 0,0-1 0,1 0 0,-1 1 0,0 2 0,-1 6-40,0 0 1,-1 0-1,-1 1 0,0-1 0,-5 13 0,-6 27 70,13-42-83,0-1-1,1 0 1,1 11-1,-1-1-96,0-16 91,0-1 0,1 1 0,-1 0-1,0-1 1,1 1 0,-1-1 0,1 1 0,0-1 0,-1 1 0,1-1 0,0 0 0,0 1 0,0-1 0,0 0 0,0 1-1,0-1 1,2 2 0,27 16-271,-13-8 121,140 112 98,-153-120 160,0 1 0,0 0 0,0 1 0,0-1 0,-1 1 0,5 7 1,-7-11-41,0 1 0,-1 0 0,1-1 0,0 1 0,-1 0 0,0-1 1,1 1-1,-1 0 0,0-1 0,0 1 0,0 0 0,0 0 1,0-1-1,0 1 0,0 0 0,-1 0 0,1-1 0,-1 1 1,1 0-1,-1-1 0,0 1 0,1-1 0,-1 1 0,0 0 1,-2 1-1,-1 2-33,0 0 1,-1 0-1,0-1 1,0 0-1,0 1 0,-1-2 1,1 1-1,-1-1 1,0 0-1,0 0 1,0 0-1,-11 2 0,-4 1-851,-1-2-1,-29 3 0,37-6 571,-2-1-3859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08.5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10624,'-8'16'10426,"8"-16"-10277,2 1 80,-1-1 1,1 1-1,0 0 0,0-1 1,0 0-1,0 1 1,-1-1-1,1 0 0,0 0 1,3 0-1,450 0 2646,-413 2-2389,-17 0-1481,-8-1-2411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08.9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45 9216,'-3'6'10067,"12"-4"-7682,18-3-2006,320-39 2459,-307 35-2875,-22 2-7,35-1 0,-46 4-672,0 1 1,0 0 0,0 0 0,13 4-1,-19-5 597,1 1-564,0 0 0,0 0 0,1 0 0,-1-1 1,0 1-1,1-1 0,-1 0 0,1 1 0,-1-1 0,0 0 0,1-1 0,-1 1 1,3-1-1,5-3-3461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10.1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13 178 8064,'-13'0'13114,"24"-2"-12858,0 1 0,0-2 0,-1 1 0,1-2 0,-1 1 0,1-2 0,17-9 0,76-51 400,-82 53-544,1 0 1,0 2-1,1 0 0,0 2 1,1 1-1,-1 0 0,49-5 0,-60 11 17,1 1 0,-1 0 0,1 1 0,-1 1 0,1 0 0,-1 0 0,13 6 0,-16-5 10,0 1 0,-1 0 1,0 1-1,0 0 0,0 1 0,0 0 0,-1 0 1,0 0-1,0 1 0,6 8 0,-9-10-88,-1 1 0,0-1 0,-1 1 1,1 0-1,-1 0 0,0 0 0,0 0 0,-1 1 0,0-1 0,0 1 0,0-1 0,-1 1 0,0 0 0,0 0 0,-1-1 1,0 1-1,0 0 0,-2 10 0,-1 4 6,0-1 0,-2 1 1,-7 21-1,8-27-36,-9 23 22,-1-1 0,-1 0-1,-28 46 1,-10 9 25,-21 39-99,-15 56-38,81-171 29,1 0-1,0 1 1,-6 26 0,11-36 27,1 1 0,-1 0 0,2-1 0,-1 1 0,1-1 0,0 1 0,1 0 0,0-1 0,0 1 0,4 13 0,-4-18 7,0 0-1,1 0 1,-1-1 0,1 1-1,0 0 1,0-1 0,0 1-1,0-1 1,0 0 0,0 0-1,1 0 1,-1 0-1,1 0 1,-1 0 0,1 0-1,5 1 1,2 1 20,0 0-1,-1-1 1,19 2 0,20 3-12,69 1 1,49-9 131,-72-1-76,44 1-293,-134 0-379,0 1 0,0 0 0,0 0-1,0 0 1,0 0 0,0 1-1,7 3 1,11 4-5239,-8-5 568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11.2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249 0 7808,'-9'11'10143,"7"-11"-9720,-7 6-3,-3 8 60,0 0 0,1 0 0,0 1 0,1 1 1,-12 26-1,5-12-17,3-2-297,1 1 0,2 0 1,1 0-1,1 1 0,-8 53 0,-24 230 746,22 82 395,32-136-587,10-82-465,-15-140-189,2 0 0,22 57 0,-12-51 7,2 0 0,35 51 0,66 74 34,-86-124-254,79 72 0,-97-95-785,-15-17 192,-1 0 1,1 0 0,0 0 0,0 0 0,0-1 0,9 6 0,-12-9 214,1 1 1,-1-1 0,1 0-1,-1 0 1,0 0 0,1 0-1,-1 0 1,1 0 0,-1-1 0,0 1-1,1 0 1,-1-1 0,0 1-1,1-1 1,-1 1 0,0-1-1,0 0 1,12-11-4411,6-3 999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12.5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4 104 8064,'-4'-8'9631,"4"7"-9261,6-12 2896,15-9-3107,-20 21 222,7-6-293,0 1-1,0 0 1,0 1-1,1 0 1,0 0-1,0 1 1,0 0-1,1 0 1,-1 1-1,15-3 1,-18 5 19,1 0 1,-1 0 0,1 0 0,-1 1-1,1 0 1,-1 0 0,1 1-1,-1 0 1,0 0 0,1 1 0,-1-1-1,0 1 1,0 1 0,0-1-1,0 1 1,0 0 0,6 5 0,-9-6-48,0 0 0,-1 0 0,1 1 0,-1-1 0,1 1 0,-1 0 0,0 0 0,0 0 0,0 0 0,-1 0 0,1 0 0,-1 0 0,1 0 0,-1 1 0,0-1 0,0 1 0,-1-1 0,1 1 1,-1-1-1,0 1 0,0-1 0,0 1 0,0-1 0,0 1 0,-1-1 0,0 1 0,-1 3 0,-1 2-7,0 0-1,-1 0 1,0 0-1,-1-1 1,0 1-1,0-1 1,-1 0 0,-11 12-1,14-18-87,1 1 0,-1 0 0,1 0-1,0 0 1,0 0 0,0 1 0,0-1 0,1 0-1,-1 1 1,-1 5 0,3-7 5,0-1 0,0 1 1,0 0-1,0-1 0,0 1 0,0-1 0,0 1 1,1-1-1,-1 1 0,1-1 0,-1 1 0,1-1 1,-1 1-1,1-1 0,0 1 0,0-1 1,0 0-1,0 0 0,0 1 0,0-1 0,0 0 1,0 0-1,0 0 0,0 0 0,1 0 0,-1 0 1,3 1-1,37 17-52,-27-13 86,19 11-1,-19-9 0,0 2 1,-1-1-1,0 2 0,18 18 0,-15-11 8,33 40-91,-43-50 152,0 1 0,0 0 0,-1 1 0,0-1 0,3 11 0,-7-17-29,0 1-1,-1-1 1,1 1 0,-1-1-1,1 1 1,-1-1 0,0 1-1,-1-1 1,1 1 0,0-1 0,-1 1-1,0-1 1,0 1 0,0-1-1,0 0 1,-1 0 0,1 1-1,-1-1 1,0 0 0,1 0 0,-2 0-1,1-1 1,0 1 0,0 0-1,-1-1 1,-3 3 0,-5 4-6,0 0 0,-1-1 0,0-1 0,-1 0 1,-17 8-1,-3 0-126,-2-2 0,-55 15 0,58-19-387,-14 4-707,43-13 885,-1 1 0,0-1 0,0 1-1,1-1 1,-1 0 0,0-1 0,0 1 0,1 0 0,-6-2 0,9 2 219,0 0 0,-1 0 0,1 0 0,-1 0 0,1 0-1,0-1 1,-1 1 0,1 0 0,-1 0 0,1 0 0,0 0-1,-1 0 1,1-1 0,0 1 0,-1 0 0,1 0 0,0-1 0,-1 1-1,1 0 1,0 0 0,0-1 0,-1 1 0,1 0 0,0-1-1,0 1 1,0 0 0,-1-1 0,1 1 0,0-1 0,0 1-1,0 0 1,0-1 0,0 1 0,0 0 0,0-1 0,0 1 0,0-1-1,0 1 1,0 0 0,0-1 0,0 0 0,1 0-278,0 0 0,0 0 1,0-1-1,0 1 0,0 0 1,0 0-1,0 0 1,0 0-1,0 1 0,2-2 1,11-7-3996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13.0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209 0 8320,'0'0'7733,"-10"14"-5253,-12 12-2275,2 1 1,1 1 0,1 1 0,2 0-1,0 2 1,-20 59 0,20-41-639,7-20-2609,-13 28 0,18-49 1004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39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8064,'5'3'5770,"15"17"-2541,46 49-1007,-12 3-1311,-39-51-686,107 168 1524,-112-172-1619,50 88 530,-49-82-429,-1 1 0,14 46 0,-15-28-302,-1 0 0,-2 0 1,-2 0-1,-2 1 0,-2-1 1,-1 1-1,-12 67 0,13-110 67,-12 70-2123,5-25-2488,7-27-142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13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9984,'0'-3'6923,"2"13"-4697,1 12-1696,0-13-261,2 1 0,-1-1 0,1-1 0,10 14 0,-2-2 40,29 44-111,3-1 0,2-2 1,3-3-1,99 90 1,-144-143-683,0-1 1,1 0 0,-1 0-1,1-1 1,0 1 0,0-1-1,11 3 1,-16-5 221,0-1-1,0 0 1,1 0-1,-1 0 1,0 0-1,0 0 0,1 0 1,-1 0-1,0 0 1,1 0-1,-1-1 1,0 1-1,0 0 1,0-1-1,1 1 1,-1-1-1,0 1 1,0-1-1,2-1 1,16-17-6744,-9 6 3252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13.8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17 9216,'-4'4'11823,"6"-3"-11759,-1 1-1,0 0 1,1-1-1,-1 1 1,1-1-1,0 1 1,0-1-1,-1 0 1,1 1-1,0-1 1,0 0-1,0 0 0,0 0 1,0-1-1,0 1 1,0 0-1,1-1 1,-1 0-1,0 1 1,0-1-1,0 0 1,5 0-1,4-1-198,-1 0 1,1-1-1,15-4 0,-14 2-231,1 1-1743,22-10 1,-17 5-432,-4 3-1673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14.2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6 8320,'-8'-5'7145,"7"22"-4504,1 38-1974,14 98 117,14 224-502,-11-247-407,-10-87-475,-3-20-1232,13 36 0,-12-42 62,1 4-2278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15.3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1 148 6912,'14'0'9344,"6"0"-7784,7 0-497,0 0 0,-1-2 1,44-8-1,76-19 398,-83 18-1187,48-7 12,65-6-3,-25 13-231,-103 9-35,481-14 564,-230 4-290,1-1-251,-269 13-79,292 12-349,-277-11-2311,-26-1-2015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16.5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176 0 7040,'-3'3'12000,"0"4"-12646,-22 57 2384,-1 0-1343,10-15-361,-54 145-334,57-166-1124,12-27 1101,0 0 0,1 1 0,-1-1 0,0 0 0,0 0 0,0 0 0,0 0 0,0 0 0,0 0 0,0 0 0,0 0 0,0 0 0,0 0 0,0 0 0,-1-1 0,1 1 1,-2 0-1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16.9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8704,'0'6'9351,"10"7"-9514,-5-6 1017,14 17-54,32 48 5,-25-29-653,2 0-1,1-2 1,3-2-1,53 54 1,-64-76-398,1-1 1,0 0 0,43 20-1,-51-31-1399,-13-5 1355,0 0 0,0 0 1,-1 0-1,1 0 0,0 0 1,0 0-1,-1 0 0,1 0 1,0-1-1,-1 1 0,1 0 0,0-1 1,2-1-870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17.5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0 116 8320,'2'-9'13370,"3"5"-14298,13-13 1301,2 0 1,0 2-1,0 0 0,35-17 1,-53 31-316,-1 0 0,1 0 0,0 0 0,0 0 0,0 1 0,0-1 0,0 1 0,0 0 0,0-1 0,0 1 0,0 0 0,0 0 0,0 0 0,0 0 0,0 1 0,0-1 0,0 0 0,0 1 0,-1-1 0,1 1 0,0 0 0,0 0 0,0 0 0,0 0 0,-1 0 0,1 0 0,0 0 0,-1 0 0,1 1 0,-1-1 0,0 1 0,1-1 0,-1 1 0,0-1 0,0 1 0,0 0 0,0 0 0,0 0 0,1 2 0,1 5 44,0 0 0,-1 0 1,1 1-1,-2-1 1,2 16-1,-3 51-29,-1-36-163,2-37 79,-1 0 1,0 0-1,1 0 1,-1-1-1,1 1 1,0 0-1,0 0 1,0 0-1,1-1 1,-1 1-1,1-1 1,-1 1-1,1-1 1,0 1-1,0-1 1,0 0-1,0 0 1,0 0-1,0 0 1,1 0-1,-1-1 1,1 1-1,-1-1 1,1 1-1,-1-1 1,1 0-1,0 0 1,0 0-1,0-1 1,-1 1-1,1-1 1,5 1-1,18 1-3735,2 1-3889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18.3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8064,'17'1'11418,"10"2"-7510,16 0-4461,136 1 1267,-127 0-852,-29-1-2033,1-1-6533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18.7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7296,'5'4'6251,"-5"-3"-6056,0 11 4128,1 1-4058,17 95 354,-11-34-669,-4-28-293,2-1 1,22 86-1,-18-111-2926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19.6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 9216,'6'-16'8425,"-3"14"-7957,-1 1-150,0-1-1,0 1 1,0 0 0,0 0-1,1 0 1,-1 0-1,4-1 1,5 0-465,-1 0 0,20 0 0,-23 1 1084,9 0-487,0 0 1,1 2-1,-1 0 0,0 0 0,0 2 1,30 8-1,-43-10-391,0 0 0,-1 0 0,1 0 0,0 1 0,-1-1 0,1 1 0,-1-1 0,0 1 1,1 0-1,-1 0 0,0 0 0,0 1 0,-1-1 0,1 0 0,0 1 0,-1-1 0,1 1 0,-1 0 0,0-1 0,0 1 0,0 0 0,0 0 0,0-1 0,-1 1 1,1 0-1,-1 0 0,0 5 0,0 0-36,0 0 0,-1 0-1,0-1 1,0 1 0,-1 0 0,0 0 0,-1 0 0,0-1 0,-4 9 0,6-15-29,0 0 1,1 1 0,-1-1-1,1 0 1,-1 0 0,1 0 0,-1 1-1,1-1 1,0 0 0,0 1-1,-1-1 1,1 0 0,0 0 0,0 1-1,0-1 1,1 0 0,-1 1-1,0-1 1,0 0 0,1 0 0,-1 1-1,1-1 1,-1 0 0,1 0-1,-1 0 1,1 0 0,0 1 0,-1-1-1,1 0 1,0 0 0,0 0-1,0-1 1,0 1 0,0 0-1,0 0 1,0 0 0,0-1 0,0 1-1,3 0 1,3 3-50,1-2 0,0 1-1,0-1 1,0 0 0,9 0-1,-4 0 50,-2 0-5,0 1 0,-1 1 1,1-1-1,0 2 0,-1-1 0,0 1 0,0 1 0,-1 0 0,1 0 0,15 15 0,-20-16 112,0-1 1,-1 1-1,1 0 0,-1 1 0,0-1 0,-1 1 1,1 0-1,-1 0 0,-1 0 0,1 0 0,-1 0 1,0 1-1,0-1 0,-1 1 0,1-1 0,-1 1 1,-1 0-1,0-1 0,0 11 0,-2-6-54,0 0 0,0-1 0,-1 1 0,-1-1 0,0 0 0,0 1 0,-1-2 0,0 1 0,0-1 0,-13 17 0,9-16-184,-1 1-1,0-2 1,0 1 0,-1-1-1,0-1 1,0 0-1,-1 0 1,-15 7-1,8-5-662,14-7 136,-1 0-1,1 0 0,0 0 0,-1-1 0,0 0 0,1 0 0,-1 0 0,-11 1 0,17-3 562,0 0 0,-1 0-1,1 0 1,0 0-1,-1 0 1,1 0 0,0 0-1,0 0 1,-1 0-1,1 0 1,0 0 0,-1 0-1,1 0 1,0 0-1,0 0 1,-1 0 0,1 0-1,0 0 1,-1 0-1,1 0 1,0-1 0,0 1-1,-1 0 1,-1-3-1345,2 2 1345,0 1-1,0 0 1,0 0 0,0-1-1,0 1 1,0 0-1,0-1 1,0 1 0,0 0-1,0-1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40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95 6784,'5'-22'9397,"-5"7"-5941,0 13-3400,1 0 0,-1 0 1,1 0-1,-1 0 0,1 0 0,0 0 1,0 0-1,0 0 0,0 0 1,0 1-1,1-1 0,-1 0 0,0 1 1,1-1-1,-1 1 0,1 0 1,-1-1-1,4 0 0,0-2-40,0 1-1,0-1 0,1 2 1,10-5-1,-15 6-4,1 1 0,-1-1-1,1 1 1,0-1-1,-1 1 1,1 0 0,0 0-1,-1 0 1,1 0-1,0 0 1,-1 0-1,1 0 1,-1 1 0,1-1-1,0 0 1,-1 1-1,1-1 1,-1 1 0,1 0-1,-1 0 1,2 1-1,-1-1 38,0 1 0,0 0-1,0 0 1,0 1 0,-1-1-1,1 0 1,-1 1 0,1-1 0,-1 0-1,0 1 1,1 4 0,1 5 91,-1-1 1,0 1 0,0 0 0,-1 20-1,-10 132 187,8-142-371,1 24 1,0-16 127,0-28-61,0-1 0,0 0 1,0 0-1,0 1 0,0-1 0,0 0 0,1 0 0,-1 1 0,0-1 0,1 0 0,-1 0 0,1 1 0,-1-1 0,1 0 0,-1 0 0,1 0 0,0 0 1,0 0-1,0 0 0,-1 0 0,1 0 0,0 0 0,0-1 0,0 1 0,0 0 0,0 0 0,0-1 0,1 1 0,-1-1 0,0 1 0,0-1 0,0 1 1,1-1-1,-1 0 0,0 0 0,0 1 0,1-1 0,-1 0 0,0 0 0,3-1 0,2 1-159,0-1 0,0 0 0,0-1 0,-1 1 0,1-1 0,0 0-1,6-4 1,8-2-3364,12 4-8891,-18 4 8334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20.2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3 8576,'-2'-2'10031,"30"24"-8767,-19-13-957,0 1-1,-1 0 0,0 0 0,10 19 0,-15-25-271,85 154 1221,-56-90-560,31 92 0,55 302 941,-93-326-1296,9 184 1,-27 123-113,-10-374-217,-2-1-1,-3 1 1,-4-2 0,-20 70 0,-30 27-1547,13-60-6402,39-87 2780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26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716 1 8960,'-13'9'7531,"-3"-5"-3705,-19-4-2457,0 0-373,-2 6-604,13-2-265,-23 1-1,-95-4 296,2-9-340,2-1 198,50 9-392,87 0 118,1 2 98,0 0 0,1 1 1,-1-1-1,0 0 0,1 0 1,-1 0-1,1 0 0,1 4 1,4 11 118,34 122 385,-14-25-413,12 126 0,-35-216-186,41 344 163,-3 16-49,-20-155-26,5 54-125,-22-225 39,1 11 245,-4-58-223,0 0 0,-2 17 1,1-8-1,0-18-27,0 0 0,1 0 0,-1 0 0,1 0 0,0-1 0,-1 1 0,1 0 0,0 0 0,1 1 0,4 9 3,-2 11 24,-2 0-1,0-1 0,-3 46 1,-1-19 13,2 99-339,0-148 378,0 1-58,0 0-19,0 0-1,0 0 1,0 0 0,0 0 0,0 0-1,0 0 1,0 0 0,1 0 0,-1 0 0,0-1-1,0 1 1,1 0 0,-1 0 0,1 0-1,0 1 1,-1-2-7,1 0-1,-1 0 1,1 1 0,0-1-1,-1 0 1,1 0 0,-1 0-1,1 0 1,0 0 0,-1 1-1,1-1 1,0 0-1,-1-1 1,1 1 0,1 0-1,7 0 10,175-14 376,-147 10-330,339-33 318,-348 35-632,0 0 0,41 4 1,-51 4-1571,-15-4 555,-1-2 637,-1 1 0,1 0 0,-1-1-1,1 1 1,0-1 0,-1 1-1,1-1 1,0 0 0,-1 0-1,1 0 1,3 0 0,8-9-4756,0 0 699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28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56 8064,'-16'3'10975,"25"-4"-9679,-1-1-1109,1 0-1,-1 0 0,14-7 0,12-3 104,65-13 116,-84 23-272,1 0-1,0 1 0,-1 0 0,26 3 0,-34-1 14,1 0 1,-1 1-1,0 0 0,12 4 1,-17-5-56,1 1 0,-1-1 1,1 0-1,-1 1 0,0-1 0,1 1 1,-1 0-1,0-1 0,0 1 1,0 0-1,-1 1 0,1-1 0,0 0 1,-1 0-1,2 4 0,0-1-22,-1 0 0,0 1 0,-1-1 0,1 1 0,-1 0 0,0-1-1,0 1 1,-1 0 0,1 0 0,-1 0 0,-1-1 0,1 1 0,-1 0 0,0 0 0,0-1 0,-1 1-1,0-1 1,-4 10 0,-8 11-186,9-18 25,1 0 0,0 1 0,-4 9 0,8-17 47,-1 1 0,1-1-1,0 1 1,-1-1 0,1 1 0,0-1-1,0 1 1,0-1 0,0 1-1,0-1 1,1 1 0,-1-1 0,0 1-1,1-1 1,-1 1 0,1-1-1,-1 0 1,1 1 0,0-1 0,-1 0-1,1 1 1,0-1 0,0 0-1,0 0 1,0 0 0,0 0 0,0 0-1,2 1 1,3 2 34,1 0 1,-1 0-1,1-1 0,13 4 1,12 7 29,-28-11-6,0-1 1,0 2-1,-1-1 0,1 0 0,-1 1 0,0-1 1,0 1-1,0 0 0,3 6 0,1 5 23,9 21 0,-1-2-87,-14-31 122,1 0 1,-1 0-1,1 0 0,-1 0 1,0 0-1,0 0 1,0 0-1,0 0 1,-1 1-1,1-1 1,-1 0-1,0 1 1,0-1-1,0 0 0,-1 1 1,1-1-1,-1 0 1,0 0-1,1 1 1,-2-1-1,1 0 1,0 0-1,0 0 1,-1 0-1,0 0 1,0-1-1,1 1 0,-5 4 1,-1 1-62,0 0 0,0-1 1,-1 1-1,0-1 0,0-1 0,-1 0 1,1 0-1,-12 5 0,-13 6-1075,-1-3 0,0 0 0,-61 14 0,92-27 601,-7 1-439,22-29-6260,-2 10 2954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29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264 18 7552,'0'-17'10079,"-1"20"-9651,0 0 0,0 0 0,0 0 0,-1-1 0,-2 6 0,0-1 114,-14 28 132,-27 39 1,27-47-742,1 1-1,-23 55 0,31-60-1462,-1-1-1,-1 0 0,-24 37 1,13-35-1223,13-17-1455,8-6 3788,0-1-1,-1 0 0,1 1 0,0-1 0,0 0 1,0 0-1,-1 1 0,1-1 0,0 0 1,-2 0-1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29.7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3 9344,'-9'-3'7359,"20"12"-5092,44 25-957,-41-27-1099,0 2-1,-1-1 1,1 2-1,13 13 1,1 5-127,-1 2 0,-2 2 0,-1 0 1,32 57-1,-40-61-1377,28 38-1,-43-65 1172,-1 0-35,0-1 0,1 1 0,-1-1 1,0 1-1,0-1 0,1 1 0,-1-1 0,1 1 1,-1-1-1,0 0 0,1 1 0,-1-1 0,1 1 1,-1-1-1,1 0 0,-1 1 0,1-1 0,-1 0 1,1 0-1,-1 1 0,1-1 0,0 0 0,-1 0 1,1 0-1,-1 0 0,1 0 0,0 0 0,-1 0 1,1 0-1,-1 0 0,1 0 0,0 0 1,-1 0-1,1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30.3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25 8704,'-3'0'7598,"12"-8"-5490,-4 5-1901,1 1 0,-1-1 0,1 2-1,-1-1 1,1 0 0,0 1 0,0 0 0,8 0-1,5 1 410,25 3-1,-29-2-262,-11-1-235,0 1-1,0-1 1,0 1-1,0 0 1,-1 0-1,1 0 1,0 0-1,0 1 1,-1-1-1,1 1 1,4 4-1,-6-5-95,-1 1-1,0-1 0,1 1 0,-1-1 1,0 1-1,0 0 0,0-1 0,0 1 1,0 0-1,0 0 0,-1 0 0,1 0 1,-1 0-1,1-1 0,-1 1 0,0 0 1,0 0-1,0 0 0,0 0 0,0 0 1,0 0-1,0 0 0,-1 0 0,1 0 1,-2 3-1,-10 43 39,4-21-80,1 0 1,1 1 0,1 0-1,0 33 1,5-57 16,1-1 1,-1 1 0,1-1 0,0 0-1,0 1 1,0-1 0,0 1-1,1-1 1,-1 0 0,1 0 0,0 0-1,0 0 1,0 0 0,0 0 0,0-1-1,1 1 1,-1-1 0,1 0-1,0 1 1,0-1 0,0 0 0,5 2-1,6 3-239,0 0-1,1-1 0,24 7 1,-34-12 70,56 13-3357,-26-8-483,-16-1-441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30.8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7808,'3'3'871,"0"-1"0,0 0 0,0 0 1,0 0-1,0 0 0,0 0 0,5 2 0,-1-2-160,-1 0 0,1-1 0,9 2 0,6-1-549,34-2 1,-26-1 509,197 1-1167,-129 0-7463,-83 0 4481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31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8320,'-4'9'7219,"3"-7"-6876,4 41 577,8 44 1,-1-16-789,-4-8-4,12 103 223,-11-124-670,22 76-1,-28-116 239,12 31-884,-12-31 767,-1-1 0,1 0 0,-1 0 1,1 0-1,0 0 0,0 0 1,-1 0-1,1 0 0,0 0 0,0 0 1,0 0-1,0 0 0,0 0 0,0-1 1,0 1-1,1 0 0,-1-1 1,0 1-1,0-1 0,1 1 0,-1-1 1,2 1-1,6-1-3423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32.4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360 127 7040,'-8'-11'5270,"7"10"-4941,0 1 0,1-1 1,-1 1-1,-2-1 1,-6-5 187,-8-10 962,-35-23 0,15 12-906,33 24-516,-1 0 0,1 0 0,-1 1 0,0-1 0,1 1 0,-1 0 0,0 1 0,0-1 0,0 1 0,0 0 0,0 0 1,-1 1-1,1-1 0,0 1 0,0 0 0,-1 1 0,1-1 0,-10 3 0,6 0-31,0 0 1,0 0-1,0 1 1,0 0 0,0 0-1,1 1 1,-1 0-1,1 1 1,-7 6-1,12-9-12,0 0 0,1 0 1,-1 0-1,0 0 0,1 0 0,0 0 0,0 1 0,0-1 0,0 1 1,0-1-1,1 1 0,0 0 0,-1 0 0,1 4 0,0-2 23,0 0 0,1 0 0,0 0 0,1 0-1,-1 1 1,1-1 0,0 0 0,3 8 0,3 5 85,1 1 1,1-1 0,1 0 0,14 20-1,-17-27-58,0-1 0,2 0 0,-1 0 0,1-1 0,1 0 0,13 11 0,-22-20-42,1 0-1,-1 0 1,1 0-1,-1 0 0,1 0 1,-1-1-1,1 1 1,0-1-1,-1 1 0,1-1 1,0 1-1,-1-1 0,1 0 1,0 0-1,-1 0 1,1 0-1,0 0 0,0 0 1,-1 0-1,1-1 1,0 1-1,-1 0 0,1-1 1,0 0-1,-1 1 1,1-1-1,-1 0 0,1 0 1,-1 0-1,1 0 1,-1 0-1,0 0 0,2-2 1,3-4 48,0 0 0,0 0 0,-1-1 1,9-16-1,-10 16-29,-2 6-31,4-9 145,1-1 0,0 1 0,13-14 0,-20 24-151,1 1 0,-1 0 1,0 0-1,0 0 1,0 0-1,0 0 0,0 0 1,0 0-1,1-1 0,-1 1 1,0 0-1,0 0 1,0 0-1,0 0 0,1 0 1,-1 0-1,0 0 1,0 0-1,0 0 0,0 0 1,1 0-1,-1 0 0,0 0 1,0 0-1,0 0 1,0 0-1,1 0 0,-1 0 1,0 0-1,0 0 1,0 0-1,0 0 0,0 1 1,1-1-1,-1 0 0,0 0 1,0 0-1,0 0 1,0 0-1,0 0 0,0 0 1,1 1-1,-1-1 1,0 0-1,0 0 0,5 13 218,2 20 87,-7-31-300,10 73 261,13 72 9,7-20-194,2 17-42,-31-120-300,-1-21-293,0 0 0,-1 0 1,1-1-1,1 1 0,-1 0 1,0 0-1,1-1 0,-1 1 1,1 0-1,1 3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35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7808,'-4'0'13386,"85"8"-12229,-50-7-1029,33 7 0,-33-4 6,33 0-1,-54-4-185,17 0 4,-26 0-48,-1 0 1,1 1-1,0-1 1,-1 0-1,1 0 1,0 0-1,-1 1 0,1-1 1,-1 0-1,1 0 1,0 1-1,-1-1 1,1 1-1,-1-1 1,1 0-1,-1 1 1,1-1-1,-1 1 0,0-1 1,1 1-1,-1 0 1,0-1-1,1 1 1,-1-1-1,0 1 1,1 0-1,-1-1 0,0 1 1,0 0-1,0-1 1,0 1-1,0 1 1,0 10-4129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47.0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13 9728,'-1'-1'286,"0"0"0,1 0 0,-1 1 1,1-1-1,-1 0 0,0 0 0,0 1 1,1-1-1,-1 0 0,0 1 1,0-1-1,0 0 0,0 1 0,0-1 1,1 1-1,-1 0 0,0-1 0,0 1 1,0 0-1,0-1 0,-1 1 0,1 0 1,0 0-1,0 0 0,0 0 0,0 0 1,0 0-1,-1 1 0,1-1-177,1 0-10,-1 0 0,1 0 0,-1 1 0,0-1 0,1 0 0,-1 1-1,1-1 1,-1 1 0,1-1 0,-1 1 0,1-1 0,0 1 0,-1-1 0,1 1 0,-1-1 0,1 1 0,0-1 0,0 1-1,-1-1 1,1 1 0,0 1 0,-5 13 98,5-8-141,-1 0 0,1-1 0,1 1 0,-1 0 0,3 7 0,-1 3 8,50 251-143,18 0-2377,-59-228 1786,1 4-1250,1 0 0,32 68 0,-17-68-1706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41.3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0 452 8320,'7'-3'6881,"-1"-5"-3941,5-14-2742,-5 8 892,5-4-549,1 1 0,26-31 0,37-31-519,-47 51-14,119-128-4205,-137 146 2485,0 0 0,21-16 0,-11 13-2069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36.7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352 86 6400,'5'-8'601,"5"-13"4008,-10 21-4439,0-1-1,1 0 0,-1 0 0,0 0 0,0 0 0,0 0 0,0 0 0,0 0 0,0 1 0,-1-1 1,1 0-1,0 0 0,0 0 0,-1 0 0,1 0 0,0 1 0,-1-1 0,1 0 0,-1 0 0,1 1 1,-1-1-1,1 0 0,-2 0 0,-3-3 272,0 0 1,0 1-1,-1-1 0,1 1 0,-1 0 1,0 1-1,-7-3 0,-1 0 354,11 4-698,-1 0 0,1 1 0,-1-1-1,1 1 1,0 0 0,-1 0 0,1 0 0,-1 0 0,1 1 0,-1-1-1,1 1 1,0 0 0,-1 0 0,-5 3 0,-5 2 104,-25 16 1,27-15-123,1 1-1,-1 1 1,1 0 0,1 1 0,0 0-1,0 0 1,-15 24 0,15-20-71,2 1 0,0 1 1,1 0-1,0 0 0,2 0 1,-6 22-1,2 0 104,2 0 0,2 1 0,1-1 0,1 1 0,3 0 0,5 45 0,-4-74-96,1 0 1,1 0-1,-1-1 1,2 1-1,-1-1 1,1 0-1,1 0 1,0 0-1,0-1 0,1 0 1,-1 0-1,2 0 1,-1-1-1,1 1 1,0-2-1,1 1 1,0-1-1,0 0 0,0 0 1,1-1-1,-1-1 1,1 1-1,15 4 1,-4-2 90,1 0 1,0-2-1,0-1 1,1 0 0,38 1-1,-51-5-80,1 0-1,-1-1 0,0 0 1,0 0-1,0-1 0,0 0 1,0-1-1,0 0 0,-1 0 1,1-1-1,-1 0 0,0 0 1,0-1-1,0 0 0,-1 0 1,9-9-1,-14 13-21,-1 0 0,0-1 0,1 1 0,-1 0 0,0-1 0,0 1 0,0-1 0,0 1 0,0-1 0,0 0 0,0 1 0,0-1 0,-1 0 0,1 0 0,-1 0 0,1 1 0,-1-1 0,0 0 0,0 0 0,0 0 0,0 0 0,0 0 0,0 1 0,0-1 0,-1 0 0,1 0 0,0 0 0,-1 0 0,0 1 0,1-1 0,-3-2 0,1 0-10,-1 1 0,0 0 0,0 0 0,0 0 0,-1 0 0,1 0 0,-1 1 0,1 0 1,-1 0-1,0 0 0,0 0 0,0 0 0,-6-1 0,-3-1-120,0 1 1,0 0-1,-1 1 1,1 1 0,0 0-1,-1 1 1,-18 2 0,24-1-163,0 0 0,0 1 0,0 0 0,0 0 0,0 0 0,1 1 0,0 1 0,-1-1-1,1 1 1,0 0 0,1 1 0,-1 0 0,-11 10 0,17-14 114,0 0 0,0 0 0,1 0 0,-1 0 0,0 0 0,0 0 0,0 0 0,1 0 0,-1 0 0,1 0-1,-1 0 1,1 0 0,-1 0 0,1 1 0,-1-1 0,1 0 0,0 0 0,0 1 0,0-1 0,0 0 0,0 0 0,0 1-1,0-1 1,0 0 0,0 0 0,1 1 0,-1-1 0,0 0 0,1 0 0,-1 0 0,1 1 0,1 1 0,3 7-3891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37.3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170 10 6144,'23'-9'8980,"-23"17"-7529,-22 50 201,4-9-1314,-9 35-21,-52 111 0,32-88-3143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37.7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9472,'-5'4'7709,"6"7"-5467,6 11-3176,-6-20 1602,9 36-320,-6-23-215,0-1 0,11 24-1,7 8 322,38 58-1,-44-81-384,0 0 1,2-1-1,1-1 0,23 22 1,-22-28-109,21 14 0,-6-5-1535,-2 2-4113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39.8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63 7168,'-8'-11'5610,"7"10"-5384,1 1 0,-1 0-1,0 0 1,1 0-1,-1 0 1,1 0-1,-1-1 1,1 1 0,-1 0-1,0 0-171,1 0 1,0 0-1,0 0 0,0 0 0,-1 0 0,1 0 0,0 0 1,0 0-1,0 0 0,-1 0 0,1 0 0,0 0 1,0 0-1,0-1 0,0 1 0,-1 0 0,1 0 0,0 0 1,0 0-1,0 0 0,0-1 0,0 1 0,0 0 0,0 0 1,-1 0-1,1 0 0,0-1 0,0 1 0,0 0 1,0 0-1,0 0 0,0-1 0,0 1 0,0 0 0,0 0 1,0 0-1,0-1 0,0 1 0,0 0 0,0 0 0,0 0 1,0-1-1,0 1 0,0 0 0,1 0 0,-1 0 1,0 0-1,0-1 0,0 1 0,0 0 0,0 0 0,0 0 1,1 0-1,-1 0 0,0-1 0,0 1 0,0 0 1,0 0-1,0 0 0,1 0 0,0-2 61,0 1 0,0 0 0,0 0-1,0-1 1,1 1 0,-1 0 0,0 0 0,1 0 0,1-1-1,5-2-32,1 0 0,0 0 0,0 1 0,0-1-1,0 2 1,1 0 0,-1 0 0,1 0-1,-1 1 1,1 1 0,15 1 0,-19-1 41,0 1 0,0 0 0,-1 0 0,1 0 0,-1 1 0,0 0 0,7 3 0,-9-3-1,0 0-1,0 1 1,-1-1 0,1 0-1,-1 1 1,1 0-1,-1 0 1,0-1 0,0 1-1,0 1 1,0-1-1,2 6 1,0 0 36,-1 0 0,-1 0 0,0 0 0,0 0 0,0 1 0,-1 12 0,-3 61 405,-8-27-415,7-43-199,1-1 0,0 1 0,1 0 1,0 0-1,0-1 0,3 23 0,-1-33 47,0 1 0,0 0 1,0-1-1,1 1 0,-1-1 0,0 1 0,1-1 0,0 0 0,-1 1 0,1-1 0,0 0 0,0 0 0,0-1 0,1 1 0,-1 0 1,0-1-1,1 1 0,-1-1 0,5 2 0,24 8-2352,-1-8-4404,-21-3 3933,0 0-1071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40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7936,'0'0'7744,"11"8"-6481,-1-5-1046,0 0 0,0-1-1,0 0 1,1 0-1,-1-1 1,17 0-1,62-7 476,97-22-174,-148 26-1385,-35 2 404,-1 1 0,0-1 0,1 0 1,-1 1-1,0-1 0,1 1 1,-1 0-1,0 0 0,0 0 1,0 0-1,0 0 0,0 0 0,0 1 1,2 1-1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42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13 6656,'-9'-12'7269,"11"28"-3185,1-3-4819,17 110 1481,11 56-489,-15-86-260,-3-14-1712,0-29-2428,-8-36 527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43.0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42 7808,'6'-14'9650,"-4"12"-9082,16-9 1901,-8 8-2625,0 1 0,14-3 0,-22 5 475,11-2-87,1 0-1,0 1 1,-1 1-1,1 0 1,22 4-1,-31-3-59,1 0 0,-1 0-1,1 1 1,-1 0 0,1 0 0,-1 0 0,0 0-1,0 1 1,0 0 0,0 0 0,-1 0-1,1 1 1,-1-1 0,0 1 0,0 0-1,5 6 1,-7-6-72,0 0 0,0 0 0,0 1 0,-1-1 0,1 1 0,-1-1 0,0 1 0,0-1 0,-1 1 0,1-1 0,-1 9 0,-1 5 58,-5 28-1,3-29-125,-3 15 29,-2-1 0,-19 49 0,17-52-113,0 1-1,2 0 1,-6 39-1,13-63 61,1 0 0,0-1 0,0 1-1,0-1 1,0 1 0,1-1 0,0 1 0,0 0 0,0-1-1,1 0 1,1 5 0,-1-5-9,0-1 0,0 0 0,0 0 0,0 0 0,1 0 0,-1-1 0,1 1 0,0-1 0,0 1 0,-1-1 0,2 0 0,-1 0 0,6 2 0,5 3-115,0-1-1,21 6 1,-30-10-356,0-1 0,0 0 0,0-1 1,0 1-1,0-1 0,0 0 0,0 0 1,0-1-1,0 1 0,0-1 0,6-2 1,17-5-4996,-14 4 993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43.5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1 8960,'0'0'5445,"-10"9"-2341,3 0-2686,0 0-1,1 1 1,-8 13 0,-4 9-180,-36 70 90,23-42-261,11-22-49,-44 76-95,55-95-202,0 0-1455,-1-9-2365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43.8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9088,'0'3'1041,"1"0"1,-1 0 0,1 0 0,-1-1-1,1 1 1,1 3 0,12 22 1270,23 32-1884,-32-53 83,35 58 441,-22-33-786,1-1 0,2-2 0,42 49 0,32 13-538,-53-52-2280,-40-37 1988,-1 0 0,1 0-1,1-1 1,-1 0 0,0 1-1,4 1 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45.0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0 9728,'-1'1'10925,"14"10"-11152,118 55 2168,107 34-1058,-116-53-608,-87-31-185,-2-2 153,60 17 0,-82-28-123,0 1 0,0 0 0,13 6 0,-15-8 29,-5 0 362,-3 8 29,-9 88 509,1-13-1021,20 532 570,-7-472-593,18 277 176,-15-119-176,-4-48 6,-5-254 74,-15 16-53,-1-10 73,1-1 0,-1 0 0,0-1 0,-1-1 0,-19 2 0,2 1-52,-3 1-91,-174 41-335,84-15-523,-34 9-1859,58-10-2740,71-20-30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42.1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9088,'2'-5'7364,"6"0"-4797,11-4-3538,-10 6 1754,5-3-531,0 0-1,0 2 0,1-1 1,0 2-1,-1 0 0,1 1 1,24-1-1,-38 3-181,0 0 0,0 0 0,0 0 0,0 0 1,0 0-1,0 0 0,0 0 0,0 0 0,0 1 0,0-1 0,0 1 0,0-1 1,0 0-1,0 1 0,-1-1 0,1 1 0,0 0 0,0-1 0,0 1 0,-1 0 0,1-1 1,0 1-1,-1 0 0,1 1 0,0-1 24,0 1 0,-1 0 1,1 0-1,-1-1 0,0 1 0,1 0 0,-1 0 1,0 0-1,0-1 0,0 1 0,0 0 0,-1 2 1,0 3 73,-1-1 0,0 0 0,0 0 0,0 0 0,-1 0 0,-4 7 1,3-7-92,-1 0 1,0-1 0,-6 6-1,-13 15 33,23-24-149,-1-1 0,1 1 0,0 0 0,0 0 0,0 0 1,0-1-1,1 1 0,-1 0 0,0 0 0,1 0 0,0 0 0,-1 4 0,1-5 7,0 1-1,0-1 0,1 1 1,-1-1-1,0 1 0,1-1 1,0 1-1,-1-1 0,1 1 1,0-1-1,-1 0 0,1 0 1,0 1-1,0-1 0,0 0 1,0 0-1,0 0 0,2 1 1,24 16-281,-17-13 206,-4-1 154,0 0 0,-1 0-1,1 1 1,-1-1 0,0 1-1,0 0 1,-1 0 0,0 1-1,0-1 1,5 9 0,-8-11 35,1 0 1,-1 0-1,0 0 1,0 0-1,0 0 1,0 1-1,0-1 1,-1 0-1,0 1 0,1-1 1,-1 0-1,-1 1 1,1-1-1,0 0 1,-1 1-1,1-1 1,-1 0-1,0 0 1,0 0-1,-1 1 1,1-1-1,-3 4 1,-2 1-95,1-1 0,-1 0 0,-1 0 1,1 0-1,-1-1 0,-1 0 0,1-1 0,-1 1 1,-12 5-1,0-1-1951,0-1 1,-40 13 0,59-22 1857,-15 4-3359,4-3-1580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47.2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0 393 7808,'9'-3'7352,"-8"3"-7142,16 11 599,-14-8-678,0-1 0,1 1 0,-1-1 0,1 0-1,-1 0 1,1-1 0,0 1 0,0-1 0,5 1-1,16 2 355,0-1-1,1-2 0,-1-1 0,30-3 0,103-19 443,-63 7-515,-73 12-297,126-15 698,296-6 371,244 24 112,-528 8-1133,-4 1 16,37-18 268,4 1-281,-155 8-196,313-13 695,74-7-521,-363 17 81,79-13 1,-37 2-59,-101 13-167,109-8-85,182-21 310,-75 4-237,71-5 119,-134 13 165,-31 7-266,-38 4-7,142-29 1,-167 24 56,106-8 1,-79 12-37,-25 1-26,86-10 7,-78 8-1,93 1 0,140 8 59,-270-1-11,51-10 1,-51 5-63,52-1 0,-74 5-1366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48.0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66 6784,'2'-7'3413,"-2"6"-2987,0 0 1,0 0-1,0-2 854,0 1-853,-1 0-218,1 0 1,0 0 0,0 0 0,0 1 0,0-1 0,0 0 0,1 0-1,-1 0 1,0 1 0,1-1 0,0-3 0,9-20 4659,-10 26-4753,0 1 1,-1-1-1,1 0 1,0 1-1,-1-1 1,1 0-1,-1 1 0,1-1 1,-2 2-1,-3 10 160,-2 11 29,-6 16-79,-11 68 0,20-73-162,2 0 0,2 1-1,5 51 1,-2-61-44,2-1-1,0 0 1,2 0 0,1 0 0,14 29 0,137 234-608,-147-268 274,-5-8-798,0 0 0,0 0 0,2-1 0,-1-1 0,19 19 1,-13-24-1839,0 0-1028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48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249 0 8064,'-6'1'8037,"-2"3"-7636,1 1 1,-1 0 0,1 1-1,0 0 1,1 0-1,0 0 1,0 1 0,0 0-1,0 0 1,1 0-1,1 1 1,-5 8 0,-5 13-364,-19 59 1,24-63 71,-20 52-112,12-34-547,-20 80 1,29-92-288,5-24-132,1 1 1,0 0-1,1 0 0,-1 12 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48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4 8192,'-8'-4'9957,"10"10"-9618,1-1 1,0 0-1,6 10 0,8 11 186,48 92 201,33 39-508,-80-132-559,2-1-1,0-1 1,46 40 0,-60-59-496,0 1-1,1-1 1,-1 0 0,1-1 0,12 6-1,-8-4-3380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49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58 8320,'5'-12'7546,"-4"9"-7007,-1 2-353,0 0 0,0 0 1,0 0-1,0 0 0,1-1 1,-1 1-1,0 0 0,1 0 1,-1 0-1,1 0 1,-1 0-1,1 0 0,0 0 1,-1 0-1,1 1 0,2-3 1,-2 2-138,1-1 42,0 0 1,0 0-1,0 0 1,0 1 0,0-1-1,0 0 1,1 1-1,-1 0 1,0-1 0,1 1-1,0 0 1,-1 0-1,1 1 1,-1-1 0,1 0-1,0 1 1,0 0-1,-1-1 1,1 1-1,0 0 1,4 1 0,-5 0-5,1-1 1,-1 1-1,0 0 1,1 0 0,-1 0-1,0 0 1,0 0-1,0 1 1,0-1-1,0 0 1,0 1 0,0 0-1,0-1 1,-1 1-1,1 0 1,-1 0-1,1 0 1,-1 0 0,0 0-1,0 1 1,1-1-1,-2 0 1,1 0 0,0 1-1,0 3 1,1 0-40,-1 0 0,0 0 0,0 1 0,-1-1 0,0 0 0,0 1 0,0-1 0,-1 0 0,-2 9 0,-3 8 249,2-11-298,1-1 1,1 1-1,-2 16 1,4-24-6,0-1 0,0 0 1,0 1-1,0-1 0,1 0 0,-1 1 1,1-1-1,0 0 0,0 0 0,0 0 1,1 0-1,-1 0 0,1 0 0,0 0 1,-1 0-1,5 4 0,-2-4-6,-1 0-1,0 0 1,1-1-1,0 1 0,0-1 1,0 0-1,0 0 1,0 0-1,0-1 1,6 2-1,-1 0-215,0-2 0,0 1 0,18 0 0,-11-3-1412,-1-1 0,1 0 1,0 0-1,-1-2 1,0 0-1,16-6 1,-11 2-2169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49.8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 9216,'0'-20'6752,"0"29"-4545,0 16-1683,0 23-85,10 90 1,-5-110-451,1 16-797,2-1 0,1-1 0,21 55 1,-21-71-669,-1-3-2123,-1-9-2585,-3-6 2995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50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8448,'0'0'2757,"0"28"2459,0-27-5133,0 1 0,0-1-1,0 0 1,1 1 0,-1-1 0,0 0 0,1 1 0,-1-1 0,1 0-1,-1 0 1,1 0 0,-1 1 0,1-1 0,0 0 0,0 0 0,-1 0 0,1 0-1,0 0 1,0 0 0,0-1 0,0 1 0,0 0 0,1 0 0,-1-1-1,0 1 1,0 0 0,0-1 0,0 1 0,1-1 0,-1 0 0,3 1-1,3 0 77,0 0-1,1 0 0,-1-1 0,12-1 0,-6 0-192,32 2-328,-3 0-2809,47-6 0,-58 1-706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50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50 8448,'0'-3'7269,"5"-9"-3781,0 8-3259,1 0 0,0 0 0,0 1 0,1 0 0,-1 0 0,1 0 0,-1 1 0,1 0 0,12-2 0,-13 3-3,0 1-1,-1-1 0,1 1 1,0 0-1,-1 0 1,1 1-1,-1-1 1,1 1-1,-1 1 1,1-1-1,-1 1 0,9 3 1,-13-4-176,0 0 0,0 0 1,1-1-1,-1 1 0,0 0 0,0 0 0,0 0 1,0 0-1,-1 0 0,1 1 0,0-1 0,0 0 1,-1 0-1,1 0 0,0 1 0,-1-1 1,1 0-1,-1 1 0,0-1 0,1 0 0,-1 1 1,0-1-1,0 1 0,0-1 0,0 0 0,0 3 1,-1 2-74,-1 1 0,1 0 0,-1-1 1,-4 9-1,-2 10 82,7-19-107,0 0 0,0 0 0,1 1 0,0-1 0,0 0 0,1 7 0,0-10 27,-1-1 0,1 0 0,0 1 0,-1-1 0,1 1 0,0-1 0,0 0 0,0 0 0,1 1 0,-1-1 0,0 0 0,1 0 0,0 0 0,-1-1 0,1 1 0,4 3 0,68 38-52,-45-27 83,38 26-1,-59-35 26,1 0 0,-1 0 0,0 1 0,-1-1 0,0 2 0,0-1 0,-1 1 0,7 13 0,-10-16 68,0-1-1,-1 1 0,0-1 1,0 1-1,0 0 0,-1 0 1,1 0-1,-2 0 0,2 11 1,-3-13-74,1 0 0,-1 1 0,0-1 0,0 1 1,0-1-1,-1 0 0,1 0 0,-1 0 0,0 0 1,0 0-1,0 0 0,-1 0 0,0-1 0,-4 6 1,0-2-28,0 0 1,-1 0-1,0-1 1,0 0-1,0 0 1,-13 6-1,-58 22-987,2-1-3429,76-32 3911,-1 0 0,0-1 1,0 1-1,0 0 0,0-1 0,0 1 0,-4-1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51.3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8960,'13'-1'7876,"-12"2"-7534,13 9 1010,-3-2-459,-1-1-732,-1 0-1,0 0 1,-1 1-1,0 0 0,0 1 1,0 0-1,-1 0 1,-1 0-1,11 19 0,2 10 86,18 54 0,-32-80-208,15 49-108,-2 2 1,12 85 0,-28-134-533,1 23 0,-3-33 183,0 0-1,0 0 1,0 1 0,-1-1-1,0 0 1,0 0 0,0 0-1,-1 0 1,-2 6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51.9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22 8064,'-5'-12'14261,"7"12"-14194,0 0 1,0 0 0,0 0 0,0-1 0,0 1 0,0 0 0,-1-1-1,1 1 1,0-1 0,2-1 0,-4 2-41,10-2 169,0 1 0,0 0 0,0 0 1,1 1-1,-1 1 0,0-1 0,20 5 0,-29-5-154,4 1 22,0 0 0,0 0 0,0 0 0,0 0 0,-1 1 0,1 0 0,-1 0 0,1 0 0,-1 1 0,0-1 0,1 1 0,-1 0 0,-1 0 0,1 0 0,0 1 0,-1-1 0,0 1 0,0 0 0,0 0 0,0 0 0,0 1 0,-1-1 0,0 0 0,0 1 0,0 0 0,-1-1 0,1 1 0,-1 0 0,0 0 0,0 0 0,-1 0 0,0 0 0,0 0 0,0 0 0,0 0 0,-1 0 0,-1 5 0,-13 41 20,11-40-120,0 0 0,0 1-1,2-1 1,-1 1 0,0 18-1,3-28 29,0-1 1,0 1-1,1 0 0,-1 0 0,0 0 0,1 0 1,0-1-1,-1 1 0,1 0 0,0-1 0,0 1 1,0 0-1,0-1 0,0 1 0,0-1 0,1 0 1,-1 1-1,0-1 0,1 0 0,-1 0 0,1 0 1,-1 0-1,1 0 0,0 0 0,1 1 0,6 1-255,0 0-1,-1 0 0,18 3 0,-10-3-542,0 1-1835,22 2 0,-4-8-10007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12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 8704,'-21'5'15439,"23"-4"-15433,1 1-1,-1-1 0,1 0 1,-1 1-1,1-1 0,-1 0 1,1-1-1,-1 1 0,1 0 1,0-1-1,-1 1 0,1-1 1,0 0-1,0 0 0,3 0 1,114-1 388,134 2 166,-191 4-448,25 0-80,-60-2 318,2-1-3772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53.8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9472,'-3'13'7702,"3"-12"-7367,9 17 1479,-4-11-1640,1-1 0,10 10 0,-9-10 51,0-1 0,0 0 1,0-1-1,1 0 0,-1 0 1,1 0-1,0-1 0,0-1 0,1 1 1,15 2-1,3-2 134,-1-1 0,31-2 0,-24-1-250,-4 1-83,52-7 1,-44 6 350,-23 1-493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54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9984,'-8'5'3521,"8"-5"-3345,0 1 0,0-1 0,0 1 0,-1-1 0,1 0 0,0 1 0,0-1 0,0 1 0,0-1 0,0 1 0,0-1 0,0 1 0,0-1 0,0 1 0,0-1 1,0 1-1,0-1 0,0 1 0,0 1 285,15-2 1742,43 9-1122,59 1-1,-3 0-846,-37-1-928,100 27 1,-58 2-4187,-68-15 182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36.4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780 67 7296,'-7'-17'9346,"6"15"-8723,-1 0-155,0 0 0,-1 0 0,1 0 0,0 1 0,0-1 0,-5-1 0,3 1-302,-1 0-1,1 0 1,-1 1 0,0-1-1,1 1 1,-1 1-1,-8-2 1,-227-14 1519,191 12-1608,-1 3 0,1 1 0,-1 2-1,-71 14 1,117-16-70,-24 5 270,-55 3-1,50-8 1159,33 28-1526,2 2 42,5 30 1,-2-17 92,23 206 207,5 55-145,-24-207-128,22 210 82,-2-20 153,-16-159-138,28 265 133,-17-30-139,-22-316-67,7 266 2,-11-215-4,-16 114-1,14-176 358,3 61-1,1-55-258,0-42-98,0 0 0,1 0 0,-1 1 0,0-1 1,0 0-1,0 0 0,1 0 0,-1 1 0,0-1 0,0 0 1,1 0-1,-1 0 0,0 0 0,0 0 0,1 1 0,-1-1 1,0 0-1,0 0 0,1 0 0,-1 0 0,0 0 0,0 0 1,1 0-1,-1 0 0,0 0 0,1 0 0,-1 0 0,0 0 1,0 0-1,1 0 0,-1 0 0,0 0 0,1-1 0,2 1-16,28-1 143,40-7 0,-19 1 8,57-9-39,121-3-32,37 16 257,-150 4-263,-109 0-448,-1-1 0,0 1-1,1 0 1,-1 1 0,11 3-1,0 2-5166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38.3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0 151 7808,'6'5'9333,"-5"-4"-9227,0 0 1,0 0-1,1 0 1,-1-1-1,1 1 1,-1 0-1,0-1 0,1 1 1,-1-1-1,1 0 1,-1 1-1,1-1 1,1 0-1,26 0 880,-15-1-481,44 2 554,-16 1-202,0-3 1,65-8 0,114-18 511,-52 9-989,-129 12-244,45-6 281,116-3 1,280 15-2,-301 12-19,-4 1-234,-136-13-120,408 12 458,-87-1-187,-149 2-236,-5-1-49,-97-13 24,178 7 209,1-1-73,-178-6-266,430-7 338,-301 5-302,72-3 157,-311 6-117,442-25 146,-122 5-127,-217 12-42,71-9 126,411-27-78,-384 27 80,26 5-78,-137 18 322,-1 1-4333,-89-8 3718,-1 1 1,1 0-1,0-1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39.7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87 82 6400,'2'-8'1265,"1"0"1,-2 0-1,1-1 1,-1 1-1,-1-1 1,0-10-1,-1 7 639,1 12-1873,0 0 0,-1 0-1,1 0 1,0 0 0,0 0-1,0 0 1,0 0 0,0 0 0,0 0-1,0-1 1,0 1 0,-1 0-1,1 0 1,0 0 0,0 0 0,0 0-1,0 0 1,0 0 0,0 0-1,0 0 1,0 0 0,-1 1-1,1-1 1,0 0 0,0 0 0,0 0-1,0 0 1,0 0 0,0 0-1,0 0 1,0 0 0,0 0 0,-1 0-1,1 0 1,0 0 0,0 0-1,0 0 1,0 0 0,0 1 0,0-1-1,0 0 1,0 0 0,0 0-1,0 0 1,0 0 0,0 0-1,-10 21 1376,7-14-1412,-6 15 364,2 1 0,0 0-1,-4 33 1,7-39-296,-11 60 200,4 1 1,2 1-1,5 0 1,6 112-1,0-168-183,0-1 0,1 0 1,2 0-1,0 0 0,1 0 0,18 38 1,-17-47-45,1 0 0,0-1 1,1-1-1,20 22 1,48 36-488,-36-34-2047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40.2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204 1 8704,'0'0'2896,"-5"9"144,-50 114 1237,-10 71-3893,61-181-379,-27 90-138,13-37-476,14-48-1007,0 0 1,-13 32-1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40.6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 10112,'10'-10'8117,"-9"10"-7972,18 14 1722,-14-10-1986,5 4 189,1 1 0,-1 0 0,-1 0 0,0 1 1,0 0-1,12 20 0,44 86-65,-45-77-4,-2 0-617,3-1 1,26 37 0,-38-61-345,-7-11 474,0 0-1,0 0 1,0 0-1,0-1 1,0 1-1,0-1 0,1 1 1,4 3-1,2-2-3411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41.0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1 130 8192,'-1'-11'5058,"1"-4"-1915,0 13-3054,0 0 1,0 0 0,0 0 0,1 0-1,-1 0 1,1 0 0,-1 0 0,1 0-1,0 0 1,0 0 0,0 0 0,0 0-1,0 1 1,0-1 0,2-2 0,3-2 101,0-1 1,1 0 0,0 1-1,1 1 1,-1-1-1,1 1 1,0 0-1,1 1 1,-1 0 0,1 0-1,-1 1 1,14-4-1,-20 7-140,0-1 0,0 1-1,0 0 1,1 0-1,-1 0 1,0 0-1,0 0 1,0 0 0,0 1-1,1-1 1,-1 0-1,0 1 1,0 0 0,0 0-1,0-1 1,0 1-1,0 0 1,0 1 0,-1-1-1,1 0 1,0 0-1,-1 1 1,1-1-1,-1 1 1,1 0 0,-1-1-1,1 1 1,-1 0-1,0 0 1,0 0 0,0 0-1,1 3 1,2 4 80,-1 1 0,0 0 0,0-1 0,-1 1 0,-1 0 0,1 11 0,-1-1-17,-2-1 0,0 1 0,-7 32 0,0 0-58,7-42-74,0 0 0,1-1 0,0 1 0,2 15 0,-1-22 16,-1 0 1,1 0-1,0 0 1,0 0-1,0 0 1,0 0-1,0 0 1,1-1-1,-1 1 1,1 0-1,0-1 1,0 0-1,0 1 1,0-1-1,0 0 1,0 0-1,5 3 1,1 0-147,1-1 0,-1 0 0,0 0 1,1-1-1,0 0 0,0-1 0,12 2 1,4-1-3665,35-1 1,-40-2-573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41.5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1 8320,'-2'0'8028,"1"14"-7049,37 182-1354,-4-67-2871,-27-111 1180,8 22-1,-3-19-1010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41.9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33 8832,'4'9'6476,"-3"-8"-6181,12 2 2886,14-7-1845,-25 4-1222,196-24-1090,-69 11-5045,-96 8 2160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12.5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42 8704,'-23'10'14517,"29"-7"-14400,12 0 59,-1-2 0,0 0 0,1 0 0,-1-2 0,24-3 1,-22 2-125,170-22 327,61-4-176,-172 27-1136,0 4-4977,-55-3 2758,4-3-1482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42.5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42 8448,'-12'3'11242,"17"-5"-10824,-1 0 1,1 0-1,-1-1 0,7-4 1,-7 4-337,0 0-1,1 0 1,-1 1 0,1-1 0,-1 1 0,1 1 0,4-3 0,-3 2 86,0 1 1,1-1 0,-1 1 0,0 1-1,1-1 1,-1 1 0,1 0-1,-1 0 1,0 1 0,12 2 0,-16-3-104,-1 1 1,0 0 0,1 0 0,-1 0 0,0 0-1,0 0 1,0 0 0,0 0 0,0 0 0,0 0 0,0 0-1,0 1 1,0-1 0,0 0 0,-1 1 0,1-1-1,0 0 1,-1 1 0,1-1 0,-1 1 0,0-1 0,1 1-1,-1-1 1,0 1 0,0 0 0,0-1 0,0 1-1,0-1 1,-1 1 0,1 1 0,-2 6 52,1 1 0,-2 0 0,-4 13 0,5-19-92,0 4-49,-1 0-1,1-1 0,0 1 1,1 0-1,0 0 0,0 11 1,1-16 12,0-1 0,1 1 0,-1-1-1,1 1 1,0-1 0,-1 1 0,1-1 0,0 0 0,0 1 0,1-1 0,-1 0 0,0 0 0,1 0 0,-1 0-1,1 0 1,0 0 0,0 0 0,0-1 0,-1 1 0,2-1 0,-1 1 0,3 1 0,5 2-65,1 0 1,0 0-1,17 4 0,-15-5 31,14 5-3,0 1-1,-1 2 1,28 15 0,-46-22 73,0 0 1,0 0 0,-1 1-1,0 0 1,0 1-1,0-1 1,-1 1 0,0 1-1,0-1 1,-1 1 0,0 0-1,0 0 1,5 13 0,-9-17 31,0-1 0,0 1 0,0-1 0,0 1 0,-1-1 0,0 1 0,1 0 0,-1-1 0,-1 1 0,1-1 0,0 1 0,-1 0 0,-2 6 0,1-5-6,0 1 0,-1-1 1,0 0-1,0 1 1,0-1-1,0 0 0,-9 8 1,2-4-51,0 1 1,-1-1 0,0-1 0,-1 0-1,0-1 1,-21 11 0,-50 15-1015,25-17-2486,44-15 1291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43.0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9984,'8'0'8322,"5"15"-7600,-10-11 84,4 5-560,-1-1-1,0 1 0,-1 1 1,1-1-1,-2 1 1,6 16-1,6 10 32,0 3-101,-1 0 0,-2 0 0,-2 1 0,-2 1 0,-1 0 0,3 50 0,-8-55-342,5 96 525,-8-116-1401,-1 0 0,-1 0 0,0 0 0,-1 0 0,-10 30 0,9-36-1443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43.6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56 9088,'-3'-9'12066,"11"-2"-9486,-5 9-2531,0-1 1,0 1-1,0 0 1,0 0 0,8-3-1,1 0 83,1 1 0,0 1 0,-1 0 0,2 1 0,-1 0 0,0 1 0,26 1 0,-31 1-12,-1 0-1,0 0 1,0 0-1,0 1 1,0 0-1,0 0 1,0 1-1,-1 0 1,1 0-1,-1 0 1,0 1 0,1 0-1,-2 0 1,1 1-1,-1 0 1,7 7-1,-9-8-41,0 0 0,-1 0-1,0 0 1,0 0-1,0 1 1,-1-1 0,1 1-1,-1 0 1,0-1 0,0 1-1,-1 0 1,0-1 0,0 7-1,0-2-33,0 1 0,-1 0-1,-1-1 1,1 1 0,-4 10-1,-3 0-16,-1 0 0,-1 0 1,-20 30-1,-11 20-178,41-68 151,-1-1 1,0 1-1,0-1 1,1 1-1,-1-1 1,1 1 0,-1-1-1,1 1 1,0 0-1,-1-1 1,1 1-1,0 0 1,0-1-1,0 1 1,1 0-1,-1-1 1,0 1-1,0-1 1,1 1 0,-1 0-1,1-1 1,0 1-1,-1-1 1,1 1-1,0-1 1,0 0-1,0 1 1,0-1-1,0 0 1,0 0-1,0 1 1,0-1 0,1 0-1,-1 0 1,0 0-1,1 0 1,-1-1-1,1 1 1,1 1-1,7 2-228,0-1 0,0 0 0,1 0-1,20 2 1,-11-1-812,19 1-2266,18-2-8225,-38-3 7110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47.0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177 12 6656,'4'-12'8981,"-18"13"-5397,10 0-3435,1 1 1,-1 0 0,1 0 0,0 0-1,0 0 1,0 0 0,0 1-1,0-1 1,0 1 0,-3 5-1,-1 1 95,-12 21-1,14-21-184,0 1 1,0 0-1,1 0 0,1 1 1,-3 12-1,1-7-10,-33 164 382,36-167-414,-10 60 224,-5 97 0,17-139-221,0-1 1,2 0-1,1 1 0,2-1 0,15 57 0,-14-73-115,0 0 0,1 0 0,0-1 1,1 0-1,1 0 0,0-1 0,0 0 0,1 0 0,1-1 0,0-1 1,1 0-1,0 0 0,21 12 0,-13-12-2039,-17-8 1044,0-1 1,1 0 0,-1 0-1,1-1 1,0 1 0,4 0-1,2-1-2920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47.4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186 0 8448,'-6'6'6170,"-3"12"-5349,1 0 0,1 0 0,0 1 0,-4 22 0,-10 27-409,-48 145-853,31-69-3160,34-133 2838,3-8 196,0 0 0,0-1 0,1 1 1,-1-1-1,1 1 0,-1 3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47.8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8704,'0'8'9947,"2"-2"-9559,23 55 1076,10 21-1114,-24-60-383,32 60 82,30 37-1543,-69-113 1126,-1-1 1,2 0-1,-1 0 0,7 6 0,-10-10 66,1 1 0,0-1 0,0 1 0,0-1 0,0 0 0,0 0 1,1 0-1,-1 0 0,0 0 0,0 0 0,1 0 0,-1-1 0,0 0 0,3 1 1,9-1-3523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48.2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64 9600,'10'-11'6228,"-7"9"-5783,19-10 1558,-15 8-1512,3-2-239,0 1 0,0 0 0,1 1 0,10-3 0,-15 5-72,0 1 0,-1-1 1,1 1-1,0 1 0,0-1 0,0 1 0,0 0 0,0 0 1,7 2-1,-10-1-104,-1 0 1,1-1 0,-1 1-1,1 0 1,-1 1-1,0-1 1,0 0 0,1 1-1,-1-1 1,0 1 0,0 0-1,-1 0 1,1 0-1,0-1 1,0 2 0,-1-1-1,1 0 1,-1 0 0,0 0-1,0 1 1,0-1-1,0 1 1,0-1 0,0 1-1,-1-1 1,1 1 0,-1-1-1,1 4 1,-1 8 0,0-1 0,0 1 1,-2-1-1,-2 18 0,1-17-72,-4 26-47,3-16-9,0 0-1,-1 33 1,5-50 39,0-1 1,1 0-1,-1 1 1,1-1 0,1 0-1,-1 0 1,1 0-1,0 0 1,0 0-1,1 0 1,0-1-1,0 1 1,0-1-1,4 6 1,-5-9-49,0 0 0,1 0 1,-1 0-1,0 0 0,0 0 1,1 0-1,-1-1 0,1 1 0,0-1 1,4 2-1,28 4-4135,-6-2-1849,-14 0 1698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48.7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33 8448,'-4'-32'9893,"6"39"-8802,3 19-1500,-4-20 735,37 193-721,-33-168-465,0-9-907,-1 1 1,0 27-1,-4-30-1811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49.1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46 8448,'5'5'3872,"14"-5"-1952,-5 0-1184,0 0 0,17-5-192,-3 0-65,18-3-287,-8 4-128,3-4-32,-5 5-1247,6-6-449,-9 1-2688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49.6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63 10880,'0'0'6181,"1"-9"-3413,0 7-2609,1 0 1,-1 0-1,1 0 1,-1 0-1,1 0 0,0 0 1,0 0-1,0 1 1,0-1-1,0 1 1,0-1-1,0 1 1,3-1-1,34-15 228,-36 16-302,3-2 62,0 1 0,1 1 0,-1-1 0,0 1 0,1 0 0,-1 1 0,1 0 0,-1 0 0,1 0 0,-1 0 0,1 1 0,-1 0 0,1 1 0,-1-1 0,11 6 0,-15-6-127,0 0 1,0 1 0,0-1-1,0 1 1,-1-1 0,1 1-1,-1 0 1,1 0 0,-1 0-1,1 0 1,-1 0 0,0 0-1,0 0 1,0 0 0,0 0-1,-1 1 1,1-1 0,-1 0-1,1 0 1,-1 1 0,0-1 0,0 0-1,0 1 1,0 2 0,-1 7 112,0 1 1,-1-1-1,-5 17 1,2-11-87,4-13-48,-3 12-61,1 0-1,0 0 1,0 21 0,3-31-2,0 3-62,0-1 0,1 1 0,2 10 0,-2-16 101,0-1 0,0 1 0,0-1-1,1 0 1,-1 1 0,1-1 0,0 0 0,0 0 0,0 0 0,1 0-1,3 3 1,28 27 34,-18-20 3,-2 1 1,1 1-1,17 24 1,-31-37 36,0 0 0,0 0 0,0 0 0,0 0 0,0 0 0,0 0 0,-1 0 1,1 1-1,-1-1 0,0 0 0,1 0 0,-1 0 0,0 1 0,0-1 0,-1 4 0,0-2 15,0 0-1,0 0 1,0-1-1,-1 1 1,0-1 0,1 1-1,-1-1 1,-4 5-1,-2 2-52,-1 0-1,0-1 0,-1 0 0,-14 11 0,15-14-395,0-1-1,0 0 1,0 0-1,-12 4 1,-19 5-5965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18.9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 7296,'4'-7'3283,"-4"6"-2735,1-1-1,-1 1 0,0 0 1,1-1-1,-1 1 0,0 0 0,0-1 1,0 1-1,0 0 0,0-1 0,0 1 1,-1-2-1,1-3 62,-1 83 2202,11 246-1014,-7-297-1681,-2-10-54,0 0 1,1-1-1,1 1 1,1 0-1,10 27 1,-12-40-23,-1 0 0,1-1 1,0 1-1,0-1 0,0 1 0,0-1 1,0 0-1,0 0 0,1 0 0,-1 0 1,1 0-1,-1-1 0,1 1 0,0-1 1,0 0-1,-1 0 0,1 0 0,0 0 1,0 0-1,0 0 0,0-1 0,4 1 0,7-1 117,0 0-1,0 0 0,24-5 0,-11 1-95,37-3-64,60-6-451,-97 12-1421,29 3-1,-6 8-3767,-35-5 1329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50.0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9728,'8'2'4326,"-8"-1"-4220,70 73 5296,-61-65-5103,0 1 1,-1 1-1,-1 0 1,11 19-1,-10-16-169,21 37 299,31 77 0,-39-75-261,-2 0-1,24 109 0,-38-135-540,-2 0 0,-1 1-1,-2 30 1,-2-39-550,0 1-1,-1 0 0,-1-1 1,0 0-1,-9 20 0,-4 14-8329,12-32 5392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51.0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85 17 7296,'-3'-15'6819,"1"13"-6440,2 2-264,-1 0-1,0 0 1,0 0 0,1 1 0,-1-1 0,0 0 0,0 0 0,1 1-1,-1-1 1,0 0 0,1 1 0,-1-1 0,0 1 0,1-1 0,-1 0-1,1 1 1,-1 0 0,1-1 0,-1 1 0,1-1 0,-1 1 0,0 1-1,-5 6 165,1 0-1,-1 1 1,2 0-1,-1 0 1,1 0-1,1 0 1,-1 1-1,2-1 1,-4 21-1,5-29-263,-6 38 272,-4 72-1,10 39-185,2-90-44,-1-4-25,10 65 0,-7-91-392,2 0-1,1 0 1,1 0 0,2-1-1,0 0 1,15 28-1,-21-52 7,0 0 0,0 0 1,0-1-1,0 1 0,1-1 0,-1 0 0,1 0 0,0-1 0,6 5 0,-6-5-612,0-1 1,-1 0-1,1 0 1,0-1-1,0 1 1,0-1-1,7 2 1,9 0-3163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52.3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71 8704,'-9'-12'8287,"1"11"-6804,7 1-1446,1-1-1,0 1 1,0-1-1,0 1 1,0 0-1,0-1 1,1 1-1,-1-1 1,0 1-1,0 0 1,0-1-1,0 1 1,0 0 0,0-1-1,1 1 1,-1 0-1,0-1 1,0 1-1,1 0 1,-1-1-1,0 1 1,0 0-1,1-1 1,-1 1-1,0 0 1,1 0-1,-1 0 1,0-1-1,1 1 1,-1 0 0,1 0-1,0 0 1,13-9 110,-14 9-108,16-7 144,1 0 0,-1 2 0,1 0 0,0 0 1,34-3-1,-49 8-99,1-1 1,-1 1 0,1 0-1,-1 0 1,0 0-1,1 0 1,-1 1 0,1-1-1,-1 1 1,0-1-1,1 1 1,-1 0 0,0 0-1,1 0 1,-1 0 0,0 0-1,0 1 1,2 1-1,-2-1 13,-1 0 0,1 0 0,-1 0 0,1 1-1,-1-1 1,0 1 0,0-1 0,0 1 0,0-1-1,0 1 1,-1 0 0,1-1 0,-1 1 0,0 0-1,0-1 1,0 5 0,0 3-23,-2 0-1,1 0 1,-1 0-1,0 0 1,-1 0 0,0-1-1,-1 1 1,0-1-1,-7 13 1,7-16-18,-4 9-235,0 1 0,-8 28 0,14-40 74,1 0 0,0 1 0,0-1 0,0 1 0,1 0 0,0-1 0,0 1 1,0-1-1,0 1 0,1 0 0,0-1 0,0 1 0,0-1 0,0 1 0,3 5 0,7 8-90,0 0 1,1 0-1,22 24 0,-33-41 195,4 5 111,-1 0-1,0-1 1,0 2-1,0-1 1,-1 0-1,5 13 1,-7-15-6,0 0 1,0-1 0,0 1-1,-1-1 1,0 1-1,0 0 1,0 0 0,0-1-1,0 1 1,-1 0-1,1-1 1,-1 1-1,0 0 1,-2 5 0,0-4-62,0 1 1,0-1 0,-1 0-1,1 0 1,-1-1-1,0 1 1,0-1 0,-1 0-1,-6 5 1,2-2-204,0-1 1,0 0-1,-1-1 1,-12 5-1,-60 23-4161,77-31 3574,-10 1-3468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52.7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10112,'8'3'4870,"-7"-1"-4566,6 9-238,-7-9 550,43 60 4136,2 6-4022,104 222 763,-140-270-1437,-1 0-1,-1 1 1,-1 1-1,-1-1 0,5 40 1,-9-48-261,-1 0 0,0 0 0,-1 0 0,-1 0 0,0 0 0,0 0 0,-2 0 0,1-1-1,-1 0 1,-1 1 0,-9 14 0,-35 54-3022,11-23-1295,20-28 576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53.2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26 8448,'0'-21'7744,"0"21"-7604,1-1 0,0 1 1,-1 0-1,1-1 0,0 1 1,-1-1-1,1 1 0,0 0 1,0 0-1,0-1 0,-1 1 1,1 0-1,0 0 0,0 0 1,0 0-1,-1 0 0,1 0 1,0 0-1,0 0 0,1 1 1,-1-1-17,8 0 92,-1 1 0,0 0 0,11 4 0,5 0-98,93 7-1119,-96-12-893,35-4 0,-23-1-2490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54.4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114 4 7936,'0'0'352,"-1"-1"1,0 1-1,0-1 1,0 1-1,0 0 1,1 0-1,-1-1 1,0 1-1,0 0 1,0 0-1,0 0 1,0 0-1,0 0 1,0 0-1,0 0 0,-1 1 1,-17 8 2031,15-7-2207,0 2 0,0-1 0,0 0 0,1 1 0,0-1 0,-5 7 0,3 0 18,0 0 0,0 1 0,1 0 0,0-1-1,-4 23 1,-5 53 43,13-85-237,-4 52 71,3 94 0,2-123-90,7 111 1,-6-110-49,2 1 1,1-1-1,10 29 0,-12-44-142,1-1 0,0 1 0,0-1 0,1-1 0,1 1 0,-1-1 1,1 1-1,1-2 0,-1 1 0,16 13 0,13 2-3191,6-5-3651,-18-10 3317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55.0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26 9216,'-3'-6'7547,"17"6"-7367,39-9 187,-39 6-218,0 0-1,0 1 1,1 1 0,-1 0-1,23 2 1,-33-1-164,2 0 181,0 1 1,1 0-1,-1 0 1,0 1 0,12 4-1,-16-5-82,0 0 0,-1 0 0,1 1 0,0-1 0,-1 0 0,1 1 1,0-1-1,-1 1 0,0-1 0,1 1 0,-1 0 0,0 0 0,0 0 0,0 0 0,0 0 0,0 0 0,0 0 0,-1 0 0,1 0 0,-1 0 0,1 0 0,-1 4 0,1 2 15,-1 0 0,0 0 0,-1-1 0,0 1-1,0 0 1,0 0 0,-1-1 0,-3 9-1,-5 9 73,-14 25 0,15-35-307,2 1 0,0 0 0,0 0 1,2 0-1,-6 25 0,11-37 51,-1 0 1,1 0-1,0 0 0,0 0 0,1 0 0,-1 0 0,1 0 0,0 0 0,0 0 1,0 0-1,1 0 0,-1 0 0,1-1 0,3 6 0,2 1-1,0-1-1,1 1 0,12 11 1,-12-14 183,-1 0-1,-1 0 1,1 1-1,-1 0 1,9 17-1,-14-23-35,0 0 0,0 0 0,-1 0 0,1 1-1,0-1 1,-1 0 0,0 0 0,0 1 0,1-1 0,-1 0-1,-1 1 1,1-1 0,0 0 0,0 1 0,-1-1-1,0 0 1,1 0 0,-1 1 0,0-1 0,0 0-1,0 0 1,0 0 0,0 0 0,-2 2 0,0-1-112,-1 1 1,1-1-1,0 0 1,-1 0-1,0 0 1,1 0 0,-1-1-1,0 1 1,-1-1-1,-6 2 1,-13 6-601,13-5-42,-22 5-1,-6 2-3167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55.4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246 4 8320,'7'-4'4643,"-12"15"-457,-2 0-4168,-26 71 1950,-49 74-1045,19-54-1124,10-14-4664,44-75 2641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55.7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18 9088,'-10'-17'6432,"10"24"-5505,5 6 33,0 4-416,4 8-96,5 3-256,-2 4-64,7 6 0,4-1-160,5-5 32,0 1-512,5-3-128,-2-6-959,1-3-321,1-1-2464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56.1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6 8704,'-5'-5'3968,"5"10"-2112,5-2-1088,-1 1 32,6-1-193,-1 2-31,5 0-320,0-2-160,0 1 0,5 1-288,-2-5-32,6 0-735,5 0-257,-5-5-2176,10 1-2048,-1 1 1792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19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17 8448,'0'-1'282,"0"1"1,-1-1-1,1 0 1,-1 0-1,1 0 0,-1 0 1,1 0-1,-1 1 1,1-1-1,-1 0 1,0 0-1,1 1 1,-1-1-1,0 1 1,0-1-1,1 0 0,-1 1 1,0-1-1,-1 0 1,-22-1 4777,23 3-5039,1-1 1,0 0 0,-1 1-1,1-1 1,-1 1 0,1-1-1,0 0 1,-1 1-1,1-1 1,0 1 0,0-1-1,-1 1 1,1-1 0,0 1-1,0-1 1,0 1 0,0 0-1,0-1 1,0 1-1,0-1 1,0 1 0,0-1-1,0 1 1,0-1 0,0 1-1,0-1 1,0 1 0,0 0-1,1 0 1,2 22 149,-2-21-154,27 161 644,-4 48-348,-8-59-124,-14-141-163,52 334 166,-48-322-219,-4-14-332,0-1 1,0 1 0,0 16-1,-2-25 193,0 1 0,0-1 0,0 1 0,0-1 0,0 1 0,0 0-1,0-1 1,0 1 0,0-1 0,0 1 0,0-1 0,0 1 0,0-1 0,0 1 0,1-1 0,-1 1 0,0-1 0,0 1-1,1-1 1,-1 1 0,0-1 0,1 1 0,-1-1 0,1 1 0,0-1-45,-1 0 0,1 0-1,-1-1 1,1 1 0,-1 0 0,1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56.4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9472,'15'7'7263,"-14"-6"-7004,15 21 842,-2 10-793,18 62 0,-9-21-332,47 135-1714,-70-205 1636,5 10-1012,-2 1 1,1-1-1,-2 1 1,2 21 0,-4-19-2167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56.8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9216,'53'64'5568,"-45"-53"-4996,-1 0 0,-1 0 0,0 1 0,-1-1 0,6 19 0,-5-14-282,8 23-73,-2 0 0,-1 0 1,-2 1-1,4 47 0,-10-50-995,-2 0 0,-5 58 0,-9-42-4278,12-36 1462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5:58.2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47 8192,'2'5'8388,"1"-2"-7699,1-3-400,0-1 0,-1 0 0,1 0 0,0 0 1,0 0-1,-1-1 0,1 1 0,5-4 0,6-2 197,10-2 452,53-11 1,-67 18-846,0 0 0,0 1 0,0 1 0,0 0-1,13 2 1,58 11 292,-23-2-191,101 4 589,-107-10-659,-14-3-68,32 4 314,252 26 233,-5-30-85,-169-3-305,5 1-126,55 0-117,-70 0-3489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01.0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92 22 6400,'4'-5'1079,"10"-12"5710,-19 20-5543,-8 8-748,2 1 0,-1 0 0,1 0 0,-13 20 0,20-24-436,-1 0 0,1 0 0,0 0 0,1 1 0,0-1 0,0 1 0,1 0 0,0 0-1,-1 17 1,2 16 38,3-1 0,11 77-1,-5-76-10,1-1 1,3 1-1,22 52 1,63 115-3242,-92-196 69,0-1-1930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01.6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19 104 8704,'-18'1'7605,"29"-10"-5264,3 0-2043,0 0 0,1 1 0,0 1-1,31-10 1,69-14 185,-109 30-455,5-2 57,1 0 3,1 0 0,0 1 0,14-1 0,-24 3-40,0 0-1,0 0 1,0 0-1,-1 0 1,1 1-1,0-1 1,0 1-1,-1 0 1,1-1-1,-1 1 1,1 0-1,0 1 1,-1-1-1,0 0 1,1 1-1,-1-1 1,0 1-1,0 0 1,0 0-1,4 3 1,-5-2 4,0-1 0,0 0 0,0 0 0,0 1 0,0-1 0,0 1 0,-1-1 0,1 1 1,-1-1-1,0 1 0,0-1 0,0 1 0,0-1 0,0 1 0,-1 3 0,-1 6 67,-1-1-1,-5 13 1,7-23-114,-14 38 171,-36 61 0,31-65-106,-37 61 80,-5 9-124,60-101-44,0 0 0,0 1 0,0-1 0,1 1 0,0 0 0,0-1 1,0 1-1,0 0 0,0 7 0,1-10 20,0 0 0,1 0 0,-1 0 0,0 0 0,1 0 0,-1 0 0,1-1 0,0 1 0,0 0 0,-1 0-1,1-1 1,0 1 0,1 0 0,-1-1 0,0 1 0,0-1 0,1 1 0,-1-1 0,1 0 0,-1 0 0,1 1 0,-1-1 0,1 0 0,0-1 0,2 2 0,5 1 39,0 0 0,0-1 0,0-1 0,0 1 0,0-2 0,13 1 0,2 0-19,134 0-738,-85-1-3523,-26-6-2944,-29 4 3455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02.1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327 0 7936,'7'1'10117,"-15"4"-9719,1 0 1,-1 0-1,1 1 1,0 0-1,0 0 1,-10 13-1,-33 48 108,47-63-463,-167 290-1135,166-286 915,-1 2-561,0-1 1,-9 12-1,12-19 70,0 0 0,0 0 0,0 0 0,0 0 0,0 0 0,-1 0 0,-3 2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02.4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16 9216,'0'-4'1174,"0"4"-1038,-1-1-1,1 1 1,0 0 0,0-1-1,0 1 1,0-1-1,0 1 1,0 0-1,0-1 1,0 1-1,0-1 1,0 1 0,0 0-1,0-1 1,0 1-1,0-1 1,0 1-1,1 0 1,-1-1-1,0 1 1,0-1-1,2-1 950,-1 2-950,-1-1 1,1 1 0,5 9 3287,21 24-1975,33 53-1,-37-50-1270,42 49-1,-35-51-138,2-1-1,67 53 0,-77-70-447,30 21-1306,-15-17-4232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02.8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7680,'4'-10'5026,"-4"10"-4974,10 17 4517,-4-5-4883,19 28 1472,33 42 1,15 21 129,22 74-90,-84-151-1047,0 0 1,-3 0-1,0 1 1,-1 0-1,3 35 1,-9-51-137,0 1 0,-2-1 0,1 1 0,-1-1 0,-1 1 1,-6 21-1,6-25-336,-1 0 1,0 0-1,-1 0 1,0 0-1,0 0 1,-1-1-1,0 0 1,0 0 0,-11 11-1,-6 4-2736,13-7-2488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04.2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73 58 6400,'-2'-5'654,"-1"0"-1,1 1 1,-1-1 0,0 1-1,0-1 1,-1 1 0,-4-4 0,6 6-291,0 0 0,-1 0 0,1 1 0,0-1 0,-1 1 0,1 0 0,-1-1 1,1 1-1,-1 0 0,0 1 0,0-1 0,1 0 0,-1 1 0,0 0 0,-4-1 464,12 2 357,14 4-622,1-1-1,-1-1 1,0-1-1,25 1 1,11 0-127,12 4 106,75-3 1,426-8 552,-402 4-807,-78 2 70,152 21 1,-176-10-76,-60-12-256,-1 0-1,0 0 1,0 1-1,0-1 1,0 1-1,0-1 1,0 1-1,0 0 1,-1 0-1,1 0 0,-1 1 1,1-1-1,-1 0 1,0 1-1,0 0 1,0 0-1,0-1 1,0 1-1,-1 0 1,0 0-1,1 0 1,-1 1-1,0-1 1,1 7-1,1 6 75,0 0 1,-2 0-1,0 29 0,-1-44-98,-15 238 315,7-154-196,-29 582 257,60 507-778,0-755-469,-22-305 432,-2-67 362,6-10 203,-5-37-127,0 0-1,0 0 1,0 1 0,0-1-1,-1 0 1,1 0 0,0 1-1,0-1 1,0 0 0,0 0-1,0 1 1,-1-1 0,1 0-1,0 0 1,0 0 0,0 1-1,-1-1 1,1 0-1,0 0 1,0 0 0,-1 0-1,1 0 1,0 0 0,0 1-1,-1-1 1,1 0 0,0 0-1,-1 0 1,1 0 0,0 0-1,-1 0 1,-10 0-22,9 0 26,-218 7 244,55-1-87,-324 39-2514,478-43 2198,-33 3-1658,0 3 0,-85 26 1,97-18-1695,30-16 3080,1 1 1,-1 0 0,1 0 0,0 0-1,0 0 1,-1 1 0,1-1 0,0 0-1,0 0 1,0 1 0,0-1-1,0 1 1,1-1 0,-1 1 0,0-1-1,0 3 1,1-3 147,0 0 0,0 0 0,0 0 0,0-1 0,0 1 0,1 0 0,-1 0 0,0-1 1,0 1-1,1 0 0,-1 0 0,0-1 0,1 1 0,-1 0 0,1-1 0,0 2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59.0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0 9216,'-9'0'10458,"9"1"-10302,0 0-1,0 0 1,0 0 0,1 0-1,-1 0 1,0 0-1,1 0 1,-1 0 0,1 0-1,0 1 1,7 1 107,1 0 0,-1-1-1,10 2 1,-14-3-205,81 14 553,45 11-971,-123-25-622,0 1 0,1-1 0,-1-1-1,13 0 1,-13 0-454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19.8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253 1 7552,'4'3'10033,"-7"11"-10028,1-4 954,-3 16 143,-19 49 1,12-39-823,-34 118 221,25-91-563,-2-1-1,-3-1 0,-37 63 1,32-67-4578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6:59.8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46 7808,'-4'-9'13725,"8"5"-14971,3 0 1343,-1 0 0,1 0-1,0 1 1,0 0 0,0 0-1,0 0 1,1 1 0,-1 0-1,1 1 1,-1-1 0,1 1-1,0 1 1,-1 0 0,1 0-1,13 2 1,-16-1 31,0 1 0,0-1-1,-1 1 1,1 1 0,0-1 0,-1 1 0,1-1-1,-1 1 1,0 1 0,0-1 0,0 0-1,-1 1 1,1 0 0,-1 0 0,0 0 0,0 0-1,0 1 1,0-1 0,2 8 0,-2-7-38,-1 1 0,0 0 0,0 0-1,-1 1 1,1-1 0,-1 0 0,-1 0 0,1 1 0,-1-1 0,0 0 0,-1 1 0,1-1 0,-1 0 0,-1 0 0,-2 10 0,-19 34-5,23-48-124,0 0 0,0-1 0,-1 1 0,1 0 0,0-1 0,0 1 0,0 0 0,1-1 0,-1 1 0,0 0 0,1-1 0,-1 1 0,1 0 0,-1-1 0,1 1 0,0-1 0,0 1 0,0-1 1,0 1-1,0-1 0,0 0 0,0 1 0,0-1 0,0 0 0,1 0 0,-1 0 0,1 0 0,2 2 0,4 2-99,1 0 0,-1-1 1,18 6-1,-23-9 144,2 1 27,14 5 16,0 0 1,17 11 0,-32-15-25,0-1 1,0 1-1,0-1 1,0 1 0,-1 0-1,1 0 1,-1 1-1,0-1 1,0 1 0,0 0-1,0-1 1,-1 1-1,1 1 1,2 6 0,-4-8 7,-1 0 1,1 0-1,-1 0 1,0 0 0,0 1-1,0-1 1,-1 0 0,1 0-1,-1 0 1,1 0-1,-1 0 1,0 0 0,0 0-1,-1 0 1,1 0-1,-1-1 1,1 1 0,-1 0-1,0-1 1,0 1 0,0-1-1,0 0 1,-3 3-1,-6 5 19,-1 0 0,0 0 0,-16 9 0,25-17-58,-68 38-638,22-18-2995,42-19 2552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00.2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116 10 9728,'5'-10'9967,"-6"13"-9785,1-1 0,-1 1 0,0-1-1,0 0 1,0 0 0,-1 0 0,1 1 0,0-1-1,-1 0 1,0 0 0,-2 2 0,-7 11 239,-6 20-499,1 2 1,-19 68-1,29-87-313,-12 41-4537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00.6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0 9472,'-5'4'6788,"11"4"-4020,11 5-1903,-11-8-776,0-1-1,-1 1 1,1 1 0,-1-1 0,0 1 0,-1 0 0,1 0 0,3 7-1,26 57-201,-26-52 141,53 120-4166,-59-132 3374,1-1 0,0 1 1,0-1-1,4 6 0,3 2-2894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01.1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42 8448,'-15'10'9678,"17"-15"-8706,1 2-857,0 0 0,-1 0 1,1 1-1,0 0 0,0 0 0,0 0 0,1 0 1,-1 0-1,0 0 0,1 1 0,5-2 0,-3 0 12,5 0 104,-1-1 1,0 1-1,1 1 0,-1 0 0,1 1 0,0 0 0,-1 0 0,1 1 0,0 1 0,0 0 1,10 2-1,-19-3-194,0 1 1,-1-1-1,1 1 1,0-1-1,0 1 1,-1 0-1,1 0 1,-1 0-1,1 0 0,-1 0 1,1 0-1,-1 1 1,1-1-1,-1 0 1,0 1-1,0-1 1,0 1-1,0-1 1,0 1-1,0-1 1,0 1-1,0 0 1,0 0-1,-1-1 1,1 1-1,-1 0 1,0 0-1,1 0 1,-1-1-1,0 1 1,0 0-1,0 3 1,-1 6 1,0 0 0,-1 0 0,0 0-1,-5 14 1,4-17-25,-37 105-254,40-111 234,-1 0 1,0 0-1,1 0 1,0 0 0,-1 0-1,1 0 1,0 0-1,0 0 1,0 0-1,0 0 1,1 0-1,-1 0 1,1 0-1,-1 0 1,1 0-1,-1 0 1,1 0-1,1 2 1,0-2 0,0 1 0,0 0 0,0-1 0,0 0 0,1 1 0,-1-1 0,1 0 1,-1 0-1,1 0 0,3 1 0,4 2-210,0-1 1,-1 0-1,1-1 1,1 0-1,17 3 1,-11-4-1758,-1-1 1,1 0 0,-1-2 0,24-2 0,-11 0-2450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02.9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0 7936,'-5'0'6138,"1"16"-3402,4-15-2672,0 0-1,0-1 0,1 1 1,-1 0-1,0 0 0,0-1 1,1 1-1,-1 0 0,1-1 1,-1 1-1,1-1 1,-1 1-1,1 0 0,-1-1 1,1 1-1,-1-1 0,1 1 1,0-1-1,-1 0 1,1 1-1,0-1 0,0 0 1,-1 1-1,2-1 0,20 7 350,-19-7-378,11 3 83,-1-1 1,26-1-1,13 2-798,-40-1-66,16 2-3104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03.3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0 8448,'-9'6'8133,"9"-5"-7853,-1 14 1261,11 16-2098,30 65 409,-9-20-1409,3-2-3725,-24-58 1976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03.7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16 8960,'2'0'7957,"6"-4"-7739,1 1 0,0 1 1,1 0-1,-1 0 0,0 1 0,0 0 1,1 0-1,-1 1 0,1 1 1,-1 0-1,0 0 0,1 0 0,11 5 1,-15-5-60,-1 1 1,0 1 0,0-1-1,0 1 1,0 0 0,-1 0-1,1 0 1,-1 0 0,1 1-1,-1 0 1,0 0 0,-1 0-1,1 1 1,-1-1 0,4 6-1,-3 0-36,1 0 0,-1 0 0,-1 1 0,0-1 0,-1 1 0,0-1 0,0 1 0,-1 0 0,0 13 0,-2 0-56,-2-1 1,0 1-1,-7 27 0,7-39-105,1 0 0,1 0 0,0 1 0,1-1-1,0 0 1,3 17 0,-3-27-7,0 0 0,1 0 0,-1 0 0,1 0 0,0 0 0,-1 0 0,1 0 0,0-1-1,0 1 1,0 0 0,0-1 0,1 1 0,-1 0 0,0-1 0,1 0 0,-1 1 0,0-1 0,1 0-1,0 0 1,2 2 0,-2-2-280,1 0-1,0-1 1,-1 1-1,1 0 1,0-1-1,0 0 1,0 0-1,-1 0 1,1 0-1,0 0 1,0 0-1,0-1 1,4-1-1,25-6-4852,-17 4 1125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04.1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208 1 10496,'-5'6'7215,"-13"21"-5119,8-10-1773,-13 24 0,-2 7-206,-43 63 1,24-46-2396,30-44-3124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04.5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9216,'0'0'2981,"0"9"304,1 0-2733,0 0 0,1-1 0,0 1 0,0-1 0,1 0 0,6 13 0,-4-9-347,10 20-302,1-1-1,2 0 0,1-2 0,1 0 1,41 45-1,-52-65-1255,0 0 0,14 10 0,-4-3-2961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04.8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8576,'2'8'9858,"18"-5"-9538,-10-1 173,26 7-319,-18-3-165,28 3 0,-27-6-66,101 7-943,-106-10 306,0 0-1,0-1 0,0-1 1,-1 0-1,1-1 0,18-6 1,-12 1-3034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20.2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9472,'-1'0'7793,"6"5"-5491,9 7-1715,4 1-310,-2 0 0,0 1 0,0 1-1,-1 0 1,-1 1 0,13 18 0,64 113-179,-62-98-22,55 102-269,-31-49-3193,-39-74 1231,10 19-7999,-14-34 6304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05.2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9344,'5'8'9338,"-1"-3"-9166,0 0-1,0 0 1,-1 0-1,0 1 0,0 0 1,0 0-1,0 0 1,-1 0-1,2 6 1,-2-5-42,87 287-297,-84-276-7,-2-10-129,0 0-1,0 0 1,0 0 0,9 14-1,-9-18-341,0 0 0,1 0 0,-1 0 0,1 0 0,5 4 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06.0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227 87 8064,'-1'-17'7109,"1"17"-6873,-1 0 0,1 0 1,-1 0-1,1 0 0,-1-1 0,0 1 0,1 0 0,-1 0 1,1 0-1,-1 0 0,1 0 0,-1 1 0,0-1 0,0-1-146,0 1 0,-1 0 0,1-1 0,0 1 1,0-1-1,0 1 0,0-1 0,0 0 0,0 1 0,0-1 0,0 0 0,1 0 0,-1 1 0,0-1 0,0 0 0,1 0 0,-2-2 0,-9-8 1153,0 4-801,-1 1-1,0 0 0,-1 0 1,1 1-1,-1 1 0,0 0 1,-20-2-1,30 6-430,0 0 0,0 0 0,0 0 1,1 1-1,-1-1 0,0 1 0,0 0 0,0 0 1,0 0-1,1 0 0,-1 0 0,1 1 0,-1-1 0,1 1 1,-1 0-1,1-1 0,0 1 0,0 0 0,-1 1 1,2-1-1,-1 0 0,0 0 0,0 1 0,1-1 0,-1 1 1,1 0-1,0-1 0,0 1 0,0 0 0,-1 3 1,1 11-25,1 0 1,1 0 0,0 0 0,2 0 0,-1 0 0,2-1 0,0 1 0,2-1-1,-1 0 1,11 20 0,-13-31 70,0 0 1,0 0-1,0 0 0,0 0 0,1-1 0,-1 1 0,8 5 1,-10-9-42,0 0 0,1 0 0,-1 0 1,1 0-1,-1 0 0,0-1 1,1 1-1,0 0 0,-1-1 0,1 1 1,-1-1-1,1 0 0,0 1 1,-1-1-1,1 0 0,-1 0 0,1 0 1,0 0-1,-1-1 0,1 1 1,0 0-1,-1-1 0,1 1 1,-1-1-1,1 1 0,-1-1 0,1 0 1,-1 1-1,1-1 0,-1 0 1,2-2-1,8-8 124,0 0 0,-1 0 0,-1-1 0,0-1 0,8-15 0,-1 3 85,-15 24-217,3-5 110,0 0 0,1 0 0,5-5 0,-10 11-117,0 0 0,0 0 0,0-1 0,0 1 0,0 0-1,0 0 1,0 0 0,0 0 0,0 0 0,0 0 0,0 0 0,0 0 0,1 0-1,-1 0 1,0 0 0,0-1 0,0 1 0,0 0 0,0 0 0,0 0 0,0 0-1,0 0 1,0 0 0,1 0 0,-1 0 0,0 0 0,0 0 0,0 0 0,0 0 0,0 0-1,0 0 1,0 0 0,0 0 0,1 0 0,-1 0 0,0 0 0,0 0 0,0 0-1,0 0 1,0 0 0,0 1 0,0-1 0,0 0 0,0 0 0,1 0 0,-1 0-1,0 0 1,0 0 0,0 0 0,0 0 0,0 0 0,0 0 0,0 0 0,0 0-1,0 1 1,0-1 0,0 0 0,0 0 0,0 0 0,0 0 0,0 0 0,0 0 0,0 0-1,0 0 1,0 1 0,0-1 0,0 0 0,0 0 0,1 14 56,-2-5-43,1 12-16,0 85 23,14 107-1,-10-181-66,1 3-1247,13 55 0,-14-63-1401,-4-9-3264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07.7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33 140 8448,'-3'-1'1326,"0"0"0,-1 0 0,1 0 0,-1 1 0,1-1 0,-1 1-1,-5 0 924,12-1-1828,24-12 656,47-16 0,-36 15-751,17-8-115,-27 9 41,0 2-1,1 1 1,39-7-1,-59 15-93,0 1-1,0 0 1,0 1 0,0 0-1,1 0 1,-1 1-1,0 0 1,0 1 0,0 0-1,-1 0 1,1 1-1,0 0 1,-1 0 0,1 1-1,10 7 1,-15-8-72,0 0 0,-1 0 1,1 0-1,-1 0 0,1 1 0,-1-1 1,0 1-1,-1 0 0,1 0 0,-1 0 0,1 1 1,2 6-1,-2-2-7,-1 0 0,1 0 0,-2 0 0,1 0 0,0 13-1,-2 7 21,0 0 0,-2 0 0,-7 33 0,5-35-63,-4 19 42,-19 58 0,-23 48-39,24-77-10,17-48 20,-39 122-121,39-115-25,2 1 0,-5 50 0,11-79 87,1 1 0,0-1 1,0 1-1,1-1 0,0 1 1,0-1-1,0 1 0,1-1 1,4 12-1,-4-16 15,-1 1-1,1-1 1,-1 1 0,1-1 0,0 0-1,0 1 1,0-1 0,0 0 0,0 0-1,0-1 1,1 1 0,-1 0 0,1-1-1,-1 1 1,1-1 0,-1 0 0,1 0-1,0 0 1,0 0 0,0 0 0,-1-1-1,1 1 1,0-1 0,0 0 0,4 0-1,33-3 210,44-9-1,216-37-37,-151 25-123,-141 23-718,-1 0 0,0 1-1,8 0 1,-13 0-162,1 0 1,-1 1-1,0-1 1,0 1-1,0-1 0,0 1 1,0-1-1,3 2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45.6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118 13 6016,'-1'-13'11353,"0"14"-11068,-14 2 4981,6 1-6800,4 1 1618,-1 0 0,1 0-1,0 1 1,0 0 0,0 0-1,1 0 1,0 1 0,0-1 0,1 1-1,0 0 1,0 0 0,-3 10 0,-2 12-48,-6 52 0,12-73-2,-4 61-47,2 0 1,7 87-1,3-95 17,3 0-1,2-1 0,2 0 0,32 84 0,-28-95 19,3 0-1,2 0 0,46 72 1,-54-101 23,0 0 0,1-1 0,1 0 0,1-2 0,0 0 0,1 0 0,1-2 0,1 0 0,0-2 1,23 13-1,-7-8 23,-20-9-27,0-1 0,0 0 0,1-1 0,0-1 0,21 5 0,-33-10-508,0 0 0,0 0 1,0 0-1,0 1 0,0 0 0,0 0 0,-1 0 0,1 0 0,-1 1 0,7 5 0,-10-7 134,0 0 0,0 0 0,0 0 0,0-1 0,1 1 0,-1 0 0,0 0 0,0-1 0,0 1 0,1-1 0,-1 1 0,0-1 0,1 1 0,-1-1 0,1 0 0,-1 0 0,3 1 0,21-6-3736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46.6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35 269 8320,'-5'2'1014,"-1"1"0,-18 11 8835,26-20-9140,0 0-586,1 1-1,0-1 1,6-8-1,7-11 17,-9 12-88,6-13 104,1 1 1,2 0-1,25-33 0,-25 37-56,12-14 148,-26 32-189,0 1 1,1 0 0,-1 0 0,0 0 0,1 0-1,0 0 1,-1 1 0,1-1 0,0 1 0,5-2-1,-7 3-22,0 0-1,0-1 0,0 1 1,0 0-1,0 0 0,0 0 1,0 0-1,0 1 0,0-1 0,0 0 1,0 0-1,0 1 0,0-1 1,0 0-1,0 1 0,-1-1 1,1 1-1,0-1 0,0 1 1,0 0-1,0-1 0,-1 1 1,1 0-1,0-1 0,0 1 1,-1 0-1,1 0 0,-1 0 1,1 0-1,-1 0 0,1-1 1,-1 1-1,0 0 0,1 2 0,2 5 151,-1-1-1,-1 1 0,2 14 0,-1-10 4,2 21 100,-1 1 1,-2 0 0,-6 64 0,-3-38-3,-19 77 0,24-128-289,0 3-12,0 0 0,1-1-1,-1 24 1,2-32-19,1-1 1,0 1-1,0-1 0,0 1 1,1-1-1,-1 1 0,0-1 1,1 0-1,0 1 0,0-1 1,0 1-1,0-1 0,0 0 1,0 0-1,0 0 0,0 0 1,1 0-1,0 0 0,-1 0 0,1 0 1,0 0-1,0-1 0,-1 1 1,1-1-1,1 1 0,-1-1 1,0 0-1,0 0 0,0 0 1,5 1-1,11 4-103,2-2 1,28 4-1,-9-2 47,67 7-33,-1 0 57,-66-6 26,0 1 0,55 20 0,-71-21 105,-12-4 31,0 1 0,13 6 0,-22-9-22,0 0-1,0 0 0,0 1 1,0-1-1,-1 0 0,1 1 1,0-1-1,-1 1 0,1 0 1,0-1-1,-1 1 0,0 0 1,0 0-1,1 0 0,-1 0 1,1 4-1,-1-5-35,-1 1 0,0-1 0,0 0-1,0 1 1,0-1 0,0 0 0,-1 0-1,1 1 1,0-1 0,-1 0 0,1 1 0,0-1-1,-1 0 1,0 0 0,1 0 0,-1 0 0,0 0-1,1 0 1,-1 0 0,-2 2 0,-22 19 254,23-21-265,-163 113 363,129-93-427,0-2 0,-75 28 0,78-35-574,-1-2 0,-57 9 1,90-18 477,0-1 0,0 0 1,-1 0-1,1 0 0,0 0 1,0 0-1,0 0 0,-1 0 1,1 0-1,0-1 0,0 1 1,0 0-1,-1-1 0,1 1 69,1-1-1,0 1 0,0 0 0,0 0 1,0 0-1,0-1 0,-1 1 0,1 0 1,0 0-1,0 0 0,0-1 0,0 1 1,0 0-1,0 0 0,0-1 0,0 1 1,0 0-1,0 0 0,0-1 0,0 1 1,0 0-1,0 0 0,0-1 0,0 1 1,0 0-1,0 0 0,0-1 0,0 1 1,1 0-1,-1 0 0,0 0 0,0-1 1,0 1-1,0 0 0,1 0 0,1-3-382,0 1-1,0 0 0,0 0 1,0 0-1,1 0 0,-1 0 0,6-3 1,-1 2-534,1 0 1,0 0 0,-1 1 0,1 0-1,0 0 1,0 1 0,13 0-1,28-1-3190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47.1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152 37 9728,'-1'-3'729,"0"0"1,-1 0-1,1 1 0,-1-1 1,0 0-1,1 1 1,-1-1-1,0 1 0,-1-1 1,1 1-1,0 0 1,-5-3-1,7 5-656,-1 0 0,1 0 0,-1 0-1,1 0 1,0 0 0,-1 0 0,1 0 0,-1 0 0,1 0 0,-1 0-1,1 0 1,0 0 0,-1 0 0,1 0 0,-1 1 0,1-1 0,0 0-1,-1 0 1,1 0 0,0 1 0,-1-1 0,1 0 0,0 0 0,-1 1-1,1-1 1,0 0 0,0 1 0,-1-1 0,1 0 0,0 1-1,0-1 1,0 1 0,-1-1 0,1 0 0,0 1 0,0-1 0,0 1-1,0 0 1,-6 21-99,5-19 240,-30 212 270,21-126-381,-6 43-141,-17 120 65,21-145 29,10-72-3536,2-42 2507,0 1 1,0 0-1,1 0 0,0 0 0,0 0 0,4-12 0,8-7-2968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47.5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1 9600,'-1'0'441,"0"-1"1,0 1-1,0 0 0,-1 0 1,1 0-1,0 0 1,0 0-1,0 0 1,0 0-1,0 1 0,0-1 1,0 0-1,0 1 1,-1-1-1,1 0 1,0 1-1,-1 1 0,2-1-105,1 0-1,-1 0 0,1 0 0,0 0 0,0 0 0,0 0 0,-1 0 0,1 0 0,0 0 0,0 0 1,0 0-1,2 1 0,7 7-1070,35 37 1719,12 12-458,309 241-361,-313-255-717,87 96 0,-137-137 453,9 9-697,-11-12 756,-1 0 0,0 1 0,1-1 0,-1 0 0,0 0 0,0 0 1,1 0-1,-1 0 0,1 0 0,-1 0 0,0 1 0,1-1 0,-1 0 0,0 0 0,1 0 1,-1 0-1,0-1 0,1 1 0,-1 0 0,0 0 0,1 0 0,-1 0 0,0 0 0,1 0 1,-1 0-1,0-1 0,1 1 0,-1 0 0,0 0 0,0 0 0,1-1 0,-1 1 0,0 0 1,0 0-1,1-1 0,-1 1 0,0 0 0,0-1 0,0 1 0,0 0 0,1-1 0,2-6-854,0-1-1,0 0 1,1-10-1,-3 16 650,6-27-4091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47.9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 61 9856,'-28'0'3400,"14"0"1786,22 6-4695,11-1-254,-1-1 1,1-1 0,0-1-1,0-1 1,0 0-1,0-2 1,0 0 0,27-5-1,-18 0-66,41-17 0,-7 3-75,-33 11-82,19-4-2244,-13 10-3079,-21 3 1181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48.4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38 7040,'0'-4'534,"0"0"1,-1 0 0,1 0-1,-6-17 8181,6 34-7617,0-7-1020,1-1 0,-1 0-1,1 1 1,1-1 0,-1 0-1,1 0 1,0 0 0,3 8-1,2 3 40,38 105 403,21 49-277,38 28-163,-45-90-96,16 22 363,-26-47-33,43 67-180,-90-147-192,-1 0 0,1-1 0,1 1 0,-1-1 0,0 0 1,4 3-1,-6-5-28,0 0 1,1 1 0,-1-1-1,1 0 1,-1 1-1,1-1 1,-1 0 0,1 0-1,-1 0 1,1 1-1,-1-1 1,1 0 0,-1 0-1,1 0 1,-1 0-1,1 0 1,-1 0 0,2 0-1,-2 0-43,1-1 0,-1 1 0,0 0 0,1-1 0,-1 1 0,0 0 0,0-1 0,1 1 0,-1-1 0,0 1 0,0-1 0,1 1 0,-1 0 0,0-1 0,0 1 0,0-1 0,0 1 0,0-1 0,0 1 0,1-1 0,-1 1 0,0-1 1,-1 1-1,1-1 0,0 0 0,6-29-9199,-5 6 5232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48.8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8704,'1'1'4128,"38"35"-2118,2-3-1,63 41 1,17 12-1532,-99-68-203,-1 1 1,-1 0 0,23 29 0,-9-2 195,-3 1 1,45 86-1,31 109 1054,-33-51-618,-64-158-805,-2 0 1,-1 1-1,6 67 1,-12-26-645,-3 1-1,-23 136 1,19-177-1831,-3 64 0,10-75-416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21.6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8832,'-4'1'9513,"4"0"-9451,0-1 0,0 1-1,0-1 1,1 1 0,-1-1 0,0 1 0,0-1-1,0 1 1,0-1 0,1 1 0,-1-1-1,0 0 1,0 1 0,1-1 0,-1 1-1,0-1 1,1 0 0,-1 1 0,0-1-1,1 0 1,-1 1 0,1-1 0,-1 0 0,0 0-1,1 0 1,-1 1 0,1-1 0,-1 0-1,1 0 1,-1 0 0,1 0 0,0 0-1,14 4 175,0-2 0,0 0 0,0 0 0,0-1 0,0-1 0,25-3-1,-9 1 18,153-7 713,76 4-673,56 16 199,-9-1-280,-39-6-228,-187 1-3627,-80-5 3476,1 0-231,0 0 0,0 0 1,0 0-1,0 0 1,-1 0-1,1 1 0,0-1 1,0 1-1,2 0 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49.4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158 5 8832,'-5'-5'4220,"5"5"-4106,-13 2 2229,-11 9-541,16-5-1518,-1 1 0,1 0-1,0 0 1,0 1 0,1 0-1,0 0 1,1 1 0,0 0-1,0 0 1,-8 17-1,9-12-195,0-1 0,0 1 0,1 0 0,1 1 0,1-1 0,0 1 0,-1 26 0,5 8-65,2 0 1,2 0-1,2 0 0,2-1 0,2 0 0,27 68 0,-16-62-65,2-1 0,2-1 0,2-2 0,3-1 0,46 57 0,122 116-3585,-158-188 1259,0-6-1930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52.3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8 8960,'-21'0'14245,"22"5"-13179,1-3-1001,-1-1 1,1 1-1,0-1 0,-1 1 0,1-1 1,0 1-1,0-1 0,0 0 0,0 0 1,0 0-1,0 0 0,1 0 0,-1 0 1,0-1-1,0 1 0,1-1 0,-1 0 0,0 1 1,4-1-1,6 0 122,1 0 0,14-3 0,-26 3-186,5-1 52,1-1 0,0 0 0,-1 0 0,12-5-1,-12 4-40,-1 1 0,0 0-1,0 0 1,1 0-1,-1 1 1,1 0 0,7-1-1,-7 2-84,-2 0 59,0-1-1,0 2 1,0-1-1,0 0 1,1 1 0,5 2-1,-7-2-448,-1 0 0,0 0 0,1 1 1,-1-1-1,0 1 0,0-1 0,4 4 0,-4-2-226,44 20-16824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53.1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67 9088,'-19'-1'12047,"24"-3"-11821,0 1-1,0-1 0,0 1 0,0 0 1,1 0-1,0 1 0,-1 0 0,7-2 1,10-4-30,-4 2-10,0 0-1,0 1 1,0 1 0,25-2-1,-12 4 482,56 2 0,-80 0-532,0 1 1,0 0 0,0 0-1,0 1 1,0 0 0,0 0-1,0 1 1,0 0 0,-1 0-1,1 0 1,-1 1 0,9 6-1,-12-7-58,1 1-1,0 0 0,-1-1 0,0 1 0,0 0 0,0 0 0,-1 1 1,1-1-1,-1 1 0,0-1 0,0 1 0,-1 0 0,1 0 0,-1-1 1,0 1-1,0 0 0,-1 0 0,1 9 0,-2-8-1,0 1 1,0-1-1,0 1 0,-1-1 0,0 0 0,0 1 1,0-1-1,-1 0 0,0 0 0,0-1 0,-1 1 1,-7 9-1,-7 12-333,15-24 225,2-1 24,0-1 0,0 0 0,0 1-1,0-1 1,0 1 0,1 0 0,-1-1-1,0 1 1,1 0 0,-1-1-1,1 3 1,-1-3-16,1 0-1,-1 0 1,1 0-1,0 0 1,0 0 0,0 0-1,-1 1 1,1-1-1,0 0 1,0 0 0,1 0-1,-1 0 1,0 0-1,0 0 1,0 0-1,1 0 1,-1 1 0,1-1-1,-1 0 1,1 0-1,-1 0 1,1-1 0,-1 1-1,1 0 1,0 0-1,0 0 1,-1 0-1,1-1 1,0 1 0,0 0-1,0 0 1,1 0-1,3 2-81,0-1-1,1 1 1,-1-1 0,11 3-1,-11-4 49,64 18-627,-33-10 354,61 24 1,-87-29 352,0 1 0,0 0 1,-1 0-1,0 1 0,0 1 1,0-1-1,-1 2 1,0-1-1,-1 1 0,11 13 1,-14-15 61,0 1 1,-1-1 0,0 1-1,0 0 1,0 0-1,-1 1 1,0-1 0,-1 0-1,1 1 1,0 12-1,-2-5 54,0 0-1,-1 0 0,-1 0 0,-3 18 0,1-17-72,0 0 0,-1 0 1,-1-1-1,0 0 0,-1 0 0,0-1 1,-15 21-1,14-25-54,0 0 1,-1 0-1,0-1 1,0 0-1,-1 0 1,-1-1-1,1 0 1,-1-1-1,-22 10 0,-12 2-529,0-2 0,-63 14 0,107-30 429,-5 0-297,1 0 0,-1 0-1,-9 0 1,15 0 257,-1-1 0,1 0 0,-1 0 0,0 0 0,1 0 0,-1 0 0,1 0 0,-1 0 0,1 0 0,-1 0 0,1 0 0,-1-1 0,1 1 0,-1 0 0,1 0 0,-1 0 0,1-1-1,-1 1 1,1 0 0,-1 0 0,1-1 0,-1 1 0,1 0 0,0-1 0,-1 1 0,1-1 0,0 1 0,-1-1 0,1 1 0,0 0 0,-1-1 0,1 1 0,0-1 0,0 1 0,0-1 0,-1 1 0,1-1 0,0 0 0,0 1 0,0-1 0,0 1 0,0-1 0,0 1-1,0-1 1,0 1 0,0-1 0,0 1 0,1-1 0,-1 1 0,0-1 0,0 1 0,0-1 0,1 0 0,11-22-5640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53.6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137 1 8704,'-8'2'13077,"1"15"-12740,1 1 1,1-1-1,1 1 0,0 0 1,1 0-1,0 21 1,-4 18-162,-48 321 464,32-274-2422,12-60 802,10-36-291,29-52-17607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54.0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1 11648,'-12'5'5662,"11"-4"-5467,1-1 0,0 1 0,0-1 1,0 1-1,0-1 0,-1 1 0,1-1 0,0 1 1,0-1-1,0 1 0,0-1 0,0 1 1,0-1-1,0 1 0,0-1 0,0 1 1,0-1-1,1 1 0,-1-1 0,0 1 1,1 1 780,0-1-781,2 4 97,0 1 0,0-1 0,7 9 0,70 82 3,5-3 0,134 114 0,-127-131-166,8 8-3234,-91-77 1834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54.7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21 134 8960,'-15'-5'7070,"15"5"-6960,-1 0-1,-2-2 1317,3 2-1317,0-1 1,-1 1-1,1 0 1,0-1 0,0 1-1,0 0 1,0 0 0,0-1-1,0 1 1,-1 0 0,1-1-1,0 1 1,0 0-1,0-1 1,0 1 0,1-2-53,-1 0-1,0 0 1,0 0 0,1 1 0,-1-1 0,1 0 0,-1 1 0,1-1-1,0 0 1,0 1 0,0-1 0,0 1 0,0-1 0,0 1 0,0-1-1,2 0 1,25-20 242,-7 6-60,-13 10-101,0 0-1,0 0 1,0 1 0,0 0 0,1 1 0,0 0 0,0 0 0,18-5-1,-20 8 40,0-1 0,0 1 0,0 0 0,1 1 0,-1 0 0,0 0 0,0 0 0,0 1-1,0 0 1,0 0 0,0 1 0,0 0 0,7 3 0,-11-3-90,1 0-1,-1 0 1,0 0 0,0 1-1,0-1 1,0 1 0,-1 0 0,1 0-1,-1 0 1,1 0 0,-1 1-1,0-1 1,0 1 0,-1-1 0,1 1-1,-1-1 1,2 6 0,0 2 54,-1 1 0,0-1 0,0 0 0,0 21 1,-2 224 162,0-254-317,0 0 1,0 0 0,0 0 0,1 0 0,-1 0 0,0-1 0,1 1 0,0 0 0,-1 0 0,1-1 0,0 1 0,0-1 0,0 1 0,0-1 0,0 1 0,1-1 0,1 2 0,0 0-1,0-1 0,0 1 0,1-1 1,-1 0-1,1 0 0,-1-1 0,7 3 0,1-1 11,0 0 0,-1-1-1,1-1 1,22 1 0,51-7 186,-40 1-1698,1 2-4185,-26 2-50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56.2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1 142 8064,'0'0'7274,"1"11"-5050,0-11-2124,0 1-1,0-1 0,0 0 1,0 1-1,0-1 1,0 0-1,-1 0 0,1 0 1,0 0-1,0 0 1,0 0-1,0 0 1,0 0-1,0 0 0,0 0 1,2-1-1,17-6 908,-9 3-712,69-20 569,-34 9-843,1 2 0,91-12 1,-79 16 10,-23 1-41,51-19-1,-79 24-35,-2 2-210,-1-2-1,0 1 1,0 0 0,5-4 0,-5 3-485,-5 3 668,0-1-1,1 1 1,-1 0-1,0 0 1,0 0-1,1 0 1,-1 0-1,0 0 1,0 0-1,1 0 1,-1 0-1,0-1 1,0 1-1,1 0 1,-1 0-1,0 0 1,0 1-1,1-1 1,-1 0 0,0 0-1,0 0 1,0 0-1,1 0 1,-1 0-1,0 0 1,0 0-1,1 0 1,-1 0-1,0 1 1,0-1-1,0 0 1,1 0-1,-1 0 1,0 0-1,0 1 1,0-1-1,0 0 1,0 0-1,1 1 1,3 10-3349,2 7-1053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56.6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12 8960,'-14'-12'8975,"14"25"-7801,1 1-1096,1-1 0,1 1 0,0-1 0,1 0 0,9 22 0,-3-7-29,22 69-91,67 183-39,-88-250-345,1-1-1,32 54 0,-43-82 315,15 17-859,-16-17 892,0-1 1,1 1 0,-1-1-1,1 0 1,-1 0-1,1 1 1,-1-1 0,1 0-1,-1 0 1,1 1 0,-1-1-1,1 0 1,-1 0-1,1 0 1,-1 0 0,1 0-1,0 0 1,-1 0 0,1 0-1,-1 0 1,1 0 0,-1 0-1,1 0 1,-1-1-1,1 1 1,-1 0 0,1 0-1,-1 0 1,1-1 0,-1 1-1,1 0 1,-1-1 0,1 1-1,-1 0 1,1-1-1,-1 1 1,0-1 0,1 1-1,-1-1 1,13-18-2407,1-9-1067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57.3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14 140 8320,'-13'-3'8455,"12"2"-8130,1 0-223,1 0 0,-1 0 1,0 0-1,0 0 0,1 0 0,-1 0 1,0 0-1,1 1 0,-1-1 0,1 0 0,-1 0 1,1 0-1,-1 1 0,1-1 0,1-1 0,6-7 120,1 0 0,0 0-1,0 1 1,1 0-1,11-6 1,55-29 477,-70 40-653,-1 0 37,0 1 1,0 0-1,0 0 1,0 0-1,0 0 0,1 1 1,-1 0-1,1 0 0,-1 0 1,0 1-1,1 0 1,-1 0-1,1 0 0,6 2 1,-8-1 5,0 0 1,0 1 0,0 0-1,0 0 1,0 0-1,0 0 1,0 1 0,0-1-1,-1 1 1,1 0 0,-1 0-1,0 0 1,0 1-1,0-1 1,-1 1 0,1-1-1,2 7 1,2 3 57,-1 1 0,0 0 1,-1 0-1,0 1 0,-2-1 0,0 1 0,0 0 1,-1 0-1,-1 17 0,-1 19 150,-9 68 0,6-96-224,-9 87 181,-9 104-236,19-194-34,1 0 0,1 1 0,1-1 0,1 1 0,0-1 0,8 29 0,-9-47 11,-1-1 0,0 1 0,1-1 1,-1 1-1,1-1 0,0 1 1,-1-1-1,1 1 0,0-1 0,0 0 1,0 0-1,0 1 0,0-1 1,0 0-1,0 0 0,0 0 0,1 0 1,-1 0-1,0 0 0,1-1 0,-1 1 1,0 0-1,3 0 0,-1-1 6,-1 0-1,1 0 1,0 0-1,-1 0 1,1-1-1,0 1 1,-1-1-1,1 0 1,0 0-1,-1 0 0,1 0 1,-1 0-1,3-2 1,16-10-217,33-27 1,-12 8-986,-22 18-729,39-19 0,-49 28 556,1 0 1,0 1-1,1 1 1,-1 0-1,22-3 1,0 5-2600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57.7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291 1 7552,'-1'1'9279,"-14"11"-7944,13-11-1248,0 0 1,0 1-1,0 0 1,0-1-1,0 1 0,0 0 1,0 0-1,1 0 0,-1 0 1,1 0-1,-1 1 1,1-1-1,0 0 0,-1 3 1,-17 47 1022,-10 32-306,0 36-413,-24 88-376,32-137-67,8-25-313,-2 0 0,-25 55 0,32-83-381,7-15 430,1 0 1,-2-1 0,1 1-1,0-1 1,0 1 0,-1-1 0,1 0-1,-3 4 1,-3-22-4453,5-11 918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22.4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3 121 10112,'-1'-3'678,"1"1"1,-1 0-1,1-1 1,0 1-1,0 0 1,0-1-1,0 1 1,0-1 0,0 1-1,1 0 1,-1-1-1,2-2 1,-1 3-595,1 0 0,0 0 0,0 0 0,0 0 0,0 1 1,0-1-1,0 0 0,0 1 0,1 0 0,2-2 0,25-9 353,-26 11-381,44-13 534,1 2 0,1 2 0,0 3 0,58-2 0,-95 8-253,0 1 1,-1 0 0,1 1 0,0 0 0,24 6 0,-34-6-280,0 0 1,-1 0 0,1 0-1,0 0 1,-1 0 0,1 0-1,-1 1 1,0-1 0,1 1-1,-1-1 1,0 1 0,0 0-1,0 0 1,0 0 0,0 0-1,-1 0 1,1 1-1,-1-1 1,1 0 0,-1 1-1,0-1 1,0 1 0,0 0-1,0-1 1,0 1 0,-1 0-1,1-1 1,-1 1 0,0 0-1,0 0 1,0-1 0,0 1-1,-1 4 1,-1 3-20,0 0 0,-1-1-1,0 1 1,0-1 0,-7 11 0,5-9-111,0 0 1,1 1-1,-4 13 0,8-22 39,0 0 0,0-1 0,0 1-1,0 0 1,0-1 0,0 1 0,1 0-1,0-1 1,-1 1 0,1-1 0,0 1-1,0-1 1,0 1 0,0-1-1,1 0 1,-1 1 0,1-1 0,-1 0-1,5 4 1,4 4-3,0-1 1,20 15-1,-10-10 35,-6-2 73,-1 0 0,1 1 0,-2 0 0,0 1 0,-1 1 0,0 0 0,11 21 0,-20-32-14,0 0 0,-1 0 0,0 0-1,0 1 1,0-1 0,0 0 0,-1 1-1,1-1 1,-1 0 0,0 1 0,-1-1-1,1 1 1,-1-1 0,0 0 0,0 1 0,0-1-1,-1 0 1,1 0 0,-1 0 0,0 0-1,0 0 1,0 0 0,-1-1 0,1 1 0,-1-1-1,0 0 1,0 1 0,0-1 0,-6 3-1,-10 4-126,-1-1 0,-1-1-1,-24 6 1,-61 13-1478,33-9-2298,71-18 3478,-18 4-1711,20-3 1927,-1-1 1,1 0-1,-1 0 0,1 0 1,0 0-1,-1 0 1,1 0-1,-1 0 0,1 0 1,0 0-1,-1 0 1,1 0-1,-1 0 0,1 0 1,0 0-1,-1 0 0,1 0 1,0 0-1,-1 0 1,1 0-1,-1-1 0,1 1 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58.1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19 9856,'-28'-18'8405,"36"20"-6507,70 57-281,-51-37-1447,12 13-17,-2 1-1,44 55 1,23 24-371,-67-78-58,-17-15-364,1-2-1,1 0 1,42 29 0,-60-46 295,0 0 1,1-1-1,-1 0 1,1 0-1,0 0 1,-1 0-1,1-1 1,0 0-1,0 0 1,0 0-1,0-1 0,0 1 1,0-1-1,6-1 1,10-5-3725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58.8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1 210 9472,'0'0'6474,"1"-7"-4431,3 1-1792,1 1 1,-1-1 0,1 1 0,0 0-1,1 0 1,-1 1 0,1-1-1,0 1 1,0 0 0,1 1-1,11-5 1,1 0-192,1 1 0,38-8 0,43 0-264,-62 11-884,60-15 1,17-18-3750,-87 23 2357,-1-9-1045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7:59.7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503 171 8064,'-2'-1'3400,"-3"-3"-1147,4 4-2045,-1 0 0,1 0 0,0-1 0,0 1 0,0 0 0,0-1 0,0 1 0,0-1 0,0 0 0,0 1 0,1-1 0,-2-1 0,-6-5 663,5 4-673,0 1 0,0-1 0,1 0 0,-1 0 0,-3-6-1,2 2-62,-1 0 0,0 1 0,0 0-1,-1 0 1,1 0 0,-1 0 0,0 1-1,-1 0 1,1 0 0,-1 1-1,0 0 1,0 0 0,-10-3 0,-12-4 255,0 1 1,-36-6-1,32 8-18,26 6-276,-1 1 0,0 0 1,0 0-1,1 1 0,-1 0 1,0 0-1,0 0 0,0 1 0,0 1 1,-10 2-1,13-2-43,0 0 0,0 0-1,0 0 1,0 1 0,0-1 0,0 1 0,1 1-1,-1-1 1,1 1 0,0-1 0,0 1-1,0 0 1,1 1 0,-1-1 0,-4 10 0,2-4-15,1 0 0,1 1 0,0 0 1,0 0-1,1 0 0,1 0 1,0 0-1,0 1 0,0 18 1,3-20-41,-1-1 0,1 0 1,1 1-1,0-1 1,0 0-1,1 0 1,0 0-1,0 0 0,1 0 1,0-1-1,1 0 1,7 10-1,-6-9-8,1 0-1,0 0 1,1-1 0,0 0-1,0-1 1,1 0-1,0 0 1,0-1-1,1 0 1,0 0 0,0-1-1,0-1 1,0 1-1,1-2 1,0 1-1,-1-2 1,1 1 0,0-2-1,1 1 1,-1-1-1,17-1 1,-7-2 114,37-8-1,-51 8-65,1 0-1,-1-1 1,0 1-1,-1-1 0,1-1 1,0 1-1,-1-1 1,11-9-1,-12 9 3,2-2 25,-1 1-1,0-1 0,0 0 0,-1-1 1,0 1-1,0-1 0,6-9 1,-3-4 23,0-1 0,-2 1 0,7-35 0,-8 32-3,-3 15-84,-2 7-4,0-1 0,0 1 0,0 0 1,0 0-1,1 0 0,-1 0 1,0 0-1,1 0 0,-1 0 0,1 0 1,-1 0-1,1 0 0,0-1 1,0 2 11,0 1 1,0 0 0,-1 0 0,1 0 0,0-1 0,-1 1-1,1 0 1,0 0 0,-1 0 0,0 0 0,1 0 0,0 1 0,6 23 84,9 47 1,2 9-124,49 132 146,-55-161-111,-6-26-6,10 29-1,-7-30-16,-6-15-17,0-1-1,1 1 1,6 12 0,-9-21-158,0 1 0,0 1 1,0-1-1,0 0 1,0 0-1,-1 0 1,1 0-1,-1 0 1,0 1-1,0-1 1,0 4-1,35-35-14218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00.1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8320,'2'-1'3992,"3"6"-1876,9 14-1058,-6-8-667,24 24 624,37 32 1,22 22 30,82 133 1247,-145-181-1917,9 12 349,41 77-1,-69-110-605,0 1-1,-1 0 1,0 0-1,-2 1 1,-1 0 0,-1 0-1,3 38 1,-7-18-56,-1 0 1,-2 0 0,-16 74 0,6-60-222,-3-1 0,-28 66 0,-27 36-1388,19-56-3361,40-84 1590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13.2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1466 6144,'-19'18'10245,"25"-32"-9747,1 0 0,1 0 0,1 1 0,0 0 0,0 0 1,2 1-1,-1 1 0,1-1 0,25-17 0,-18 16-337,1 0 1,1 2-1,0 0 1,0 1-1,24-7 1,7 1 159,54-10 0,-27 7-24,29-6 3,34-6 29,71-12 185,-197 42-489,176-17 270,-116 13-160,29-1-68,565 6 952,-548 6-977,-39-1 7,36 0 80,176 4-66,198-4 193,-17-5-22,-311-5-4,23-2-188,428-35 225,-449 29-192,-44 6-143,-23 2 120,88-7 19,247-25 7,-283 26-47,-40 4-121,-49 1 21,123-13 197,-126 10-51,178-31-112,13 6-73,-209 31 152,537-83-102,-478 64 77,135-47-1,-147 39 17,1 5-1,0 3 1,173-18 0,-83 19-38,-131 13 42,79-26-1,-61 14-80,0 2-1,114-14 0,204-2 171,-336 29-121,-1-1 0,71-20-1,-12 3 1,23-2-41,100-17 95,-11 10-83,-179 24 24,56-18-1,-56 14 41,46-8-1,1 3-1,22-3 186,174-28-300,-42 10 191,-201 29-35,42-16-1,-75 23-63,-4 2-186,1-1-1,-1 1 0,1-1 1,-1 1-1,1 0 1,-1 0-1,1 1 0,-1-1 1,1 0-1,-1 1 0,1-1 1,-1 1-1,1 0 0,-1 0 1,3 2-1,-3-2-339,0 1 1,0 0-1,0 0 0,-1 1 0,1-1 1,-1 0-1,2 5 0,-1-5 127,-1 0-1,0 1 1,1-1-1,-1 0 0,1 0 1,-1 0-1,4 3 0,16 8-3095,10 0-1221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17.0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173 0 9088,'-3'4'1625,"2"-3"-1409,0-1-1,1 1 1,-1 0 0,0 0-1,0 0 1,0-1-1,0 1 1,0 0-1,1-1 1,-1 1 0,0-1-1,0 1 1,0-1-1,-1 0 1,1 1 0,-2-1 1114,-12 1 1624,11 0-2811,0 0 0,0 1 0,0-1 0,0 1-1,1 0 1,-1 0 0,1 0 0,-1 1 0,1-1 0,0 1-1,0 0 1,0 0 0,0 0 0,1 0 0,-1 0-1,1 1 1,-1-1 0,-1 6 0,-3 7 146,0-1 1,2 1-1,-6 22 0,10-33-240,-12 48 282,4 1 0,-6 82 0,10 109-15,5-222-286,1 99 141,5 0-1,30 162 1,-33-266-161,56 232 69,-49-220-64,0-2 0,2 1-1,1-1 1,1-1 0,2-1-1,25 33 1,-25-39-52,1 0-1,1-2 1,1 0 0,1-1-1,1-1 1,0-1 0,0-1-1,46 22 1,-54-31-535,0 0 0,19 5 1,-26-8-82,0-1 0,0 0 0,0 0 0,0-1 0,0 1 0,0-1 0,12-2 0,8-8-4354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17.4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77 1 9856,'-10'15'3816,"5"10"-2305,0 3 63,-3 1-1019,2 0 1,1 1-1,-2 42 1,5-40-346,-13 274 738,10-167-723,3 76-197,-3 48-819,3-151-1059,3-73-1718,-1-57 1643,0-16-1563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17.8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 9600,'3'-3'8074,"4"8"-5938,9 11-2890,-14-14 1431,22 25-232,-1 1 0,25 40-1,31 66 191,-49-80-533,2-1 1,56 71 0,88 71-156,-85-97 106,14 14-1770,-101-107 1414,1-1 0,-1 0 0,1-1 0,-1 1-1,1-1 1,10 5 0,-14-7 107,1 0 0,0-1 0,0 1 0,-1-1 0,1 0 0,0 1 0,0-1 0,0 0-1,0 0 1,0 0 0,0 0 0,-1-1 0,1 1 0,0 0 0,0-1 0,0 1 0,0-1 0,-1 0 0,1 0-1,0 1 1,-1-1 0,1 0 0,-1 0 0,4-3 0,-3 2-207,1-1-1,-1 1 1,0-1 0,0 1-1,0-1 1,0 0 0,2-4-1,11-33-3174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18.3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96 9472,'-9'-3'9128,"12"1"-9083,8-5 206,0 0 0,13-13 0,-17 15-206,-1-1-1,1 1 0,0 0 0,0 0 1,1 1-1,-1 0 0,1 0 0,13-4 1,-11 5 124,0 1 0,1 0-1,-1 0 1,20 0 0,-26 2-75,0 1 0,0-1 0,0 1 0,0 0 0,0 0 0,0 0 0,0 0 0,0 1 0,-1 0 0,1 0 0,-1 0 0,1 0 0,-1 0 0,0 0 0,1 1 0,3 4 0,-3-2 0,0 0-1,0 0 1,0 0-1,0 1 1,-1-1-1,0 1 1,0 0-1,-1 0 1,0 0-1,0 0 1,0 1-1,0-1 1,-1 1-1,0-1 1,-1 1-1,0 9 1,-1 51 618,4 80-427,-3-138-304,2 1 1,-1-1-1,2 1 0,-1-1 1,1 0-1,5 10 0,-6-15 6,0 0-1,0 0 1,0-1-1,1 1 1,-1-1-1,1 1 1,0-1-1,0 0 1,0 0-1,1 0 1,-1-1-1,1 1 1,0-1-1,-1 0 1,9 4-1,-1-4 17,1 1-1,-1-2 1,1 1 0,0-2-1,0 1 1,23-4-1,-23 3 28,14-2-252,-1-2 0,0 0 1,0-2-1,25-8 0,48-24-6050,-64 21 1350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18.7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1 11392,'-10'1'4381,"-1"5"-1339,11-4-2423,1 4-549,0 1 0,1-1 0,0 0 1,0 0-1,0 0 0,0 0 0,1 0 0,4 5 0,7 20-45,6 18 12,82 194 9,-67-169-122,56 85 0,-66-121-632,58 64 0,0-21-3316,-68-70 1859,-1-9-1451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47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4 8960,'-9'-4'5574,"8"5"-5410,-13 3 1164,12-2-1243,0 0 0,-1 0-1,1 0 1,0 0 0,0 0-1,0 1 1,1-1 0,-1 1-1,0-1 1,-1 6 0,-10 31 68,12-36-129,-12 52 37,2 1-1,3 0 0,-1 59 0,14 169 62,7-163-101,41 189 1,69 107-113,-89-321 46,23 65 40,-36-110-196,29 51-1,-43-91 82,23 39-476,-26-46 435,1 0 0,-1 1 0,0-1 0,1-1 0,0 1 0,0-1 0,0 1 0,6 2 0,-9-5 16,1 0 1,-1 0-1,1-1 1,-1 1-1,1-1 1,0 0-1,-1 1 1,1-1-1,-1 0 1,3 0-1,15-2-3401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23.0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250 22 8448,'-5'-19'5350,"5"19"-5169,-1-1 0,1 1 0,0 0 0,-1 0 0,1 0 0,-1-1 0,1 1 0,-1 0 0,1 0 0,-1 0 0,1 0 0,-1 0 0,1 0 0,-1 0 0,1 0 0,-1 0 0,1 0 0,-1 0 0,1 0 0,-2 1 0,0-1 353,-1 1-379,-1-1 1,0 1-1,0 0 1,1 0-1,-1 0 1,0 0-1,1 1 1,-1 0-1,1-1 1,0 1-1,0 0 1,0 1-1,0-1 1,0 1-1,0-1 1,0 1-1,1 0 1,-3 3-1,-4 5-25,2 1-1,-1-1 0,-9 23 1,4-5-27,2 0 1,0 1 0,-8 42 0,11-40-7,-46 262 623,43-107-348,12-144-292,1 0 1,10 51-1,-6-66-113,1 1 0,2-1 0,0 0 1,2-1-1,1 0 0,1-1 0,1 0 0,2-1 1,0-1-1,2 0 0,0-2 0,36 34 0,-46-48-634,0-1 0,17 10 0,-22-15 237,1 0 1,-1 0-1,1 0 1,0-1 0,-1 0-1,1 0 1,0 0-1,0 0 1,0 0 0,6-1-1,13 0-4220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19.1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7 245 9216,'-7'7'3424,"14"-3"-2656,0 3 256,0 0 32,7-2-128,7-5 95,14-5-127,7-9-96,4-2-416,17-10-96,7-4 32,-1 0-256,-1-2-32,1 8-544,-6-1-128,-3 2-896,3-3-351,14 3-2881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19.7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1 183 9728,'-1'-1'9286,"2"1"-9149,9-14 604,-3 4-447,0 0 1,0 1-1,1 0 0,0 1 1,15-12-1,1 5-111,0 0 0,1 1 0,1 1-1,1 2 1,-1 1 0,33-9 0,-53 18-72,-1 0 1,0 0-1,0 0 1,1 1-1,-1-1 1,0 1-1,1 0 1,-1 1-1,0 0 1,0-1-1,7 3 1,-9-1-34,0-1 0,0 0 0,0 1 0,0 0 0,0 0 0,0 0 0,-1 0 0,1 0 0,-1 0 0,0 1 0,1-1 1,-1 1-1,0 0 0,0-1 0,-1 1 0,1 0 0,-1 0 0,3 6 0,-2-3-23,-1 0 0,1 0-1,-1 0 1,0 0-1,-1 0 1,1 0 0,-1 0-1,0 0 1,-1 0 0,-1 6-1,-2 8 11,-12 33-1,10-33-61,-6 23 0,12-40-13,0-1-1,-1 0 1,1 1-1,0-1 0,0 0 1,0 1-1,1-1 1,-1 1-1,1-1 1,-1 0-1,1 0 1,0 1-1,-1-1 0,1 0 1,2 3-1,0-1-32,-1-1 0,0 0 0,1-1-1,0 1 1,0 0 0,-1-1 0,2 0-1,5 4 1,5 1-135,0 0 1,1-2-1,28 8 0,-28-9 146,108 26-150,41 13 167,-152-39 37,0 1 1,0 0 0,-1 1 0,0 0-1,0 1 1,0 0 0,15 14 0,-21-16 72,0 0 0,0 0 0,-1 1-1,1 0 1,-1-1 0,0 2 0,-1-1 0,0 0 0,0 1 0,0-1 0,-1 1 0,0 0 0,0 0 0,0 0 0,0 8 0,-1 9 14,0 0 0,-2 0 0,-1-1-1,0 1 1,-2 0 0,-1-1 0,-1 1 0,0-1 0,-2-1 0,-1 0 0,-13 25-1,15-34-141,-1-2 0,-1 1-1,0-1 1,0 0-1,-1-1 1,0 0 0,-1-1-1,0 0 1,0 0-1,-1-1 1,-18 9-1,-2-2-901,-1-1-1,0-1 0,-47 11 1,53-18-857,26-5 1710,1-1 0,0 0 1,-1 0-1,1 0 1,0 1-1,-1-1 1,1 0-1,-1 0 0,1 0 1,0 0-1,-1 0 1,1 0-1,-1 0 0,1 0 1,0 0-1,-1 0 1,1 0-1,-1 0 0,1 0 1,0-1-1,-1 1 1,1 0-1,0 0 0,-1 0 1,1 0-1,0-1 1,-1 1-1,1 0 1,0 0-1,-1-1 0,1 1 1,0 0-1,0 0 1,-1-1-1,1 1 0,0 0 1,0-1-1,-1 1 1,1 0-1,0-1 0,0 1 1,0-1-1,0 1 1,0 0-1,0-1 0,0 1 1,0-1-1,0 1 1,0 0-1,0-1 1,0-2-362,1 1 1,0-1-1,0 1 1,-1 0-1,2 0 1,-1-1-1,2-2 1,20-26-2929,5-11-458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20.1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9984,'2'2'6873,"6"9"-4927,9 10-1726,67 91 612,-28-35-693,56 64 148,49 65 758,-131-162-632,-2 0 0,44 96 0,-42-61 24,36 152 0,-55-171-787,-2 0-1,-3 0 0,-2 68 1,-4-124 148,-1 27-1110,1-30 1099,-1 1-1,1-1 1,0 0 0,0 1-1,-1-1 1,1 0-1,0 0 1,-1 1 0,0-1-1,1 0 1,-1 0 0,0 0-1,1 0 1,-1 0-1,0 0 1,0 0 0,0 0-1,-2 2 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20.9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21 110 10880,'-21'-7'11631,"29"6"-11231,82-24 862,-14 2-854,-17 8-136,54-12 421,-93 23-546,-11 2 87,1 0 1,0 0-1,-1 1 1,18 0-1,-25 1-175,0 0 0,0 0 0,0 1 0,0-1 0,0 1 0,0-1 0,0 1 0,-1-1 0,1 1 0,0 0 0,0 0 0,-1 0 0,1 0 0,0 0 0,-1 1-1,1-1 1,-1 0 0,0 1 0,1-1 0,-1 1 0,0-1 0,0 1 0,0 0 0,0-1 0,0 1 0,0 0 0,-1 0 0,1 0 0,0 3 0,0 2-25,-1 0 0,1 1 0,-2-1 0,1 0 0,-1 1 0,0-1 0,-1 0 0,0 0 1,0 0-1,-5 11 0,-4 19-79,10-32 8,1-1-1,-1 1 1,1-1-1,1 1 1,-1-1-1,0 1 1,1-1-1,0 1 1,0-1-1,1 0 1,-1 0-1,1 1 0,0-1 1,0 0-1,0 0 1,0-1-1,1 1 1,-1 0-1,1-1 1,0 0-1,0 1 1,1-1-1,-1 0 1,1-1-1,3 4 0,-4-5 30,0 1 0,1-1 0,-1 0 0,0 0 0,0 0 0,1 0 0,-1-1 0,0 1 0,5-1 0,12 3 3,63 9 5,-74-10-2,0 1 0,1 0-1,-1 0 1,-1 1 0,11 5-1,-17-7 20,1 0 0,0 0 0,-1 0-1,1 0 1,-1 0 0,0 1-1,1-1 1,-1 1 0,0-1-1,-1 1 1,1 0 0,0 0-1,-1 0 1,0 0 0,1 0-1,-1 0 1,0 0 0,-1 0-1,2 5 1,-2 1 70,-1 0 1,0-1-1,0 1 0,0 0 1,-1 0-1,-1-1 0,1 1 0,-9 14 1,5-5-10,-6 12-61,-1-1 0,-2 0 0,0 0 0,-32 42 0,34-56-341,-1-1 1,0 0-1,-31 22 0,20-17-418,-22 16-1526,16-15-2445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28.0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32 8448,'-14'7'12074,"90"-3"-10591,1-7-852,-1-4 0,87-19 0,-150 23-525,0 1 1,-1 1-1,1 0 0,1 1 0,-1 1 1,0 0-1,-1 0 0,1 2 0,0-1 1,0 2-1,-1-1 0,0 2 1,16 7-1,-25-11-71,1 0 0,-1 1 0,1-2 1,0 1-1,-1 0 0,1-1 0,0 1 0,0-1 1,5 0-1,-9 16-5454,0-2 2315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28.4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74 10112,'0'-7'7471,"8"7"-5199,-7 0-2220,6 0 455,0 0 0,0-1 0,0 1 0,0-1 0,13-4 0,-4 0-115,1 0 0,0 1 0,27-2 0,59-11 17,-11 1-194,-73 13-754,-14 2 96,1 0 0,-1 0 0,0 1 0,1 0 0,-1 0-1,0 0 1,0 1 0,1-1 0,-1 1 0,5 2-1,10 2-2590,1 2-1883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32.7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282 1 8320,'-15'0'7840,"10"0"-7632,0 1 1,0-1 0,0 1 0,0 0 0,1 1-1,-1-1 1,0 1 0,1 0 0,-1 0 0,1 1 0,0-1-1,-1 1 1,1 0 0,1 0 0,-1 0 0,0 0-1,-3 5 1,-3 4-75,0 1-1,1 0 1,0 0-1,-7 17 1,-6 14 5,3 1-1,1 1 1,3 0 0,1 1-1,3 1 1,1 0 0,-4 72-1,7 3-55,15 201 0,3-237-17,4 1 1,40 127-1,76 160 119,-106-309-148,39 71 0,-43-97-36,63 105-66,-72-128 131,0-1 0,18 18 0,-28-32-120,0 0 0,0 0 1,-1 0-1,1-1 0,0 1 1,1-1-1,-1 1 0,0-1 1,0 0-1,0 0 0,1 0 1,-1 0-1,1 0 0,-1 0 1,5 0-1,-5-1-113,0 0 0,0-1 1,0 1-1,0-1 0,0 1 0,0-1 0,0 0 0,0 0 0,-1 0 1,1 0-1,0 0 0,-1 0 0,1 0 0,0 0 0,-1-1 0,1 1 1,-1-1-1,0 1 0,1-1 0,0-2 0,20-31-2947,5-6-1494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33.4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56 123 9472,'-34'-11'5706,"19"9"-1807,15 1-3827,-1 1 0,1 0 0,-1-1 0,1 1-1,-1-1 1,1 1 0,-1-1 0,1 1 0,0-1 0,-1 1 0,1-1 0,0 0 0,-1 1 0,1-1 0,0 0 0,0 1 0,0-1 0,-1 1 0,1-1 0,0 0 0,0 1 0,0-1 0,0 0-1,0 1 1,0-1 0,0 0 0,1 1 0,-1-1 0,0 0 0,0 1 0,0-1 0,1 0 0,11-24 35,-11 22 36,2-2-82,1 1 0,-1-1-1,1 1 1,0 0 0,0 0 0,0 0 0,0 0 0,1 1 0,0 0 0,0 0 0,-1 0 0,2 0 0,-1 1 0,0 0 0,0 0 0,1 0 0,-1 1-1,1 0 1,-1 0 0,1 0 0,0 1 0,7 0 0,-4 0 96,-1 0-1,1 1 1,0 0 0,0 0-1,-1 1 1,1 1 0,-1-1-1,0 1 1,0 1 0,0-1-1,0 1 1,0 1 0,13 9-1,-18-10-57,0-1-1,0 1 1,0-1-1,0 1 0,-1 0 1,1 0-1,-1 0 1,0 0-1,0 1 1,-1-1-1,1 0 0,-1 1 1,0 0-1,0-1 1,-1 1-1,1-1 1,-1 1-1,0 0 0,-1 8 1,-1 6 87,-1 0-1,-1 0 1,-9 25 0,11-37-167,-53 147 114,52-144-169,1-1 0,-1 1 0,2 0 0,-1 0 0,1 0 0,1 0 0,0 0 0,1 0 0,-1 0 0,2 0 0,-1 0 0,2 0-1,-1 0 1,1-1 0,1 1 0,0-1 0,0 0 0,1 0 0,0 0 0,0-1 0,1 1 0,0-2 0,0 1 0,13 11 0,-2-4-104,1 0 1,1-1 0,0-1-1,1-1 1,23 11-1,111 41-232,-129-54 354,55 17 21,-52-19 5,-1 2 0,1 0 0,-2 2 0,32 19 0,-52-28 119,-1 1 1,0 0 0,0 0-1,0 1 1,0 0 0,-1 0-1,1 0 1,4 8-1,-8-11-77,0 0 0,0 1 0,1-1 0,-2 1 0,1-1 0,0 1 0,-1-1 0,1 1 0,-1-1 0,1 1 0,-1 0-1,0-1 1,0 1 0,-1 0 0,1-1 0,0 1 0,-1-1 0,0 1 0,1-1 0,-1 1 0,0-1 0,0 1 0,-2 2-1,-2 1 17,1 1 0,-1-1 0,0 0 0,-1 0-1,0-1 1,0 0 0,0 0 0,-9 6-1,-8 3-1,-27 13 0,19-14-40,-1 0 0,-63 15 0,-69 4-335,104-22-100,-37 9-3024,113-19-1955,3 0 4055,31-3-1918,20 2-1424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33.8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131 25 8448,'-3'-25'10344,"-1"32"-8836,-3 13-1158,-1 17 341,1-1 0,-2 50 0,5-38-220,-36 350 793,16-233-1184,14-105-133,8-48-174,-8 55-250,8-23-4729,2-47 4299,1-1 0,-1 1-1,1 0 1,0-1-1,0 1 1,0 0 0,1 0-1,-1 0 1,1 0-1,0 0 1,-1 0 0,1 0-1,5-4 1,13-17-2853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34.2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 38 11136,'-6'-8'1228,"3"4"-180,-1-1 0,0 1 1,0-1-1,-10-6 2768,23 18-3102,2 7-386,16 26 0,-15-22-58,14 19-1,-6-15-75,1-1 1,1-1-1,38 27 1,81 45 46,-54-38-247,44 26 37,-47-30-542,-77-46 266,-4-1-193,0-1 0,0 0 1,0 0-1,0-1 0,0 1 1,0-1-1,1 1 0,-1-1 1,0 0-1,1 0 0,-1-1 1,1 1-1,-1-1 1,6 1-1,11-7-4207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23.4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267 1 8960,'4'2'4860,"-4"-1"-4759,1 11 1613,-2 17-758,-4 11 118,-18 70-1,-23 42-274,24-84-566,17-50-205,-101 312-152,93-290-152,9-23-596,-1 0 1,-1-1-1,-1 0 0,-16 29 1,17-39-1359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34.5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56 10368,'0'5'6175,"7"-5"-4799,0 0-192,4-5 0,10-2-576,7 0-224,0 3-224,0-3-64,7 0 32,-8 7-160,8 0-32,0-5-672,-2 5-320,8 0-736,1-7-319,0-4-2817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34.9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 10368,'-7'2'9429,"8"11"-9143,1 1 0,0-1 0,1 0 0,1 1 0,0-1 0,9 19-1,7 22 60,15 70 95,14 42-10,163 351 370,-117-304-758,-79-167-65,-12-33-202,0 0 0,1-1 1,9 16-1,-14-27 147,0-1 1,0 1 0,0-1-1,1 1 1,-1-1-1,0 1 1,0-1 0,1 0-1,-1 1 1,0-1 0,0 1-1,1-1 1,-1 0-1,1 1 1,-1-1 0,0 0-1,1 0 1,-1 1 0,1-1-1,-1 0 1,1 0-1,-1 1 1,0-1 0,1 0-1,-1 0 1,1 0 0,-1 0-1,1 0 1,-1 0-1,1 0 1,-1 0 0,1 0-1,-1 0 1,1 0 0,-1 0-1,1 0 1,-1 0-1,1 0 1,-1 0 0,1-1-1,-1 1 1,1 0 0,-1 0-1,0-1 1,1 1-1,-1 0 1,1-1 0,2-2-731,0 0 0,-1-1 0,0 1 1,0-1-1,3-4 0,1-2-700,8-10-2716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35.4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 7808,'0'-1'161,"1"1"1,0 0-1,-1-1 1,1 1-1,0-1 1,-1 1-1,1 0 1,0 0-1,0-1 1,-1 1-1,1 0 1,0 0-1,0 0 0,-1 0 1,1 0-1,0 0 1,0 0-1,0 0 1,-1 0-1,1 0 1,0 1-1,0-1 1,-1 0-1,1 0 1,0 1-1,-1-1 1,1 0-1,0 1 1,-1-1-1,1 1 1,0-1-1,-1 1 1,2 0-1,22 24 1486,-20-19-1126,11 14 113,-2 0 0,0 1-1,-1 1 1,14 33 0,-21-44-491,10 24 113,7 14 236,2 0 1,47 73-1,18-8 352,7 12 85,-74-93-496,37 71 1,-29-35-150,-3 1-1,-4 1 1,-2 1-1,-4 1 1,10 96 0,-22-110-210,-2 1 0,-8 83 0,-24 117-476,23-213 219,-9 40-358,8-51-465,2 0 0,1 0 0,1 63 0,3-98 1008,0 5-740,1-1 0,0 1 0,0 0 0,3 9 0,-4-14 421,0 0-1,1 0 0,-1 0 0,1 0 1,-1 0-1,1 0 0,0 0 0,-1 0 1,1-1-1,0 1 0,-1 0 0,1-1 1,0 1-1,0 0 0,0-1 0,0 1 1,-1-1-1,1 1 0,0-1 0,0 0 0,0 1 1,0-1-1,0 0 0,0 1 0,0-1 1,0 0-1,0 0 0,0 0 0,0 0 1,0 0-1,2-1 0,17-2-3607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36.2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42 10368,'-6'6'11234,"13"-6"-9701,36-12-1334,1 3-1,79-8 1,-78 12-21,-22 3 38,27-1 0,-41 4-15,0-1-1,1 1 1,-1 1 0,0-1 0,17 7 0,-24-8-142,0 1 0,0 0 0,0 0 0,1 1 0,-1-1 0,0 0 0,-1 1 1,1-1-1,0 1 0,0 0 0,-1-1 0,1 1 0,-1 0 0,1 0 0,-1 0 0,0 0 0,0 0 0,0 1 0,0-1 1,0 0-1,0 0 0,0 1 0,-1-1 0,0 0 0,1 1 0,-1-1 0,0 1 0,0 3 0,-1 4 28,0 0 0,-1 1 0,-1-1 0,1 0 0,-6 12-1,2-4-7,-90 268 205,91-267-327,0 0-1,1 0 0,1 0 1,-1 22-1,3-35 34,1 1 1,0-1-1,1 1 0,0-1 0,0 1 1,0-1-1,1 0 0,0 0 0,0 1 1,0-1-1,1-1 0,0 1 0,0 0 0,0-1 1,1 1-1,4 4 0,-5-8 4,0 1 0,-1-1 0,1 0 0,0-1 0,0 1 0,0 0 0,0-1 0,0 0 0,1 0 0,-1 0 0,0 0 0,1 0 0,-1-1 0,5 1 0,7 0 44,-1-1 0,15-2-1,-24 2-17,3-2-6,0 1 0,0-1 0,0 0 0,-1 0 1,1-1-1,9-5 0,25-8-487,41-8-7196,-62 17 1958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37.0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270 24 7168,'-7'-22'5157,"6"22"-4961,1 0 1,-1 0-1,1-1 1,-1 1-1,1 0 1,-1 0-1,1 0 0,-1 0 1,1 0-1,-1 0 1,0 0-1,-1 1-18,-1 0-1,1 1 1,0-1-1,-1 1 1,1 0-1,0-1 1,0 1-1,0 0 1,-2 3-1,0-1 96,-8 9 200,0 0 0,0 1-1,2 0 1,-1 1 0,2 0-1,0 0 1,-10 26 0,-35 118 954,51-150-1367,-17 64 153,2 0-1,4 2 0,3-1 0,-1 79 1,10-31-228,6-1 1,22 130 0,158 533 553,-174-748-489,2 0 1,1-1 0,21 39 0,-28-63-38,0-1 0,1 0 0,0 0 0,0-1-1,1 0 1,0 0 0,1-1 0,0 0 0,0 0 0,1-1 0,0-1 0,0 1 0,22 8 0,-20-10-234,-1-2 0,1 0 0,-1 0 0,1-1 0,0 0 0,22-1 0,-19-1-856,-1-1 1,0-1 0,0 0-1,0-1 1,18-6 0,2-3-3820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37.8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436 0 7808,'-1'6'9461,"-25"21"-7891,-29 40 0,29-31-1497,3 1 1,1 1 0,1 1 0,-25 70 0,36-84-90,-93 268 10,17 9-223,72-227-826,13-65 523,0 1 1,0-1-1,1 1 0,1 0 1,1 11-1,-2-21 331,1 1-1,-1-1 0,1 1 1,-1 0-1,1-1 0,-1 0 1,1 1-1,0-1 0,0 1 1,1 1-1,-2-3 14,1 1 0,0-1 0,-1 1 0,1-1 0,-1 0 0,1 1 0,0-1 0,-1 0-1,1 1 1,0-1 0,-1 0 0,1 0 0,0 1 0,0-1 0,-1 0 0,1 0 0,0 0 0,0 0 0,-1 0 0,1 0 0,0 0 0,-1 0 0,1-1 0,0 1-1,0 0 1,1-1 0,15-9-3102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38.2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 11008,'-7'0'10181,"9"6"-9205,6 3-846,1 0 0,1 0 0,-1-1 1,1 0-1,14 8 0,24 19 86,-15-5-108,44 52 0,22 40-27,-20-23-85,-52-65-7,89 110 1,-109-134 2,93 118 116,-78-102-337,1-2 0,46 39 0,-64-59 33,0 0 0,0-1 0,1 1 0,0-1-1,0 0 1,0-1 0,0 1 0,10 1 0,-14-3-54,1-1 0,-1 1 1,0-1-1,1 0 1,-1 0-1,1 0 0,-1-1 1,0 1-1,1-1 0,-1 1 1,0-1-1,1 0 1,-1 1-1,0-1 0,0 0 1,0-1-1,0 1 0,0 0 1,0-1-1,0 1 1,0-1-1,0 1 0,-1-1 1,1 0-1,2-3 1,16-21-3469,7-9-244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38.8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35 198 8832,'-2'-2'719,"0"-1"1,0 0-1,0 1 1,0 0-1,-1-1 1,-2-1-1,-6-7 3082,10 9-3609,0 1-1,1 0 1,-1-1 0,1 1 0,-1-1 0,1 1 0,0-1-1,-1 1 1,1-1 0,0 1 0,0-1 0,0 1 0,0-1-1,0 1 1,1-1 0,-1-2 0,2 0-80,-1 1 0,0-1 0,1 1 0,0-1 0,0 1 0,3-5 0,4-3 76,0 1-1,19-16 1,-21 19-70,1 0 1,0 1-1,0 0 1,1 1-1,0 0 1,-1 0 0,2 1-1,-1 0 1,1 1-1,-1 0 1,1 0-1,15-1 1,-22 4-49,0-1 1,0 1-1,0 0 1,0 0 0,1 0-1,-1 1 1,0-1-1,0 1 1,0 0-1,0-1 1,0 1-1,0 1 1,0-1-1,0 0 1,0 1-1,-1 0 1,1-1-1,-1 1 1,1 0-1,-1 0 1,1 1-1,-1-1 1,2 4-1,0-1 31,-1 0 0,0 1-1,0 0 1,0 0 0,-1 0-1,0 0 1,-1 0 0,1 0-1,-1 0 1,1 13 0,-1 16 69,-1 0 1,-1 0-1,-7 37 0,-32 102 8,39-168-184,-21 81-96,20-76 68,0 0 1,1 1-1,1-1 0,0 0 1,2 19-1,-2-27 33,1 1-1,0-1 1,0 0 0,0 0-1,0 0 1,0-1 0,1 1-1,-1 0 1,1 0 0,0-1-1,0 1 1,0-1 0,0 1-1,0-1 1,0 0 0,1 0-1,-1 0 1,1 0 0,0 0-1,-1-1 1,1 1 0,0-1-1,0 0 1,0 0-1,6 2 1,4 0 2,1-1 0,0 0 0,0-1 0,20-1 0,-23 0-3,34-1-693,61-8 0,-81 5-1807,0-1 0,-1-1 1,48-19-1,-37 7-2388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39.4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0 112 9216,'9'4'10249,"9"-12"-10134,-9 4 640,41-14-717,-1 2-1,2 3 0,0 2 1,79-8-1,-114 18-442,11-1-2523,42-9 0,-23-2-1381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40.1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 8064,'-7'10'7696,"7"-8"-7104,1 8-62,0-1 1,1 1 0,0-1 0,0 0 0,5 11 0,6 23 326,20 92 809,10 60-921,-15-54-1081,-27-137 157,0 0 0,0-1 1,0 1-1,1-1 0,-1 1 1,1-1-1,0 1 0,0-1 1,0 0-1,0 0 0,0 0 1,1 0-1,0-1 0,-1 1 1,6 3-1,-8-6 79,1 0 0,0 1 0,0-1-1,0 0 1,0 0 0,0 0 0,0 0 0,-1 0 0,1 0-1,0 0 1,0 0 0,0-1 0,0 1 0,0 0 0,-1 0-1,1-1 1,0 1 0,0-1 0,0 1 0,-1-1-1,1 1 1,0-1 0,-1 1 0,1-1 0,0 1 0,-1-1-1,1 0 1,-1 1 0,1-1 0,-1 0 0,1 0 0,2-2-295,18-20-2383,5-6-1270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23.8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9472,'9'12'7894,"23"16"-4832,-13-11-2397,-3 2-516,0 0 1,-1 1 0,-2 1-1,0 0 1,12 26 0,-13-24-115,135 219-260,-118-196-249,-17-27-345,1-1 0,0 0 0,2-1 0,0 0 0,0-1 0,19 14 0,-9-17-1607,-1-4-1494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40.8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94 11264,'-7'-3'5017,"6"2"-4873,6-9 2536,13-8-1754,-4 10-702,-1 1 0,1 0 0,1 0 0,-1 2 0,1-1 0,0 2 0,1 0 0,20-2 0,-14 3 234,0 0 0,0 2 0,0 0 0,1 2 0,-1 0 0,23 5 0,-40-5-307,-1 0 1,0 1 0,1-1-1,-1 1 1,0 0 0,0 0-1,6 4 1,-8-5-118,-1 1 0,0-1 0,0 0-1,1 0 1,-1 0 0,0 0 0,0 1 0,0-1-1,-1 1 1,1-1 0,0 1 0,0-1 0,-1 1-1,1-1 1,-1 1 0,1-1 0,-1 1 0,0 0-1,0-1 1,0 1 0,0-1 0,0 1 0,0 0-1,0 1 1,-2 3 13,1 0 1,-1 1-1,0-1 0,0 0 0,-1-1 0,0 1 1,0 0-1,-6 8 0,-4 2 33,-20 20-1,25-28-90,-1 1 0,2 0 0,-1 0 0,1 0 0,0 1 0,1 0 0,-6 14 0,12-24 0,0 1 1,-1-1-1,1 1 0,0-1 0,0 1 0,0 0 0,1-1 1,-1 1-1,0-1 0,0 1 0,0-1 0,0 1 1,0-1-1,1 1 0,-1-1 0,0 1 0,0-1 1,1 1-1,-1-1 0,0 1 0,1-1 0,-1 1 1,1-1-1,0 1 0,12 9-134,-10-9 118,8 6-38,1-2 0,0 1 0,0-2 0,1 0 1,-1 0-1,19 2 0,4 2-15,11 4 63,-11-4-55,0 1 0,39 17 0,-64-22 105,-1 1-1,0-1 1,-1 1 0,1 1-1,-1 0 1,0 0 0,0 0 0,-1 1-1,0 0 1,0 1 0,-1 0-1,9 13 1,-10-12 88,0 0 1,-1 0-1,0 0 0,-1 1 0,0 0 0,0 0 1,-1 0-1,0 0 0,-1 0 0,0 0 1,-1 12-1,-1-9 4,0 1 1,-2 0-1,1-1 1,-2 0-1,0 1 1,0-1-1,-11 21 1,9-24-110,-1 1-1,0-1 1,-1 0 0,0-1 0,0 1 0,-1-2 0,0 1 0,0-1-1,-1 0 1,0-1 0,-1-1 0,-20 11 0,-2-2-172,-1-1 1,0-2-1,-38 8 1,2 3-1568,68-22 1544,0-1 0,0 0 0,0 1-1,0-1 1,0 0 0,0 0 0,0 0 0,-2-1-1,3 1 120,1 0-1,0 0 1,-1 0-1,1 0 1,0-1-1,0 1 1,0 0-1,-1 0 0,1 0 1,0 0-1,0 0 1,-1 0-1,1-1 1,0 1-1,0 0 1,0 0-1,-1 0 1,1-1-1,0 1 0,0 0 1,0 0-1,0 0 1,0-1-1,0 1 1,-1 0-1,1-1 1,0 1-72,0-1-1,1 1 1,-1-1 0,0 1 0,0-1 0,1 1 0,-1-1-1,0 1 1,0-1 0,1 1 0,-1-1 0,0 1 0,1-1-1,-1 1 1,1 0 0,-1-1 0,2 0 0,46-41-5575,-8 7 929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41.3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 11136,'9'-11'4894,"-9"11"-4834,1 0 0,-1 0 0,1 0 0,-1 0 0,0 0 0,1 0 0,-1 0 0,1 0 0,-1 0 1,1 0-1,-1 1 0,0-1 0,1 0 0,-1 0 0,1 0 0,-1 0 0,0 1 0,1-1 0,-1 0 0,0 0 1,1 1-1,-1-1 0,0 0 0,0 1 0,1-1 0,-1 0 0,0 1 0,0-1 0,1 0 0,-1 1 0,0-1 1,0 1-1,0-1 0,1 1 0,45 100 2010,-15-30-1474,17 23 538,104 152-1,-125-208-696,-2 1 1,32 65-1,-31-38-176,-3 0 1,-3 2-1,12 78 0,-24-107-251,-3 1-1,-1 0 0,-2 1 1,-2-1-1,-1 1 0,-3-1 1,-7 41-1,1-38-511,-2 1-1,-17 42 1,15-51-2272,-22 38-1,34-70 1553,1-3 916,1 1 1,0 0-1,0 0 1,-1 0-1,1-1 1,0 1-1,0 0 1,0 0-1,0 0 1,0 1-1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41.8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1 9472,'-20'0'14986,"21"8"-14250,0-6-710,1 1 1,-1-1-1,1 0 1,0 1-1,-1-1 1,1 0-1,1 0 1,-1 0-1,0 0 0,0-1 1,1 1-1,3 2 1,2 0 7,-1 0 0,1-1 0,9 3 0,7 1 158,0-2 1,0-1-1,29 2 1,74-3 441,-100-3-518,68-6 204,-1 0-1909,-92 7 1179,-1-1 1,0 1-1,1-1 1,-1 1-1,0 0 1,0-1 0,1 1-1,-1 0 1,0 0-1,0 0 1,0 0-1,0 0 1,0 0 0,0 0-1,1 3 1,7 5-2523,9 3-2406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42.8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99 9984,'0'0'8543,"0"-11"-5300,0 8-3148,0 1 1,1 0-1,-1 0 0,1 0 0,0-1 1,0 1-1,0 0 0,0 0 0,0 0 1,0 0-1,0 0 0,1 1 1,-1-1-1,1 0 0,-1 0 0,1 1 1,0-1-1,2-1 0,2-1 102,-1 0 0,1 1 0,0-1 0,12-3 0,5 0 104,0 1 0,1 2 0,43-3 0,-67 7-300,22-2 249,0 2 0,-1 0 1,29 4-1,-39-2-104,1 0 0,-1 1 0,0 0 0,-1 1 0,1 0 0,-1 0 0,1 1 0,8 7-1,-15-10-86,-1 1-1,1-1 0,-1 1 0,0 0 0,0 0 0,0 0 0,0 1 0,0-1 0,-1 1 0,0-1 0,0 1 0,0 0 0,0 0 0,0 0 1,-1 0-1,0 0 0,0 1 0,0-1 0,0 0 0,-1 0 0,1 1 0,-1-1 0,0 0 0,0 1 0,-1-1 0,-1 5 0,-1 5 3,-1-1 0,-1 0-1,-10 21 1,-24 37 49,27-50-31,-21 36 16,3 0-1,-26 72 0,43-97-48,10-24-42,-1 0 0,1 1 1,0-1-1,0 1 0,1 0 0,1 0 1,-2 12-1,3-19-14,0 0-1,1 0 1,-1 1 0,0-1-1,1 0 1,-1 0 0,1 0-1,0 0 1,0 0 0,0 0 0,0 0-1,0 0 1,0 0 0,0 0-1,3 3 1,-1-2 3,0-1-1,0 0 1,0 1 0,0-1-1,0 0 1,1-1 0,-1 1 0,7 2-1,0-2 14,-1 1-1,1-1 1,0-1-1,-1 0 1,1-1 0,17 0-1,22-7-11,0-2-1,88-28 1,-112 30 36,-8 2-544,-1 1 0,2 1-1,-1 0 1,32 0 0,-46 3 241,-1 0 0,1 1-1,-1-1 1,0 1 0,1-1 0,-1 1-1,0 0 1,1 0 0,-1 0-1,3 1 1,19 16-6704,7 3-3738,-10-15 6214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49.7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1687 9088,'-14'12'9685,"15"2"-7056,0-14-2599,0 1 0,-1-1 0,1 1 0,0-1 0,-1 1 0,1-1 0,0 1 0,0-1 0,-1 0 0,1 1 0,0-1 0,0 0 0,0 0 0,-1 0 0,1 0-1,0 1 1,0-1 0,1-1 0,19 1 133,-12 0-116,5-1 40,-1 0 0,1 0 0,0-1 1,0-1-1,26-9 0,-31 9-12,0-1 0,0 0 1,-1 0-1,0-1 0,0-1 0,0 1 0,0-1 0,-1 0 0,11-12 0,-3-1 62,-1 0-1,-1-1 1,-1 0-1,17-41 1,27-94 49,-36 94-116,12-47 26,19-114 0,-42 170-88,-2-1 1,-2 0-1,-3 0 0,-2 0 1,-2 0-1,-12-71 1,10 104 31,-32-176 42,25 147-90,-35-91 0,42 131-4,1 1 0,-1-1 0,0 1 0,-1 0 0,0 0 0,-1 0 0,1 1 0,-1 0 0,-1 0 0,1 0 0,-9-5 0,14 11 1,-1 0 0,1 0 1,0 0-1,-1 1 0,1-1 0,0 1 0,-1-1 0,1 1 0,-1-1 0,1 1 0,-1 0 1,1 0-1,-1 0 0,1 0 0,-1 0 0,1 0 0,-1 0 0,1 0 0,-1 1 0,1-1 1,-1 1-1,1-1 0,-1 1 0,1-1 0,0 1 0,-1 0 0,1 0 0,0-1 0,0 1 0,-2 2 1,-1 0-10,1 1 0,0 0 0,0 0 0,0 0 0,0 0 0,0 0 0,1 1 0,-3 5 0,1 2-1,0 1 1,0-1-1,1 1 0,1 0 0,-1 13 1,1 67-10,3-55 29,36 478-132,-34-493 138,106 760 15,-86-638 19,93 409-151,-44-349 156,-12-42-8,-59-161-48,-1 0 13,1 1 1,0-1-1,-1 1 0,1-1 0,0 0 0,0 1 0,1-1 0,-1 0 0,0 0 1,1 0-1,-1 0 0,1 0 0,0 0 0,2 2 0,-4-4 2,0 0-1,0 0 0,1 0 0,-1 0 1,0 0-1,0 0 0,0 0 0,0 0 1,0 0-1,1 0 0,-1 0 0,0 0 1,0 0-1,0 0 0,0 0 1,1 0-1,-1 0 0,0 0 0,0 0 1,0 0-1,0 0 0,0 0 0,1 0 1,-1 0-1,0 0 0,0 0 0,0 0 1,0 0-1,0 0 0,0 0 1,1-1-1,-1 1 0,0 0 0,0 0 1,0 0-1,0 0 0,0 0 0,0-1 1,2-7 54,-3-12-16,-19-91 58,7 48-141,3-1 0,-2-84 0,12-24-11,0 171 122,-2-1 166,2 2-220,0 0-1,0-1 1,0 1 0,0 0 0,0 0 0,0 0-1,0 0 1,0 0 0,-1-1 0,1 1-1,0 0 1,0 0 0,0 0 0,0 0 0,0 0-1,0 0 1,-1 0 0,1 0 0,0-1 0,0 1-1,0 0 1,0 0 0,-1 0 0,1 0-1,0 0 1,0 0 0,0 0 0,0 0 0,-1 0-1,1 0 1,0 0 0,0 0 0,0 0-1,-1 0 1,-1 0 13,-1 0-1,0 0 1,0-1-1,1 1 1,-1-1-1,1 0 1,-1 0-1,1 0 0,-1 0 1,1 0-1,-1-1 1,1 1-1,0-1 1,0 1-1,0-1 1,0 0-1,0 0 1,0 0-1,-2-2 1,-23-26 121,9 15-160,16 14 0,0-1-1,0 1 1,0-1-1,0 1 0,1-1 1,-1 0-1,0 1 1,1-1-1,0 0 1,-1 0-1,0-2 1,-3-9-13,-1 0 1,-11-17 0,15 23-305,33 10-10271,-7 1 6423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50.7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10 7552,'-9'-9'8795,"9"9"-8635,-7 7 2834,3 3-3557,2 0 782,1-1 1,1 1-1,0-1 0,1 15 0,0 6 93,12 530 1203,-12-409-1246,-1-92-256,7 15-13,-7-71-97,0 0 0,0 0 0,1-1 0,-1 1 0,1 0-1,0 0 1,0-1 0,0 1 0,0 0 0,0-1 0,1 1-1,-1-1 1,1 0 0,3 5 0,-3-5-390,0 0 0,1 1 1,-1-1-1,1-1 0,-1 1 0,1 0 1,0-1-1,-1 1 0,1-1 0,0 0 0,0 0 1,0 0-1,0 0 0,0 0 0,0-1 1,0 1-1,0-1 0,1 0 0,-1 0 0,5-1 1,13-4-3194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51.3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 35 7168,'6'-13'2368,"-6"12"-2273,0 1 0,0-1 0,0 1 0,0 0 0,0-1 0,0 1 1,-1-1-1,1 1 0,0 0 0,0-1 0,0 1 0,0-1 0,0 1 0,-1 0 1,1-1-1,0 1 0,0 0 0,-1-1 0,1 1 0,0 0 0,-1 0 0,1-1 1,0 1-1,0 0 0,-1 0 0,1 0 0,-1-1 0,1 1 0,0 0 0,-1 0 1,1 0-1,0 0 0,-1 0 0,1 0 0,-1-1 0,1 1 0,0 0 0,-2 1 1,0-2 652,-1-3-27,3 4-641,0 0-1,0-1 1,-1 1 0,1 0 0,0-1-1,0 1 1,0 0 0,-1-1 0,1 1-1,0 0 1,0-1 0,-1 1-1,1 0 1,0 0 0,0-1 0,-1 1-1,1 0 1,0 0 0,-1 0-1,1-1 1,0 1 0,-1 0 0,1 0-1,-1 0 1,1 0 0,0 0 0,-1 0-1,1 0 1,0 0 0,-1 0-1,1 0 1,-1 0 0,1 0 0,0 0-1,-1 0 1,1 0 0,0 0 0,-1 0-1,1 1 1,0-1 0,-1 0-1,-3 5-3,1-1 0,0 1-1,0 0 1,0 0 0,0 0-1,1 0 1,0 0 0,0 0-1,0 1 1,-1 6 0,0-1-23,-11 41 183,-8 68 0,0 59 69,19-143-229,-11 105 215,8 224-1,67 167 350,-56-503-582,1-1-1,1 0 1,2 0-1,1-1 1,1 0-1,1 0 1,2-1-1,30 44 1,-39-62-24,1-1 0,1 0 0,-1 0 1,9 6-1,-13-11-34,1 0 0,0 0 0,1 0 0,-1 0 0,0-1 0,0 1 0,1-1 0,-1 0 0,1 0-1,-1 0 1,1 0 0,0 0 0,4-1 0,-2 0-250,-1 0 0,0 0 0,0-1 0,0 0 0,0 0-1,1 0 1,5-3 0,-5 1-719,0 0-1,0 0 1,-1-1-1,1 0 0,7-7 1,6-6-3132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51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223 37 8192,'2'-20'2452,"1"3"1049,-3 25-804,-1 44-1648,-3 0 0,-17 92 0,-8-5-533,-53 275-344,27-198 36,25-105-646,25-100-132,4-8-257,2-39-5658,5 4 2624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52.1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19 8192,'-3'-3'1035,"2"2"-683,0-1-1,0 1 1,0 0 0,0 0-1,-1 0 1,1 0 0,0 0-1,-1 0 1,1 0 0,0 0-1,-1 1 1,1-1 0,-1 0-1,1 1 1,-1-1 0,0 1-1,1 0 1,-5-1 1818,14 2-1514,2 2-482,-1 1 0,0-1-1,0 2 1,12 6 0,-2 0 77,7 3-59,0 1 0,-1 1 0,-1 2 0,-1 0 0,23 24 0,-6 3-25,-2 2-1,50 82 0,50 114 486,-113-195-448,22 38 217,60 154 1,-98-207-419,-8-26-361,0 0-1,1-1 1,0 1-1,0-1 1,1 1 0,0-1-1,7 12 1,1-47-7362,-7 7 5275,9-24-1235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52.5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8448,'3'-1'218,"0"0"0,0 0 0,0 1 0,0-1 0,0 1 0,0 0 0,0 0 0,0 0-1,0 1 1,1-1 0,-1 1 0,0 0 0,-1-1 0,1 1 0,0 0 0,0 1 0,0-1 0,-1 0 0,1 1 0,0 0 0,-1 0 0,1-1 0,-1 1 0,0 1 0,0-1 0,0 0 0,0 0 0,0 1 0,0-1 0,1 4 0,5 10 239,0 1-1,5 19 1,-8-23-286,13 37 311,116 287 1660,-94-249-1027,55 171-1,-66-150-477,20 168 0,-41-197-389,-4 1-1,-10 153 0,-48 120-209,35-284-165,-3 27-2552,22-95 2382,-1 1 0,1-1-1,0 1 1,0-1 0,0 1-1,1 4 1,0-6 172,-1-1-1,0 1 1,0-1-1,0 1 1,0-1 0,1 1-1,-1-1 1,0 1 0,0-1-1,1 1 1,-1-1 0,0 0-1,1 1 1,-1-1-1,0 1 1,1-1 0,-1 0-1,1 1 1,-1-1 0,1 0-1,-1 1 1,1-1-1,-1 0 1,1 0 0,-1 0-1,1 0 1,-1 1 0,1-1-1,-1 0 1,2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24.1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80 8448,'-10'12'7269,"17"-21"-4261,-3 2-2815,0 1 1,1 0 0,0 1-1,0-1 1,0 1 0,1 0-1,0 0 1,0 1 0,0 0-1,1 0 1,-1 0 0,1 1-1,0 0 1,0 0 0,0 0-1,9-1 1,-7 2-54,-1 1-1,0 0 1,0 0-1,0 1 1,1-1 0,-1 2-1,0-1 1,0 2 0,1-1-1,-1 1 1,0 0-1,0 0 1,-1 1 0,13 6-1,-17-7-75,1 0 0,-1 0 0,0 0 0,0 1 0,0-1 0,0 1 0,0 0 0,0 0 0,-1 0 0,1 0 0,-1 1 0,0-1 0,0 1 0,0-1 0,0 1 0,-1 0 0,0 0-1,2 7 1,-2-4-23,0 1 0,-1 0 0,1-1 0,-2 1 0,1 0 0,-1-1 0,0 1 0,-5 13 0,-6 22 141,-9 65 1,19-90-226,0 1 0,1-1 0,1 1 0,1-1 0,1 1 0,5 23 0,-6-37 42,0 0-1,1 0 0,0 0 0,0 0 1,0 0-1,1 0 0,0-1 1,0 1-1,0-1 0,0 0 1,1 0-1,0 0 0,-1 0 1,1-1-1,1 1 0,-1-1 1,0 0-1,1 0 0,0-1 0,7 4 1,1-2-374,-1 0 1,1-1 0,1 0-1,-1-1 1,0-1 0,27 1-1,98 7-8051,-104-6 4117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53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 10112,'-19'11'7696,"17"-11"-7323,3 8 704,0-6-1012,0 0-1,0 0 1,1 0-1,-1 0 1,0 0-1,1 0 1,0-1 0,-1 1-1,1-1 1,3 3-1,24 14 143,-16-10-68,-4-4-84,0 0-1,0 0 1,0-1-1,0 0 1,0-1 0,15 2-1,4 2-41,-7-2 4,0-2 1,1 0 0,34-2 0,-31-1-38,1 1 0,30 5-1,-11 1-885,-24-4-1078,35 8 0,-15-1-4629,-26 1 3045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53.4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50 10624,'0'0'8703,"7"-7"-7711,7 2-480,-3-2-160,17 0-224,7 7-96,14 0 64,7 0-352,6 0-64,6 7-768,8-7-320,-6 0-1119,4-11-385,-4-8-1440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57.6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60 450 8064,'-1'0'368,"-2"-1"308,1 1-1,-1 0 1,1 0-1,0 0 1,-1 1-1,1-1 1,-1 1-1,1-1 1,0 1-1,0 0 1,-4 1-1,5-1-502,1-1-1,-1 0 0,0 1 1,1-1-1,-1 0 1,0 1-1,0-1 1,0 0-1,1 0 0,-1 0 1,0 0-1,0 0 1,1 0-1,-1 0 1,0 0-1,0 0 0,0 0 1,1 0-1,-1-1 1,0 1-1,0 0 0,1-1 1,-1 1-1,-1-1 1,2 1-143,-1-1-1,1 1 1,-1-1 0,1 1 0,-1-1-1,1 1 1,-1-1 0,1 1 0,-1-1-1,1 0 1,0 1 0,-1-1 0,1 0 0,0 1-1,0-1 1,0 0 0,-1 0 0,1 1-1,0-1 1,0 0 0,0 0 0,0 1 0,0-1-1,0 0 1,0 1 0,1-2 0,1-6 20,1-1 1,0 1 0,0 1 0,1-1 0,7-10-1,28-37 106,-23 33-94,11-13 3,2 1 0,2 2 0,0 1-1,2 1 1,2 2 0,39-26 0,-61 46-52,1 0 1,-1 0 0,1 1 0,1 1 0,-1 1-1,28-7 1,-37 11 20,-1 0 0,1 0 0,0 1 0,0-1 0,0 1 0,-1 1 0,1-1 0,0 1 0,0-1 0,0 2 1,-1-1-1,1 0 0,-1 1 0,1 0 0,-1 0 0,1 0 0,-1 0 0,0 1 0,0 0 0,0 0 0,-1 0 0,1 0 0,-1 0 0,1 1 0,4 7 0,0 2 165,0 1 0,0 0 0,-2 0 0,1 1 0,7 29-1,10 83 673,-18-78-644,-3-1 1,-2 0-1,-9 82 0,-34 145 763,28-199-916,-2 11-83,-30 217-56,46-303 64,-2 20-44,2 43 0,1-59 30,-1 1 0,1-1 0,0 0 0,0 1 1,1-1-1,-1 0 0,1 0 0,1 0 0,-1 0 0,0 0 0,1 0 1,0-1-1,4 5 0,-4-7 20,-1 1 0,1-1 0,0 0 0,1 0 0,-1-1 0,0 1-1,0 0 1,1-1 0,-1 0 0,1 0 0,-1 0 0,1 0 0,0-1 0,-1 1 0,1-1 0,-1 0 0,7-1 0,8 0 94,-1-1-1,25-7 1,-24 5-20,61-14 183,103-17 4,-133 30-208,224-15 124,-259 20-706,1 1-2642,13-9-8050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58.4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1 9088,'0'0'3556,"-7"1"-2840,-15 17 5214,19-16-5772,0 0-1,0 1 1,0-1 0,0 1-1,1 0 1,-1 0-1,1 0 1,-1 0 0,1 0-1,0 1 1,0-1-1,1 1 1,-1-1 0,-1 7-1,-2 8 163,-6 34-1,11-50-298,-9 68 551,0 118-1,19 78-93,-5-157-334,13 183-23,23-7-119,-33-250-3,2 1 0,1-1-1,27 56 1,-29-72-16,1-1-1,1 0 1,1 0 0,1-2-1,0 1 1,1-2-1,28 26 1,-15-20-625,53 33 0,-63-45-704,1 0 0,27 9-1,3-5-3948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8:59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 89 8448,'-12'6'2327,"2"-2"-1031,1 1-1,-1 0 1,1 1-1,-16 12 1,25-17-1244,0-1 1,-1 1 0,1-1 0,0 0-1,0 1 1,-1-1 0,1 0-1,0 1 1,-1-1 0,1 0-1,0 0 1,-1 1 0,1-1-1,-1 0 1,1 0 0,-1 1 0,1-1-1,0 0 1,-1 0 0,1 0-1,-1 0 1,1 0 0,-1 0-1,1 0 1,-1 0 0,1 0-1,-1 0 1,0-1 42,1 1 1,0-1-1,0 1 0,0-1 0,0 0 0,0 1 1,0-1-1,0 1 0,1-1 0,-1 1 0,0-1 0,0 0 1,0 1-1,1-1 0,-1 1 0,0-1 0,0 1 1,1-1-1,-1 1 0,0-1 0,1 1 0,-1 0 0,1-1 1,8-11-10,0 1 0,1 0 1,0 0-1,20-15 1,-21 19-73,1 0 1,0 1 0,1 0-1,-1 1 1,1 0 0,0 1-1,15-4 1,-18 6 53,0 0 1,0 1-1,0 0 1,0 1-1,0 0 1,0 0-1,0 1 1,1 0-1,-1 0 0,0 1 1,11 3-1,-16-3 32,1 0-1,0 0 0,0 0 0,0 1 0,-1-1 0,1 1 1,-1 0-1,0 0 0,0 0 0,0 0 0,0 1 1,-1-1-1,1 1 0,-1-1 0,0 1 0,0 0 0,2 6 1,1 4 219,0 0 0,-1 1 0,3 23 0,-4-13-35,-1 1 0,-2 0 1,0 0-1,-2 0 1,0 0-1,-2-1 1,-1 1-1,-15 43 0,11-45-190,7-20-93,0 0 1,0 0-1,1 1 1,0-1-1,0 1 1,0-1-1,0 1 1,0 5-1,2-5-106,-1-1 0,1 1-1,0 0 1,0-1 0,0 1 0,1 0-1,0-1 1,0 1 0,0-1 0,0 0-1,1 0 1,0 0 0,0 0-1,0 0 1,0-1 0,0 1 0,1-1-1,4 4 1,9 5-115,0 0 0,35 18 0,-44-26 182,34 17-6,-18-9 31,25 16 0,-23-11 33,-6-5 159,32 27 1,-48-35-93,0-1 0,-1 1 0,0 0 1,1 0-1,-1 1 0,-1-1 0,1 0 0,0 1 0,-1 0 1,0 0-1,0 0 0,-1-1 0,1 2 0,-1-1 1,0 0-1,-1 0 0,1 0 0,-1 9 0,-1-5 11,0 0 0,-1 0 0,0 0 0,0 0-1,-1-1 1,0 1 0,0-1 0,-1 1 0,-9 13-1,-3 4 37,-1-1-1,0-1 0,-22 22 1,-2-6-244,-54 43 1,83-74-304,-19 19 0,28-25 76,0 0 1,0 1-1,1-1 1,-1 1-1,1 0 1,0-1-1,0 1 1,0 0-1,1 0 1,-3 8-1,4-11 182,-1 0-1,1 0 0,0 0 1,0 0-1,0 0 0,0 0 1,0 0-1,0 0 0,0 0 1,0-1-1,0 1 0,0 0 1,1 0-1,-1 0 0,0 0 1,0 0-1,1 0 0,-1 0 1,1-1-1,-1 1 0,1 0 1,-1 0-1,1 0 0,0-1 0,-1 1 1,1 0-1,0-1 0,-1 1 1,1-1-1,0 1 0,0-1 1,0 1-1,-1-1 0,1 1 1,0-1-1,1 1 0,24 0-5267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02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209 36 7808,'0'-3'509,"0"-1"0,0 1 0,0 0 0,0 0 0,-7-16 7601,6 32-7075,-10 26 9,-4 19-61,-38 159 831,10-50-1255,-25 85-687,65-242-102,1-1-1,0 1 1,-1 17 0,2-25-98,1 1 1,0 0 0,0-1-1,0 1 1,0 0 0,1-1-1,-1 1 1,1 0-1,0-1 1,0 1 0,0-1-1,0 1 1,0-1 0,0 0-1,0 1 1,1-1 0,-1 0-1,3 3 1,5-1-2388,3-3-1471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02.8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30 9088,'-6'-11'2098,"5"10"-1700,-1-1-1,1 0 1,0 0 0,0 0-1,-1-8 3575,10 16-2681,9 8-914,0 1 1,0 1 0,-2 1-1,20 25 1,13 30 173,42 81 1,26 41-464,-96-166-88,0-1-1,2-2 1,1 0-1,47 39 1,-63-58-163,1 0 0,0-1-1,1 0 1,-1-1 0,1 0-1,0 0 1,0 0 0,0-1 0,12 2-1,-15-4-491,0-1-1,0 1 0,0-1 0,0 0 1,0 0-1,10-3 0,-11 2-314,0 0 0,0-1 0,0 0 0,0 0-1,0 0 1,-1-1 0,1 1 0,5-6 0,19-20-3158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03.1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42 10752,'-7'4'5243,"7"-7"-4593,8 2 891,69 2 760,94-3-2106,-153 0-1400,1-2-1,-1 0 1,0-1 0,21-9 0,-5 2-3083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03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7 10496,'-4'-3'1660,"4"3"-1328,-1-1 0,0 1 0,0-1 0,0 1 0,1 0 0,-1-1 0,0 1 0,0 0 1,0 0-1,0 0 0,-5-1 2061,6 4-1412,3 43-426,2-1 0,2 1-1,19 68 1,51 125-297,18-3 183,-20-51-121,71 146-91,-135-308-981,19 28 0,-23-42-107,-2-9-519,-1-18-1749,-3 14 2683,4-27-2681,0-10-864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03.9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8960,'15'4'4256,"5"8"-3508,-15-9-152,19 15 1331,-9-5-1129,11 8-381,-2 1 0,0 1 0,-1 1 0,-2 1 1,0 0-1,-2 2 0,-1 1 0,25 50 0,142 383 2271,-161-387-2368,-2 0 0,-4 2 0,15 126 0,-28-99-731,-4 0-1,-4 0 0,-5-1 0,-28 133 1,15-117-2827,14-74 774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24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 9344,'0'-9'8341,"0"17"-6139,9 296-847,9-114-1568,-12-127-377,11 69-2906,-7-77-813,-5-31 539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07.2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31 7040,'0'0'2282,"-8"-7"337,7 6-2444,1 1 0,-1-1 0,1 1 0,-1-1 0,0 0 0,1 1 0,-1-1 0,1 0 0,0 1 0,-1-1 0,1 0 0,0 1-1,-1-1 1,1 0 0,0 0 0,0 0 0,-1 1 0,1-1 0,0 0 0,0 0 0,0 0 0,0 1 0,0-1 0,0 0 0,1 0 0,-1 0 0,0 1 0,0-1 0,0 0 0,1-1 0,-21 21 2577,17-15-2615,0 0 1,0 1 0,0-1-1,1 1 1,-1-1-1,1 1 1,0 0 0,1 0-1,-3 8 1,0 7 221,-1 26-1,4-42-329,-2 49 256,6 107-1,25 59 310,35 40-188,-50-216-407,118 403 119,-74-285-191,-43-130-384,1-1-1,37 55 0,-50-81 38,1-1-1,-1 0 0,1-1 1,0 1-1,0 0 0,0-1 1,6 4-1,-9-5 304,1-1 0,-1 0 0,1 1 0,-1-1 0,1 0 0,-1 0 0,1 1 0,-1-1 0,1 0 0,-1 0 0,1 0 0,-1 0 0,1 0 0,-1 0 0,1 0 0,0 0 0,-1 0 0,1 0-1,-1 0 1,1 0 0,-1 0 0,1 0 0,-1 0 0,1 0 0,-1-1 0,1 1 0,-1 0 0,1 0 0,-1-1 0,1 1 0,-1 0 0,0-1 0,1 1 0,-1 0 0,1-1 0,-1 1 0,0-1 0,1 1 0,-1-1 0,1 0 0,3-3-733,20-18-3368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08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7 153 7424,'0'0'266,"-7"-23"7456,9 10-5044,9 4-2395,0-1-1,1 2 1,0-1 0,1 2-1,-1 0 1,2 0 0,-1 1 0,23-7-1,4 2 163,74-12 1,-99 21-189,0 0-1,0 0 1,1 2 0,29 2 0,-40-2-141,1 1-1,-1 1 1,0-1 0,0 1 0,0 0-1,-1 0 1,1 0 0,0 0-1,-1 1 1,1 0 0,-1 0-1,0 0 1,0 1 0,0-1-1,-1 1 1,1 0 0,-1 0 0,3 5-1,-3-4-38,-1 0 0,0 0-1,0 0 1,0 0 0,-1 0 0,1 1-1,-1-1 1,-1 0 0,1 1 0,-1-1-1,0 1 1,0-1 0,-1 8 0,-3 10 111,-11 40 0,12-51-145,-69 224 520,38-126-486,30-100-63,2-4-49,0 0-1,0 0 0,0 0 0,1 0 0,0 0 1,0 1-1,1-1 0,-1 0 0,1 1 1,2 8-1,-2-13 15,1-1 1,0 1-1,0-1 1,-1 0-1,1 1 1,0-1 0,0 0-1,0 0 1,1 0-1,-1 0 1,0 0-1,0 0 1,1 0-1,-1 0 1,0 0-1,1-1 1,-1 1-1,1-1 1,-1 1-1,1-1 1,-1 1-1,1-1 1,2 1-1,6 0-110,0 0 0,16 0 1,-22-1 81,25 1-88,0 1 1,0 1-1,0 2 1,0 1 0,-1 1-1,45 18 1,-60-19 211,-1-1 0,0 1 0,-1 1 0,1 0 0,-1 1 1,17 14-1,-25-18 32,1 0 0,0 0 1,-1 0-1,0 0 0,0 0 0,0 1 1,0 0-1,-1-1 0,1 1 1,-1 0-1,0 0 0,-1 0 1,0 0-1,1 0 0,-1 1 1,-1-1-1,1 0 0,-1 1 0,-1 7 1,0-2 14,-1-1 1,-1 0-1,0 0 1,0 0-1,-1-1 1,-1 1-1,-9 16 1,-2-2 21,-30 35 1,37-49-142,0-1 0,-1 0 0,0 0 0,-1-1 0,0-1 1,0 1-1,-24 10 0,-3-2-236,-49 13 1,30-11-677,51-15 700,-9 2-1260,-23 5 0,26-10-835,38-18-5823,6 5 1993,1 1 1388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08.7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9344,'0'1'3648,"2"6"-2939,15 16 1435,15 28 0,-16-26-1629,1 1-1,24 27 1,48 45 239,15 19 190,-64-63-277,-2 1 0,36 74 0,41 126 826,-90-190-1030,24 104 0,-39-122-351,-2 0 1,-3 0-1,0 54 1,-6-34-93,-4 1 1,-3-1-1,-20 82 1,6-63-957,-4-1 0,-38 81 0,55-146-270,1 0-1,1 1 0,-10 41 1,15-16-4095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09.3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31 9344,'0'-3'566,"-2"-15"1836,2 18-2313,0-1 0,0 1 0,0-1-1,0 1 1,-1-1 0,1 1 0,0 0 0,0-1 0,0 1-1,-1-1 1,1 1 0,0 0 0,-1-1 0,1 1 0,0 0 0,-1-1-1,1 1 1,-1 0 0,1-1 0,0 1 0,-1 0 0,1 0-1,-1 0 1,1-1 0,-1 1 0,1 0 0,-1 0 0,1 0 0,-1 0-1,0 0 1,0 1 127,0-1 0,-1 1 0,1 0 0,0 0 0,0 0 0,0 0 0,0 0 0,1 0 0,-1 0 0,0 0 0,0 1 0,1-1 0,-1 0 0,1 0 0,-1 1 0,1-1 0,-1 2 0,-6 21 379,1 1-1,1-1 1,-3 51-1,6-56-439,-8 131 315,9 155 0,35 152-391,-23-360-36,4 0 1,43 152-1,-43-204-224,1 0 0,2-1 0,2-1 0,2 0 0,2-2 0,2-1 1,46 56-1,-41-62-827,1-2 0,2-2 0,73 53 0,-9-24-3797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10.0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256 35 8320,'0'-35'7509,"0"35"-7457,0 0 0,0 0 1,1 0-1,-1 1 0,0-1 1,1 0-1,-1 0 0,0 0 1,0 0-1,1 1 0,-1-1 1,0 0-1,0 0 0,1 1 0,-1-1 1,0 0-1,0 0 0,0 1 1,1-1-1,-1 0 0,0 1 1,0-1-1,0 0 0,0 1 1,0-1-1,1 6 401,0 0 0,0 0 1,-1 0-1,0 1 0,0-1 0,-2 11 1,1-7-166,-17 111 1191,3-36-1081,-4 56 58,-39 227-58,-19 35-1161,35-207-827,18-91-665,22-96 1518,0 0 0,1 0 0,0 0 0,0 0 0,1 17 1,6-11-3440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10.3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 91 10880,'-11'-18'1712,"8"12"-1161,0 1 0,0 0 0,-1-1 0,0 1 0,-5-4 0,-1 0 1138,0 1 0,-16-11 725,41 26-1753,-10-4-594,0 1 0,0 1 0,-1-1 0,1 1-1,-1 0 1,0 0 0,5 8 0,21 43 408,-25-44-381,45 98 561,-17-36-286,42 71-1,43 22-260,11-10-189,8-10-652,-101-111 170,-34-34 512,9 10-430,2 0 1,-1-1 0,17 11-1,-26-20 222,0 1 0,0-2 0,0 1 0,1 0 0,-1-1 0,1 1 0,-1-1 0,1 0 0,-1 0 0,1 0 0,0-1-1,-1 1 1,1-1 0,0 0 0,-1 0 0,1-1 0,0 1 0,-1 0 0,1-1 0,4-1 0,14-9-4418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10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13 234 8064,'-4'-28'2191,"0"2"433,0-36 1,4 54-1981,0 5-500,0 0 0,-1 0 0,1 0 0,0 0 1,1 0-1,-1 0 0,0 0 0,1 0 0,0 0 0,0 0 0,0 0 0,0 0 0,0 0 0,0 1 0,1-1 0,0 0 0,-1 1 0,1-1 0,0 1 0,2-3 0,3 0-46,-1 0 1,1 1 0,0-1-1,0 1 1,1 1 0,-1-1-1,1 1 1,-1 1-1,14-4 1,-10 4 19,1 0 0,-1 0 0,1 2 1,-1-1-1,1 1 0,14 2 0,-17 0-11,-1 0 0,1 1-1,-1-1 1,0 2 0,1-1 0,-1 1 0,-1 0-1,1 1 1,-1 0 0,0 0 0,0 1 0,0 0-1,-1 0 1,0 0 0,7 10 0,-2-2 54,-1 1 0,0 0 0,-2 1 1,0 0-1,0 0 0,7 27 0,-8-20-21,-2 0-1,-1 1 1,0-1-1,-1 25 1,-6 96 784,0-37-412,3-79-495,5 49 0,-3-67-29,0 1 0,1-1 1,0 0-1,1 0 1,0 0-1,1 0 0,10 16 1,-7-13 21,1-2 1,1 1 0,0-1-1,0-1 1,1 0-1,1 0 1,-1-1 0,23 13-1,-23-16-319,0-1 1,0 0-1,0 0 0,0-1 0,1-1 0,0 0 0,0 0 1,0-1-1,0-1 0,0 0 0,15-1 0,9-2-7418,64 5-1,-44 4 3296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11.8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 7296,'0'-37'6389,"1"52"-4074,9 6-709,-7-13-1230,1 0 1,-1 0-1,-1 0 0,3 10 0,9 75 696,-4 32-655,25 219-44,-15-226-352,2 16-1002,-21-87-1881,-1-30-2601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12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86 8960,'7'7'4192,"14"0"-1600,-7-2-1409,-8-5 1,20-5-288,2-2-96,21-4-448,27-8-224,1 0 0,-3 1-160,-18 11 0,-14 2-736,7 5-384,-10 0-608,17-7-255,-7 0-2529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12.7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75 9984,'-5'-14'13436,"11"8"-14734,-2 1 1412,0 1 1,1 0-1,-1 1 1,1-1-1,0 1 0,0 0 1,0 0-1,1 1 1,-1 0-1,1 0 0,9-3 1,4 1 99,0 0 1,27-1-1,-33 4-110,0 1 0,0 0-1,1 1 1,-1 0 0,0 1 0,15 5-1,-20-5-1,0 1-1,0 0 0,-1 0 0,1 1 1,-1 0-1,0 0 0,0 1 0,-1 0 1,1 0-1,-1 0 0,5 7 0,-7-7 19,0-1 0,0 1 0,0 0 1,-1 0-1,0 0 0,0 1 0,-1-1 0,3 8 0,-4-9-55,0 0-1,0 0 1,-1 0-1,0 1 1,0-1-1,0 0 1,0 0-1,-1 1 1,0-1 0,1 0-1,-1 0 1,-3 6-1,-50 111 800,39-98-798,10-17-91,1 0 1,0 1-1,0-1 0,-3 8 0,7-12 2,-1-1 1,1 0-1,-1 1 1,1-1-1,0 1 1,-1-1-1,1 1 0,0-1 1,0 1-1,0-1 1,0 1-1,0-1 0,1 1 1,-1-1-1,0 1 1,1-1-1,-1 1 0,1-1 1,-1 0-1,1 1 1,0-1-1,-1 0 1,1 1-1,0-1 0,1 1 1,5 5-86,0-1 0,0 0 0,1 0-1,15 8 1,39 17-270,-45-23 289,49 24-245,102 67 1,-142-81 414,-1 1 1,-1 2 0,0 0-1,-2 1 1,-1 2-1,28 39 1,-43-55 60,-1 1 0,0 0 0,0 0 1,-1 0-1,0 1 0,-1 0 0,0 0 0,2 12 1,-4-16-63,0 1 1,-1 0 0,0-1 0,0 1-1,-1 0 1,0-1 0,0 1 0,0 0 0,-1-1-1,0 0 1,0 1 0,-1-1 0,-5 10-1,1-5-39,-1 1 0,-1-1 0,0-1 0,0 0-1,-1 0 1,-1 0 0,1-2 0,-1 1 0,-20 10-1,-5 1-289,-74 28 0,-79 24-3634,175-65 906,29-8-2920,14-4 2558,-2 0-911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24.9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0 186 9344,'16'-2'7081,"17"-6"-4924,-3 1-1561,51-10-6,269-52-2625,-278 57-2152,130-41 1,-151 36 1034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13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 10880,'0'-15'3509,"0"14"-3404,0 1-1,1 0 1,-1-1-1,0 1 1,1 0 0,-1-1-1,0 1 1,1 0 0,-1 0-1,1 0 1,-1-1 0,0 1-1,1 0 1,-1 0 0,1 0-1,-1 0 1,1 0 0,-1 0-1,0 0 1,1 0-1,-1 0 1,1 0 0,-1 0-1,1 0 1,-1 0 0,0 0-1,1 0 1,-1 0 0,1 1-1,-1-1 1,0 0 0,1 0-1,-1 0 1,1 1-1,-1-1 1,1 1 0,117 199 3527,-9-56-3097,-20-28-137,-46-53 12,-2 2-1,52 120 1,-74-141-213,-2 1 0,-3 1 0,-1 1 0,-2 0 0,6 69 0,-15-95-170,-2 1 1,0-1 0,-1 1 0,-1-1 0,-2 1 0,0-1 0,-7 22 0,6-28-251,-1-1 0,0 0 0,-1 0 0,0-1 0,-1 0 0,-1 0 0,0-1 0,-1 0 0,0 0 0,-15 12 0,14-14-1039,-1-1-1,0 0 0,-1 0 1,1-2-1,-2 1 1,1-2-1,-16 7 0,14-7-2683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13.5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1 9600,'-39'45'8354,"39"-45"-8151,0 1-1,-1-1 0,1 1 0,0-1 1,0 1-1,-1 0 0,1-1 0,0 1 1,0-1-1,0 1 0,-1-1 0,1 1 1,0 0-1,0 0-133,1-1 0,-1 0 1,0 1-1,0-1 0,0 0 1,1 0-1,-1 1 0,0-1 1,0 0-1,1 0 0,-1 1 1,0-1-1,0 0 0,1 0 1,-1 1-1,0-1 0,1 0 0,-1 0 1,0 0-1,1 0 0,-1 0 1,0 0-1,1 1 0,28 0 350,-22-1-98,68-1 375,162 9-582,-194-5-1543,0-1 0,61-6-1,-97 3 698,1 0 0,-1 0-1,1-1 1,-1 0-1,9-3 1,6-3-3673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13.9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9216,'-14'5'10527,"30"-5"-8799,14 0-1066,68 2 338,-84 0-860,-1 0 0,0 0 0,1 2 0,-1-1 0,18 9 0,-23-7 30,1 0-1,-1 0 1,0 1 0,0 0 0,0 1 0,-1 0 0,0 0 0,0 0 0,-1 1 0,11 16 0,-8-9 66,-1 1 1,0 0 0,-1 0 0,0 0 0,5 25 0,-8-17-80,0-1 0,-2 1 0,-1 0 0,-3 26 0,1-6 29,-5 86 70,5-115-336,0-9 42,1 1 0,0 0 0,0-1 0,2 12 0,-1-17 30,-1 0 0,0 1 0,1-1-1,-1 0 1,1 1 0,-1-1-1,1 0 1,0 0 0,0 0 0,-1 0-1,1 1 1,0-1 0,0 0-1,0 0 1,0 0 0,0-1 0,0 1-1,0 0 1,1 0 0,-1-1 0,0 1-1,0 0 1,1-1 0,-1 1-1,0-1 1,1 0 0,2 1-1,18 1-821,36-2 0,-25-1-475,-9 0-687,25-4 0,-27 2-877,23 0 0,-16 3-1872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14.8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37 8320,'-21'7'14266,"25"-7"-13551,190 0 1567,-58-5-2074,-89 2-165,144-14 170,153-2 107,-214 19-820,-88 0-2491,0 0-4109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19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44 7296,'2'-9'1458,"3"-26"11574,-5 38-12579,0 146 1243,0 50-634,6 90-438,-4-224-600,29 383-379,-19-355-1748,-10-33-3090,-2-58 4724,0-1-1,0 1 0,0-1 1,0 1-1,0-1 1,0 0-1,1 1 1,-1-1-1,0 1 1,1-1-1,-1 0 1,1 1-1,0-1 1,-1 0-1,1 0 0,0 0 1,0 1-1,0-1 1,-1 0-1,6 4-1408,8 6-2383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21.4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 1 6528,'-1'1'365,"-1"0"1,0 1-1,0-1 1,0 0-1,0 0 1,0 0-1,0-1 0,0 1 1,0 0-1,-2-1 1,3 1-344,-1-1 213,1 1-1,-1-1 0,1 1 1,-1 0-1,1 0 0,0 0 1,-1 0-1,1 0 0,0 0 1,0 0-1,0 0 0,-2 3 0,-2 1 720,-23 21 4545,29-21-4347,1-3-1068,0-1 0,-1 1 0,1-1 0,1 0 0,-1 0 0,0 0 0,0 0 0,0 0 0,1 0 0,-1-1 0,0 1 0,0-1 1,4 1-1,35-1 431,-22-1-325,312 12 1453,-176-10-1085,-87-1-417,-63 0-298,0 0 1,1 0 0,-1 1 0,0 0 0,0 0-1,1 0 1,-1 1 0,0-1 0,0 1 0,-1 1 0,1-1-1,0 1 1,5 3 0,-9-5-141,0 0 1,0-1-1,0 1 0,0-1 1,1 1-1,-1-1 1,0 1-1,0-1 0,0 0 1,0 1-1,0-1 0,1 0 1,-1 0-1,0 0 0,0 0 1,0 0-1,1 0 1,-1 0-1,0-1 0,0 1 1,0 0-1,1-1 0,-1 1 1,0-1-1,0 1 0,0-1 1,0 1-1,1-2 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22.0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21 185 8960,'-21'-35'7706,"23"33"-7258,1-4-261,1 1-1,-1-1 1,1 1-1,1 0 0,-1 0 1,1 0-1,8-6 1,0 2 224,28-17 1,-22 15-154,1 2 0,1 0 1,-1 0-1,1 2 0,1 1 0,33-6 1,-49 11-149,1 1 1,-1 0 0,1 0 0,-1 1 0,1-1-1,-1 1 1,0 0 0,1 1 0,-1 0-1,0 0 1,0 0 0,9 6 0,-10-6-23,0 0 0,0 1 0,0 0 0,-1 0 0,1 1 1,-1-1-1,0 1 0,0 0 0,4 4 0,-2 1 53,0 1 0,-1-1 0,5 11 0,-10-20-136,11 23 211,-2-1-1,-1 1 1,-1 1-1,5 31 1,-7-25-87,-2-1 0,0 1 1,-4 53-1,-1-54-44,-1 0 0,-10 45 0,-25 53 144,30-103-185,-107 293 367,77-227-280,-34 93-70,68-171-90,-3 7-71,-4 22 1,10-37 93,0 1 0,0-1 0,0 1 0,1 0 0,0-1 0,0 1 0,0-1 0,1 1 0,0-1 0,2 8 0,-2-10 8,0 1-1,1-2 1,-1 1-1,1 0 1,-1 0 0,1 0-1,0-1 1,0 1-1,0-1 1,0 1-1,0-1 1,0 0 0,0 0-1,0 0 1,0 0-1,1 0 1,-1 0-1,0-1 1,1 1 0,-1-1-1,5 1 1,9 0 7,-1 0 0,20-1 0,-21 0-7,41-1-2,66-10 0,-86 7-199,233-36-5890,-260 38 5207,1 0 0,0-1-1,-1 0 1,0 0-1,0-1 1,0 0 0,0-1-1,-1 1 1,1-1-1,8-9 1,5-4-2611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22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199 26 8064,'-14'-26'6400,"13"26"-6240,-1 0 1,1 0 0,0 0 0,0 0 0,0 0 0,0 0 0,0 0 0,0 1 0,0-1-1,0 0 1,-2 1 0,0 1-78,1 0 0,-1 0 0,1 0 0,0 0 0,0 0 0,0 0-1,0 1 1,1-1 0,-3 3 0,-14 31 694,10-21-490,-9 24 543,-17 59-1,22-58-510,-8 53 1,17-73-266,-25 203 186,21 129-320,40-16 171,-25-285-62,32 96 1,-31-120-52,2-1 1,0-1-1,21 34 0,-21-43-58,0 0 1,1-1-1,0 0 0,1-1 0,24 20 0,-29-28-51,13 12-1052,1-1 0,0-1-1,2-1 1,36 19 0,-31-21-2913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23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207 7 7168,'0'-7'9999,"-6"22"-9857,-1-1 0,2 1 0,0 0 0,1 1-1,-4 26 1,2-13-91,-21 105 108,14-61-121,-34 126-113,-9-9 43,35-117-2319,19-49-474,3-15 487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24.0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19 8064,'-4'-4'1175,"2"3"-786,1-1 0,-1 1 0,1 0 0,-1-1-1,1 1 1,-1 0 0,0 0 0,0 0-1,1 1 1,-1-1 0,-8-2 3785,10 5-4019,0 6-65,1-1-1,0 0 1,0 0 0,1 0 0,0 0-1,3 7 1,21 43 293,-12-28-248,31 82 195,-23-54-247,46 85 0,-39-93-352,65 84 0,-82-119-557,1-1 0,1-1 0,0 1 1,0-2-1,29 17 0,-22-19-1456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25.3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56 104 8448,'-49'-24'8885,"48"23"-8828,1 1 0,-1 0 0,1 0 0,0 0 0,-1-1 0,1 1-1,0 0 1,-1 0 0,1-1 0,0 1 0,-1 0 0,1-1 0,0 1 0,0 0 0,-1-1 0,1 1 0,0-1 0,0 1 0,0 0 0,0-1 0,0 1 0,-1-1 0,1 1 0,0 0 0,0-1 0,0 1 0,0-1-1,0 1 1,0-1 0,0 1 0,0 0 0,0-1 0,1 1 0,-1-1 0,0 1 0,0 0 0,0-1 0,0 1 0,1-1 0,-1 1 0,0 0 0,1-1 0,11-12 928,5 1-145,-7 5-313,0 0 0,19-9 0,-26 15-441,1-1-1,-1 1 0,1 0 1,0 0-1,0 0 0,-1 1 1,1-1-1,0 1 0,0 0 1,0 0-1,-1 0 1,8 2-1,-3-1 24,-1 1 0,0 0 0,0 0-1,0 0 1,0 1 0,0 0 0,-1 1 0,1-1 0,-1 1 0,0 1 0,9 8 0,-9-7-76,-1 1 1,0 0 0,-1 0 0,0 0 0,0 1 0,0 0 0,-1 0 0,0 0-1,-1 0 1,0 0 0,2 16 0,-1-1-16,-2 0 1,-1 1-1,-2 24 1,-2-9 20,-2 0 0,-14 50 0,2-21-23,-17 71-80,31-118 43,-9 48-74,12-60 87,0-1 0,1 1 1,1 0-1,-1-1 0,1 1 0,2 9 0,-2-16 12,0-1-1,-1 1 1,1 0 0,0-1-1,0 1 1,0-1-1,0 1 1,0-1 0,1 1-1,-1-1 1,0 0 0,0 1-1,1-1 1,-1 0-1,1 0 1,-1 0 0,1 0-1,0-1 1,-1 1-1,1 0 1,0-1 0,0 1-1,2 0 1,5 1 8,-1-1-1,1 0 1,13-1 0,13-1-661,0-2 0,50-10 0,65-27-4935,-113 28 2886,-4 4-1894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24.5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60 8960,'-9'-7'6988,"8"5"-6450,1 1-479,0 1-1,1-1 1,-1 1 0,0-1 0,0 1 0,1-1 0,-1 1 0,1-1-1,-1 1 1,0 0 0,1-1 0,-1 1 0,1-1 0,-1 1 0,1 0-1,-1 0 1,1-1 0,-1 1 0,1 0 0,0 0 0,-1 0 0,2-1-1,15-6 161,0 0-1,1 1 0,0 0 0,0 2 1,0 0-1,0 1 0,1 1 0,0 0 0,-1 2 1,1 0-1,36 6 0,-51-6-149,0 1 0,0 0 1,0 1-1,0-1 0,0 1 0,0 0 0,-1 0 0,1 0 0,-1 0 1,1 0-1,-1 1 0,0 0 0,0 0 0,0 0 0,0 0 1,0 0-1,-1 0 0,1 1 0,-1-1 0,0 1 0,0 0 0,0-1 1,-1 1-1,3 7 0,-3-3 37,1 0-1,-1 0 1,0 0 0,-1 0 0,0 0 0,0 0-1,-1 1 1,0-1 0,0 0 0,-1-1-1,0 1 1,-4 8 0,-2 6-20,4-14-64,0 1 0,1 0 0,-4 18-1,7-24-41,0 1-1,0-1 0,0 0 0,0 0 0,0 0 0,0 1 1,1-1-1,0 0 0,0 0 0,0 0 0,0 0 0,0 0 0,0 0 1,1 0-1,3 4 0,-2-2-125,1 0 0,1 0 0,-1 0-1,1-1 1,0 0 0,0 0 0,0 0 0,0-1 0,1 0 0,-1 0 0,1 0 0,0 0-1,9 2 1,-8-3-381,0-1 0,0 0 0,0 0 1,0 0-1,0-1 0,1 1 0,-1-2 0,0 1 0,0-1 0,0 0 0,0-1 0,7-2 0,13-6-2086,1 2-1088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24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68 8576,'-1'-3'4689,"2"5"-4424,0-1-1,0 0 1,1 0-1,-1 0 0,0 0 1,1 0-1,-1 0 1,1 0-1,-1 0 0,1 0 1,-1-1-1,1 1 1,0-1-1,1 1 0,16 0 198,-1-2 0,0 0 0,0-1 0,29-7 0,32-15-419,16-5 7,-77 24-295,0 2 1,0 0-1,28 0 0,62 3-4437,-107 0 4381,0 0 0,1 0 1,-1 0-1,0 0 0,0 0 1,0 1-1,1-1 0,-1 0 0,0 0 1,0 1-1,0-1 0,0 1 0,0-1 1,1 1-1,-1-1 0,0 1 0,1 1 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25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 8320,'-6'5'6273,"6"-4"-6117,0-1 1,-1 0-1,1 1 1,0 0 0,7 155 2258,-7-154-2410,32 311 465,-31-258-484,-1-29-104,7 49-1,-3-51-7,8 38-171,-10-55-77,0-1 1,0 0-1,1 0 0,-1 0 0,1 0 1,1-1-1,5 8 0,3-5-1866,2-2-1418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26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29 147 7168,'-3'-1'655,"1"0"1,0 0-1,-1 0 1,1 0-1,0 0 0,-1 1 1,1 0-1,-1-1 1,-3 1-1,6-1-400,0 0 1,0 0-1,1 0 0,-1 0 0,1 0 0,-1 1 0,1-1 1,-1 0-1,1 0 0,-1 0 0,1 1 0,1-2 0,5-3 15,0 0-1,0 0 1,1 0-1,0 1 0,0 1 1,11-5-1,0 0 16,93-37 1076,-74 30-930,-26 10-193,0 1 0,0 0-1,0 1 1,0 0 0,1 1 0,-1 0-1,1 1 1,-1 0 0,1 1 0,0 1 0,16 2-1,-28-3-190,1 1 1,-1-1-1,0 0 0,0 1 0,0 0 1,1-1-1,-1 1 0,0 0 0,0-1 0,0 1 1,0 0-1,0 0 0,0 0 0,0 0 0,0 0 1,0 0-1,-1 0 0,1 0 0,1 2 0,-1 0 17,0 0 1,0 0-1,0 0 0,0 1 0,0-1 0,-1 0 0,1 6 0,-1 1-3,0 0-1,-1 0 1,0 0 0,-4 13-1,-23 64-140,20-57 13,5-18 11,0 1 0,0-1 0,1 0 0,0 15 1,2-19 5,0 0 0,1 1 0,-1-1 0,2 0 0,-1 0 0,1 0 0,5 13 0,3 4-4,-7-16 50,1 0-1,0 0 1,0-1 0,9 13 0,95 128 4,-94-129 95,-1 0-1,-1 2 1,-1-1 0,-1 2-1,-1-1 1,-1 1 0,5 25-1,-12-40-30,0 1 1,0 1-1,-1-1 0,-1 0 0,1 0 0,-1 0 0,-1 0 1,1-1-1,-2 1 0,1 0 0,-1-1 0,-1 1 0,1-1 0,-1 0 1,-6 9-1,-5 6-85,-1-1 1,-1-1-1,-34 34 0,34-40-909,-1 0 1,0-2-1,-1 0 0,-1-1 0,-25 12 1,35-22-1466,7-6 703,6-9-390,-2 12 1915,1-5-1222,0 1 0,1-1 1,0 1-1,6-10 0,-1 3-408,13-21-1755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26.4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9472,'3'-2'4930,"4"8"-2984,3 7-1185,88 117 1607,-82-108-2164,0 0 0,-1 1 0,14 30 0,-15-24-72,-1 1 0,-2 1 1,15 57-1,-22-71-101,16 59 86,42 185 27,-25 24-75,-34-242-231,-6 81 0,1-100-352,-1 0 1,-2 0 0,-1 0 0,-14 39 0,17-54-113,-1 0 1,-1-1 0,-9 16 0,11-21-21,1 0 1,-1 0 0,1 0-1,-1-1 1,0 1 0,0-1-1,-5 3 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26.8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1 9600,'-35'0'9429,"37"1"-8923,3 2-335,12 7 261,62 12 283,-60-16-743,0-2 0,0 0 1,0-1-1,1-1 0,26-1 0,-26-2-1098,1-1-1,33-7 0,-23 3-1310,-3 1-1872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27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31 9472,'-7'4'6685,"8"-3"-6485,0-1-1,-1 1 1,1-1-1,0 0 1,0 0-1,0 1 1,0-1-1,-1 0 1,1 0 0,0 0-1,0 0 1,0 0-1,0 0 1,0 0-1,0 0 1,-1-1-1,2 1 1,6-2-69,28-8 448,1 2 0,0 1 0,55-2 1,-87 9-460,0 0 0,0 0 0,-1 1 0,1-1 0,0 1 0,-1 1 0,1-1 0,-1 0 0,1 1 0,-1 0 0,9 5 0,-11-6-69,-1 1 0,1-1 0,0 1 1,-1 0-1,1 0 0,-1-1 0,0 1 0,1 0 0,-1 0 0,0 0 1,0 1-1,0-1 0,0 0 0,-1 0 0,1 0 0,-1 1 0,1-1 1,-1 0-1,0 1 0,0-1 0,0 0 0,0 1 0,0-1 0,0 0 1,-1 0-1,0 4 0,-2 5 46,0-1 0,-1 0 0,0 0 0,-1 0 0,0 0-1,-10 14 1,-44 51 97,41-56-269,2 2-1,-23 35 0,38-54 66,0-1 0,0 1 0,0-1 0,0 1 0,1 0 0,-1 0 0,0-1 0,1 1 0,0 0 0,-1 0 0,1 0-1,0 0 1,0-1 0,0 1 0,0 0 0,0 0 0,0 0 0,1 0 0,-1 0 0,0-1 0,1 1 0,0 0 0,-1 0 0,1-1 0,0 1 0,0 0-1,0-1 1,0 1 0,0-1 0,0 1 0,1-1 0,-1 0 0,0 1 0,1-1 0,-1 0 0,1 0 0,-1 0 0,4 1 0,5 4 2,1-1 1,1-1 0,-1 0-1,23 5 1,-13-3 47,16 6-13,-1 2-1,36 20 1,-63-30 21,0 1 0,0 1-1,11 9 1,-17-13 10,-1 0-1,1 0 0,-1 0 0,0 1 1,0-1-1,0 1 0,0 0 1,0 0-1,0 0 0,-1-1 0,1 2 1,-1-1-1,0 0 0,1 3 1,-2-3-27,0-1 0,0 0 1,0 1-1,0-1 1,-1 0-1,1 1 1,0-1-1,-1 0 1,0 0-1,0 0 1,1 0-1,-1 1 1,0-1-1,-1 0 1,1 0-1,0-1 1,-3 4-1,-1 2 32,-5 8-51,0-1 1,-1 0-1,-20 20 1,2-4-116,-142 140-4793,168-168 4686,-18 18-2516,20-20 2533,1 1 0,-1 0 0,0-1-1,1 1 1,-1 0 0,1 0 0,-1 0-1,1-1 1,-1 1 0,1 0 0,-1 0-1,1 0 1,0 0 0,-1 0 0,1 0 0,0 0-1,0 0 1,0-1 0,0 1 0,0 0-1,0 0 1,0 0 0,0 2 0,1-2-84,1 0 1,-1 1 0,0-1-1,0 0 1,0 0-1,1-1 1,-1 1 0,0 0-1,1 0 1,2 0 0,17 7-3484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28.4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 38 8064,'0'-36'7024,"0"35"-6694,-2 0 103,0 1-1,0 0 1,0 0 0,0 0-1,0 1 1,0-1-1,0 0 1,-4 2-1,-3 5-107,0 0 0,0 1-1,1 0 1,0 1-1,1 0 1,-12 18-1,0 3-89,1 2 0,-17 42-1,25-50-194,1 0-1,2 0 1,-8 42 0,14-58-33,-6 37 10,1 1 0,3 0 1,5 89-1,2-79-96,2-1 0,2 0 0,3-1 0,2 0-1,32 82 1,-37-118-253,0 0 0,16 26 0,-21-39-32,0 0 0,1 0 0,-1-1 0,1 0 0,0 1 0,0-1 0,0 0 0,1-1 0,0 1 0,-1-1 0,1 0 0,10 5 1,-13-8 86,-1 1 1,1-1 0,-1 0 0,1 1 0,-1-1 0,1 0 0,-1 0 0,1 0 0,-1 0 0,1 0 0,-1 0 0,1 0 0,0-1 0,-1 1 0,0 0 0,1-1 0,-1 1 0,1-1 0,2-1 0,-1 0-235,18-5-3153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29.0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40 8704,'-7'5'5419,"7"-4"-5255,0 0-86,0-1 1,-1 0-1,1 1 0,0-1 0,0 1 0,0-1 0,0 1 1,1-1-1,-1 1 0,0-1 0,0 0 0,0 1 0,0-1 1,0 1-1,0-1 0,1 0 0,-1 1 0,0-1 1,0 1-1,1-1 0,-1 0 0,0 1 0,1-1 0,-1 0 1,0 1-1,1-1 0,-1 0 0,0 0 0,1 1 0,-1-1 1,1 0-1,0 0-10,0 0-1,-1 0 1,1-1 0,-1 1 0,1 0-1,-1 0 1,1-1 0,0 1 0,-1-1-1,1 1 1,-1 0 0,0-1-1,1 1 1,-1-1 0,1 0 0,8-6 309,17-4 186,1 1-1,29-6 1,-46 14-401,0 0 0,0 0 1,1 1-1,-1 1 1,0 0-1,1 0 1,-1 1-1,0 0 1,14 4-1,-22-5-112,0 0-1,-1 1 1,1 0 0,-1-1-1,1 1 1,-1 0-1,0 0 1,1 0 0,-1 0-1,0 0 1,0 0-1,1 0 1,-1 0 0,0 0-1,0 1 1,0-1 0,0 0-1,0 1 1,-1-1-1,1 1 1,0-1 0,0 3-1,0 0 55,-1 0-1,1 0 0,-1 1 1,1-1-1,-2 0 0,1 1 1,-1 5-1,-5 20-62,-1 0 0,-2-1-1,-15 39 1,3-10-49,-20 59 2,-24 80 38,53-163-63,6-19-80,-8 31-1,13-42 105,0 0-1,1 0 1,-1 0-1,1 0 1,0 0-1,0 0 1,1 0-1,-1 0 1,1 0-1,0 0 0,0 0 1,2 6-1,-2-8 10,0 0 1,1 0-1,-1 0 0,0 0 0,1 0 0,0 0 0,-1 0 0,1-1 0,0 1 1,0-1-1,0 1 0,0-1 0,0 0 0,0 0 0,3 1 0,-1 1 2,0-2-2,-1 1 0,1-1 1,0 0-1,0 1 1,0-2-1,0 1 1,1 0-1,-1-1 0,0 0 1,8 0-1,-2-1-2,55 2-42,-25 1-1128,1-3 0,62-8 0,-87 6-234,23-9 0,-25 7-1101,27-5 0,-6 3-2460,0 0 757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29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379 5 8320,'0'-5'7141,"-9"12"-4256,4-2-2690,0 0-1,1 0 1,0 1-1,-1-1 0,2 1 1,-1 0-1,-2 7 1,-19 47 503,22-52-627,-130 330 324,30-110-3776,99-219 2892,-1 0 0,-1 0 0,-9 13 1,2-5-1002,1-5-510,-2-4-1504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25.7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10368,'7'-1'1040,"0"0"0,0 1 0,0 0 0,0 0 0,13 2-1,-19-2-932,1 0 0,-1 1 0,0-1 0,0 0 0,0 1 0,0-1 0,0 1 0,0-1-1,0 1 1,0-1 0,0 1 0,0 0 0,0 0 0,0-1 0,0 1 0,0 0-1,0 1 1,4 3 295,2 1-103,0-1-1,-1 2 1,0-1 0,0 0 0,-1 1 0,9 15-1,19 42 226,-31-60-510,102 225 717,-99-217-720,94 228 132,-78-175-356,22 115 0,-37-141-823,2 69 1,-11-8-4585,2-72 1370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29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9984,'1'0'345,"0"-1"1,1 0-1,-1 1 0,0-1 1,1 0-1,-1 1 1,1 0-1,-1-1 1,1 1-1,-1 0 1,1 0-1,-1 0 0,1 0 1,-1 0-1,1 0 1,-1 0-1,1 0 1,-1 1-1,1-1 1,-1 1-1,0-1 0,1 1 1,-1-1-1,0 1 1,3 1-1,1 1-97,0 0-1,0 0 1,-1 0-1,1 0 1,-1 1-1,5 5 1,4 8-112,0 1 0,-2 1 0,15 31 0,-22-43-125,77 175 181,-47-99-1515,52 89 0,-38-88-3658,-34-64 1051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30.2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 8192,'0'-31'2672,"0"31"-2623,0 0 1,0 0 0,0-1 0,0 1-1,0 0 1,0 0 0,0-1-1,0 1 1,0 0 0,0 0 0,0-1-1,0 1 1,0 0 0,0 0 0,0-1-1,1 1 1,-1 0 0,0 0-1,0 0 1,0-1 0,0 1 0,0 0-1,0 0 1,1 0 0,-1-1 0,0 1-1,0 0 1,0 0 0,1 0-1,-1 0 1,0 0 0,1-1 0,-1 1 14,0 0 1,0 0-1,1 1 0,-1-1 1,0 0-1,0 0 1,1 0-1,-1 0 1,0 0-1,0 1 1,0-1-1,1 0 1,-1 0-1,0 0 0,0 0 1,0 1-1,0-1 1,1 0-1,-1 0 1,0 1-1,0-1 1,0 0-1,0 0 1,0 1-1,0-1 0,0 1 1,15 47 2084,13 16-698,39 66 1,18 35-46,43 138-296,-120-283-1069,11 28 62,-3 1 0,-1 0 0,9 60 0,-19-64-280,-1 0-1,-3 1 1,-7 69 0,0-71-1033,-2 0 1,-2-1 0,-29 80-1,36-114 238,0 0 0,1 1 0,0-1 0,0 1 0,1-1 0,-1 16-1,2 6-2829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32.5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117 160 3328,'0'-3'231,"1"1"-1,-1-1 1,-1 0 0,1 0-1,0 0 1,-1 0 0,1 1-1,-1-1 1,0 0-1,0 0 1,0 1 0,0-1-1,-1 1 1,1-1 0,-1 1-1,1-1 1,-1 1 0,0 0-1,-3-3 1,4 3-110,-1 1-1,1-1 1,-1 0-1,1 0 1,0 0-1,0 0 1,0 0-1,0 0 1,0 0-1,0 0 1,1 0-1,-1-1 1,1 1-1,-1 0 1,1-4 0,0-40 3585,1 23-408,-9 42 1051,-10 18-3834,8-4-40,1 0-1,2 1 1,-3 43 0,-9 264 159,19-262-495,16 127 0,-10-168-69,2-1 0,1 0 0,2 0 0,30 67 0,-31-83-90,1 0 0,2-2 0,0 1 0,0-1 0,2-1-1,0-1 1,1 0 0,1-1 0,23 17 0,-1-6-1101,-22-17-740,17 15 0,-33-24 1597,1 0-1,0 1 0,-1-1 1,1 0-1,0 0 0,0 0 0,0-1 1,2 2-1,-2-2-525,0 0 0,0 1-1,0-1 1,0 0 0,0 0 0,0 0 0,0 0 0,0-1-1,0 1 1,0-1 0,0 1 0,0-1 0,3-1-1,9-4-3155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33.5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4 210 8960,'-3'-10'12066,"10"0"-12335,22-22 900,60-48 0,-79 72-528,0-1-34,35-27 151,-40 33-144,0-1 0,0 1 0,1 0 0,-1 0 0,1 1 0,9-3 0,-13 4-15,0 1 0,0 0 0,0-1 0,1 1 0,-1 0 0,0 0 0,0 0 0,0 1 0,0-1 0,0 0 0,1 1 0,-1-1 0,0 1 0,0 0 0,0 0 0,2 1 0,-1 0 36,0 0-1,0 1 0,-1-1 0,1 0 1,-1 1-1,1 0 0,-1-1 0,0 1 1,2 4-1,1 3 93,0 0 1,-1 0-1,0 1 0,-1-1 1,3 15-1,-4-12-94,1 0 1,-2 1-1,0 0 0,0-1 0,-1 1 1,-1-1-1,0 1 0,-1-1 0,-1 1 1,0-1-1,-1 0 0,0 0 0,-7 15 1,-1-5-159,2 0 1,-9 30 0,19-51 9,-1 1 1,1 0-1,0 0 0,0 0 1,0 0-1,1-1 0,-1 1 1,1 0-1,-1 0 0,1-1 1,0 1-1,0 0 1,0-1-1,0 1 0,1 0 1,-1-1-1,3 3 0,1 2-94,0 1 0,1-1 0,13 12 0,-7-9-17,23 15 0,-25-18 142,0-1 0,-1 2 1,0-1-1,0 1 0,9 10 0,-6-3 90,0 0 0,-1 1 0,-1 0-1,-1 1 1,13 28 0,-19-37 29,-1 0 0,1 0 1,-1 1-1,0-1 0,-1 1 0,0 0 1,-1-1-1,1 1 0,-2 0 0,1-1 1,-1 1-1,-1 0 0,1-1 0,-1 1 1,-4 8-1,-6 13 26,-2 0 0,0-1 0,-25 35 0,26-45-239,-1-1 0,-1-1 0,0 0 1,-2-1-1,-27 22 0,31-29-544,1 1 0,0 1 0,-14 15 0,14-14-828,30-23-4826,-3-1 1605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33.9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456 0 7808,'0'0'7904,"-8"9"-4177,-34 71-1778,22-40-1668,-20 36-66,-35 72-41,5 24-370,-2 3-1366,48-123-711,-37 61 0,60-112 2185,-3 5-777,0 0-1,0 0 0,0-1 1,-9 9-1,0-2-2664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34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10624,'8'2'7466,"-1"4"-6822,1-1-1,0 1 1,1-1-1,-1 0 1,12 4 0,15 9-143,-23-9-333,1 0-1,17 16 1,-18-13-85,-2-4-38,-1 1-1,0 1 1,-1-1-1,9 14 1,21 45 15,-29-49-60,75 167 57,9 16-1767,-87-190 973,1 0 0,9 12 0,-14-21 340,0 0-1,1 0 1,0 0-1,0-1 0,0 1 1,0-1-1,0 1 1,0-1-1,0 0 1,1 0-1,6 2 1,11 3-3827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34.7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0 9728,'-9'10'4652,"8"-9"-4135,0 0 0,1 0 0,-1 1 0,0-1 0,0 2 0,1-3-442,0 0 1,0 1-1,0-1 0,0 0 1,0 1-1,0-1 1,0 1-1,0-1 1,0 0-1,0 1 0,0-1 1,0 0-1,1 1 1,-1-1-1,0 0 1,0 1-1,0-1 0,0 0 1,1 1-1,-1-1 1,0 0-1,1 1 1,-1 0 5,1-1 0,0 0 1,0 1-1,-1-1 0,1 0 1,0 1-1,0-1 0,0 0 1,-1 0-1,1 1 0,0-1 1,0 0-1,0 0 0,1 0 1,198 0 488,-2 0-4772,-117 0 495,-44 0-175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35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26 9600,'-12'-25'8512,"10"38"-7073,9 143 1020,29 173-1273,-15-125-1204,-18-174 22,42 279-136,-28-215-529,7 33-3686,-22-119 3632,-2-7 451,0 1 0,1 0 0,-1-1 0,1 1 0,-1-1 0,1 1 0,-1-1 0,1 1 0,0-1 1,0 1-1,0-1 0,0 1 0,0-1 0,0 0 0,1 2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35.4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10112,'29'10'3285,"-12"-1"-1893,31 23-224,-29-15-211,-15-12-736,145 186 2396,-119-149-2343,101 162 408,-106-158-501,-3 0 1,27 84 0,-24-43-38,-4 2 0,-4 0 0,-4 1 0,-3 0 0,-5 150 0,-8-190-707,-2 0 0,-2-1 1,-26 89-1,5-34-5613,22-84 2022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35.8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79 10624,'3'-9'8432,"5"2"-5682,12-5-3758,-14 8 1825,4-1-722,6-5 442,30-12 0,-40 20-429,0 0 1,-1 1-1,1-1 1,0 1-1,0 0 1,-1 1 0,1-1-1,0 1 1,0 0-1,6 2 1,-3 0 45,-1 0-1,1 1 1,-1 0 0,0 1 0,0-1-1,0 2 1,0-1 0,-1 1-1,0 0 1,0 1 0,0 0 0,5 6-1,0 0 84,-2 0 0,0 1-1,0 0 1,-1 1 0,12 25-1,-17-29-127,0 0 0,0 1-1,-1 0 1,-1 0-1,0 0 1,2 22 0,-8 68 362,0-21-215,4-42-228,1 53 62,0-75-75,0 1-1,2-1 1,6 23-1,-7-33-12,0-1-1,0-1 0,0 1 1,1 0-1,0 0 0,0-1 0,0 1 1,0-1-1,1 0 0,0 0 1,-1-1-1,2 1 0,-1-1 0,0 1 1,1-1-1,-1-1 0,1 1 0,0-1 1,0 1-1,0-2 0,0 1 1,0 0-1,0-1 0,9 1 0,273 22-1620,-281-24 1478,141 0-8264,-105-4 1638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26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25 9472,'-5'-25'9061,"11"35"-8395,4 4-502,0 2 20,1 0-1,-2 0 1,0 1 0,10 27 0,40 129-13,20 51-766,-15-82-3914,-61-136 3576,1 0 1,-1 0 0,1-1-1,0 1 1,6 6-1,4 0-2549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45.4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24 9216,'-21'11'13007,"22"-10"-12681,2 1-197,-1 0 1,1 0-1,-1 0 1,1-1 0,0 1-1,-1-1 1,1 0-1,0 0 1,0 0-1,5 1 1,32 3 404,-26-3-355,24 0 266,45-2 1,-32-1-227,14-1 13,89-15 0,-112 11-150,50-13 1,-80 15-466,0 2 0,0 0 0,0 0 0,22 0 0,-16-1-2055,-17 3 2022,0-1-1,0 1 1,0 0 0,0 0 0,0-1-1,0 1 1,0 0 0,0 0-1,0 0 1,0 0 0,1 0-1,-1 0 1,0 0 0,0 1-1,0-1 1,0 0 0,0 1-1,0-1 1,0 1 0,0-1 0,0 1-1,7 6-2913,6 10-878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45.8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44 11264,'-7'0'5152,"7"-18"-289,13 18-4031,1 0-64,21-7-416,-7 2-64,14-2-64,-7 0-96,7 7-96,11 0-864,-4 0-320,-14 0-1408,34 14-575,20 9-2177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51.4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297 625 4224,'2'-3'289,"-1"0"0,0-1 0,0 1 1,0-1-1,0 1 0,0-1 0,-1 1 0,1-1 0,-1 1 0,0-1 1,0 0-1,-2-5 0,2 3-64,-1 0 0,1 1 0,0-1 0,1 0 0,0-6 0,33-104 1199,-20 61-1132,6-36 531,-19 80-120,0-1 1,-2-21 0,0 22-44,1 0 0,0 0 0,2-13 0,1-6 1596,0-49 0,-3 77-2126,-1 0 0,1 1 0,0-1 0,-1 0 0,0 0 0,1 0 0,-1 1 0,0-1 0,0 0 0,0 1 0,0-1 0,0 0 0,-1 1 0,1 0 0,0-1 0,-1 1 0,1 0 0,-1-1 0,1 1 0,-1 0 0,-2-1 0,0 0 41,0 0 1,1 0 0,-1 1-1,0-1 1,0 1 0,0 0-1,0 0 1,0 0 0,-7 0-1,6 1-120,0 0 0,0 0-1,0 1 1,0-1 0,0 1-1,0 0 1,0 0 0,0 1-1,0-1 1,0 1 0,1 0-1,-1 0 1,1 1 0,-1 0-1,1-1 1,0 1 0,0 1-1,0-1 1,-3 4 0,-1 3-49,1-1 1,0 1 0,0 0 0,1 1 0,-8 17 0,-17 59 6,-17 119-103,25-94 71,-21 108 72,35-158-74,-1 100 1,10-94 24,3 0 0,3 0 0,27 119 0,-24-151 21,27 90-35,-30-112 20,0 0 0,0-1 0,1 0-1,1 0 1,0-1 0,19 21 0,-15-20 16,1-2 1,0 0-1,1 0 1,0-1 0,1-1-1,0-1 1,1 0-1,0-1 1,0 0-1,0-1 1,24 5-1,-5-4 28,-1-2-1,2-1 0,-1-1 1,59-4-1,-72-1-4,0 0 0,0-1 0,0-1 0,23-8 0,-36 9-23,0 0 0,1-1-1,-1 0 1,-1-1 0,1 0-1,-1 0 1,0-1 0,0 0-1,0 0 1,-1-1 0,13-15-1,-12 11 6,-1-1-1,0 0 1,-1 0-1,-1-1 1,6-14-1,14-67 7,-24 92-33,4-22 25,-1 0 0,0 0-1,-2 0 1,-1 0 0,-3-35-1,1 47 9,-1-1 0,0 1 0,-1 0-1,-1-1 1,-5-12 0,6 18-10,-1 0 1,0 0-1,0 0 0,0 0 1,-1 1-1,0 0 0,-1 0 1,-10-10-1,7 9-16,0 1 0,0 0 0,0 0 0,0 1 0,-1 0 0,0 1 0,0 0 0,0 1 0,-1 0 0,1 0 0,-12 0 0,8 1-4,0 2 0,1 0 0,-1 0 0,0 1-1,0 1 1,0 1 0,-25 7 0,19-3-57,1 1-1,0 0 1,1 2 0,0 0 0,0 1 0,1 1-1,1 0 1,0 1 0,1 1 0,0 1-1,-22 27 1,-23 55-1180,57-92 1114,-1 1-150,0 0 1,1 0 0,0 0-1,0 1 1,1-1 0,0 1-1,0-1 1,0 1 0,0 10-1,2-15 130,0 0-1,0-1 0,0 1 1,0-1-1,1 1 0,-1-1 0,1 1 1,-1-1-1,1 1 0,-1-1 1,1 1-1,0-1 0,0 1 1,0-1-1,0 0 0,0 0 1,0 1-1,0-1 0,0 0 1,0 0-1,0 0 0,2 1 1,0-1-184,-1 0 1,1 1-1,0-1 1,-1 0 0,1-1-1,0 1 1,0 0-1,0-1 1,0 0 0,0 1-1,-1-1 1,5-1 0,38-7-4589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54.6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235 3 7552,'0'0'161,"-1"-1"1,0 1-1,1 0 1,-1-1-1,1 1 1,-1 0-1,0 0 1,1 0-1,-1-1 1,0 1-1,0 0 1,1 0-1,-1 0 1,0 0-1,1 0 1,-1 0-1,0 0 1,1 1-1,-1-1 1,0 0 0,1 0-1,-1 0 1,-1 1-1,-20 11 1918,7-5-760,-7 3-96,15-8-1013,1 0-1,-1 1 0,1 0 0,0 0 1,0 1-1,0-1 0,0 1 1,1 1-1,-1-1 0,-8 10 0,6-1-117,0 0-1,1 0 1,0 0-1,1 1 1,1 0-1,0 0 1,-4 23-1,0 10 37,-2 51-1,5-19 13,4 0-1,3 1 1,3-1-1,5 0 1,27 119-1,-5-77-56,56 136 0,-57-186-46,2-1 1,4-2-1,49 72 0,59 56-48,-99-143-125,-39-47-6,0-1 0,0 1 0,0-1 0,1-1 0,0 1 0,8 3 0,-13-7-43,0 0 1,0 0-1,0-1 1,0 1 0,0 0-1,0-1 1,1 0-1,-1 0 1,0 1 0,0-1-1,0 0 1,0-1-1,1 1 1,-1 0 0,0-1-1,0 1 1,0-1-1,3-1 1,16-8-4237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55.4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77 70 8192,'-4'0'576,"-1"0"0,0 1 0,0-1 0,1 1 0,-1 0 0,0 1 0,1-1 0,-1 1 0,1 0 0,-1 0 0,1 0 0,0 1 0,0-1 0,0 1-1,-4 4 1,7-6-101,3 0-412,1-1 0,-1 0-1,1 0 1,-1 0 0,1 0-1,0 0 1,-1-1 0,1 1 0,-1-1-1,4-1 1,18-2 586,-19 4-568,0-1 0,-1 0 0,1 0 0,0 0 0,-1-1 0,0 1 0,1-1 0,-1 0-1,0-1 1,0 1 0,0-1 0,5-3 0,6-4 45,-14 9-121,18-10 166,0 0 0,38-15 0,-51 24-63,1 0 1,0 1 0,11-2 0,-16 3-31,0 0 1,0-1 0,0 1-1,0 0 1,0 1 0,1-1-1,-1 0 1,0 1-1,0-1 1,0 1 0,0-1-1,0 1 1,0 0 0,-1 0-1,1 0 1,0 0 0,2 2-1,-1 1 33,0-1 0,-1 1-1,1 1 1,-1-1 0,0 0-1,0 1 1,0-1 0,-1 1-1,1-1 1,-1 1-1,1 7 1,0 7 199,-1 30-1,-1-37-202,-2 44 116,-2-1-1,-3 1 1,-2-1 0,-18 58 0,0 5-129,13-58-284,14-58 172,0-1 0,-1 0 0,1 0 0,0 0 0,0 0 0,0 1 0,0-1 0,0 0 0,0 0 0,0 0 0,0 1 0,0-1 0,0 0 0,1 0 0,-1 0 0,1 0 0,-1 1 0,1-1 0,-1 0 0,1 0 0,-1 0 0,1 0 0,0 0 0,0 0 0,-1 0 0,1-1 0,0 1 0,0 0 0,0 0 0,0-1 0,0 1 0,0 0 0,0-1 0,0 1 0,0-1 0,1 0 0,-1 1 0,0-1 0,2 1 0,5 0-64,0 0-1,1 0 1,-1-1 0,16-1-1,-6 0-38,76 0-181,168 7-41,-262-6 343,28 3-4,32 7 0,-53-9 26,0 1 1,0 0-1,0 1 1,-1 0-1,1-1 1,-1 2 0,0-1-1,0 1 1,0 0-1,6 6 1,-9-7 19,-1 0 0,1 0 0,-1 0 0,0 0 0,0 0 0,0 1 0,-1-1 1,1 1-1,-1-1 0,0 1 0,0-1 0,0 1 0,0 0 0,-1 0 0,1-1 1,-1 1-1,0 0 0,0 0 0,-1-1 0,1 1 0,-1 0 0,1 0 0,-3 5 1,-3 6 69,0 0 1,0 0 0,-2-1 0,-9 16 0,14-25-99,-11 18 55,-2-1 0,0 0 0,0-2 0,-2 0 0,-1 0 0,-27 21 0,36-33-87,-1 0 1,1-1 0,-1 0 0,0-1 0,-1-1 0,0 1-1,1-2 1,-2 1 0,1-2 0,0 0 0,-1 0 0,1-1-1,-1-1 1,0 0 0,-17-1 0,18-1-294,-1-1 0,-15-4 0,25 6 115,1-1 1,-1 0 0,1 0 0,-1 0-1,1 0 1,-1 0 0,1 0 0,0-1-1,0 1 1,-1-1 0,1 0 0,0 1-1,0-1 1,1 0 0,-1 0 0,0 0-1,-1-3 1,2 4 42,1-1 1,0 1-1,0 0 1,-1 0-1,1-1 1,0 1-1,0 0 1,0-1-1,0 1 1,1 0-1,-1 0 1,0-1-1,0 1 1,1 0-1,-1 0 0,1-1 1,-1 1-1,1 0 1,-1 0-1,1 0 1,0 0-1,0 0 1,1-2-1,0 0-393,1 1 0,-1-1 0,1 1 0,0 0 0,0-1 0,0 1-1,0 0 1,5-2 0,0 1-1288,1 0-1,16-3 0,24-1-2639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55.9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249 37 8320,'-2'-9'1030,"2"7"-828,0 0 0,-1 0 0,1 1-1,0-1 1,-1 0 0,0 0 0,1 1 0,-1-1-1,0 0 1,0 1 0,-5-8 3113,5 10-3074,-1 0-1,1 0 1,0 0-1,0 1 1,0-1 0,0 0-1,0 0 1,0 1 0,0-1-1,0 0 1,0 3 0,0-2 44,-1 1-199,0 0 0,1 0-1,-1 0 1,1 0 0,0 1-1,0-1 1,0 1 0,0 5-1,-2 8 35,-8 37 169,-19 78 451,27-122-677,-53 172 514,23-35-578,9-33-35,-24 94-3234,47-196 1783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56.2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25 10112,'-26'-25'6883,"33"33"-5500,22 12-828,-1 1-1,-1 2 1,26 28 0,65 67 129,-97-100-661,1 0 0,1-2 0,1-1 1,28 15-1,259 97-3437,-305-124 2917,0-1-1,1 0 0,-1 0 0,1-1 0,0 0 0,-1 0 0,1-1 0,0 0 0,0 0 1,-1 0-1,1-1 0,0 0 0,12-4 0,9-5-3123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56.6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12 9728,'-11'10'1580,"3"-3"-350,-1 1 1,1 0 0,0 1-1,-8 12 2091,24-17-2723,5-3-551,0 0 1,-1-1-1,1 0 1,0-1-1,23-4 1,-34 4-45,9 0-25,154-22-1007,-131 22-203,-26 1 518,1 0 1,0-1-1,0 0 1,10-3-1,63-21-8485,-34 7 5764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56.9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 6 9344,'-1'0'411,"-1"-1"0,1 0 1,-1 0-1,0 1 1,1-1-1,-1 1 0,0-1 1,1 1-1,-1 0 1,0 0-1,0 0 0,1 0 1,-3 0-1,4 0-288,-1 0 1,1 0-1,-1 1 0,1-1 1,-1 0-1,1 0 0,0 1 1,-1-1-1,1 0 0,-1 0 1,1 1-1,0-1 0,-1 1 0,1-1 1,0 0-1,-1 1 0,1-1 1,0 1-1,0-1 0,-1 1 1,1 0-1,0 0 39,-1 1 1,1 0-1,0-1 0,0 1 1,0 0-1,0 0 0,0-1 1,0 1-1,1 2 0,18 64 148,16 78-43,23 76-6,-33-156-279,54 102-1,-55-125-328,3 0 1,1-2-1,41 47 0,-58-77 106,6 10-1460,2-1 0,38 32 0,-43-45-2112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58.5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13 7936,'-8'-11'2363,"4"9"-989,2 10 1481,3-6-2745,1 1 1,-1 0 0,1 0-1,-1-1 1,1 1 0,0-1 0,0 1-1,0-1 1,5 4 0,-1-1 8,-2 0-34,1 0 0,0 0 0,0-1 0,1 0 0,7 5 0,9 6 109,19 14 110,121 94 824,-132-97-922,-1 0 0,-2 2 0,29 36 0,-28-24 60,-2 1 0,-1 2 0,-2 0 0,-2 2 0,-3 0 0,-1 1 0,12 52 0,-15-36-66,-2-1 0,-3 2 0,-3-1 0,-2 1 0,-6 67 0,-2-88-397,-3 0 0,-20 73 0,17-79-1420,1 0-1,2 1 1,-4 71-1,13-77-851,-1-29 2049,-1 0 1,1 0-1,0-1 0,0 1 1,0 0-1,1 0 1,-1 0-1,2 2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26.6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4 115 8832,'-3'1'9925,"9"1"-9783,1 0 1,-1-1-1,1 1 0,-1-1 1,1-1-1,0 1 0,-1-1 1,1 0-1,0-1 0,11-1 1,2 0 35,53-5 579,107-25 0,-153 26-681,117-26-109,27 8-2572,-56 10-2667,-86 9 1203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59.1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157 6 8064,'-2'-5'2647,"2"5"-2572,0 0 1,0 0 0,-1 0-1,1 0 1,0 0 0,0 0-1,0 0 1,-1 0-1,1 0 1,0 0 0,-11 5 1810,-8 15-14,8-5-1419,0 1-1,2 0 1,0 0 0,1 1 0,0 1-1,-6 23 1,9-27-342,-7 25 28,2 1 1,1 0-1,2 0 1,2 1 0,2-1-1,2 62 1,7-9-66,29 156 0,-24-197-157,1-2 0,3 1 0,2-2 0,1 0 0,4-1-1,1-1 1,2-2 0,2 0 0,2-1 0,2-2 0,41 43 0,-63-75-490,1 0 0,0 0 0,0-1 0,1-1 0,1 0 1,0 0-1,0-1 0,0 0 0,0-1 0,1-1 0,21 7 0,31 1-3069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59.6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109 37 8064,'0'-5'605,"1"3"-358,-1 0-1,0 0 0,0 0 1,-1 1-1,1-1 0,0 0 1,-1 0-1,1 0 0,-11-12 5587,10 14-5686,-5 7 1367,-3 17-1404,6-13-68,-10 33 6,-12 83 1,-15 502-2358,40-561-2187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49:59.9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13 9984,'-1'-1'214,"1"1"0,0-1 0,0 0 0,-1 0 0,1 1 0,-1-1 0,1 0 0,-1 1 0,1-1 1,-1 0-1,1 1 0,-1-1 0,0 1 0,1-1 0,-1 1 0,0-1 0,1 1 0,-1-1 0,-1 1 0,2 1 4,-1 0 0,1 0 0,0 0 0,-1 0 0,1 1 0,0-1 0,-1 0 0,1 1 0,0-1-1,0 0 1,0 0 0,1 3 0,0-1-73,0 1-1,0-1 1,1 0-1,-1 0 1,1 0-1,0 0 1,-1 0-1,1-1 1,1 1-1,-1 0 1,4 3-1,5 6 58,79 93 759,-14-21-701,52 90-29,11 12-1443,-110-148 506,-19-24-106,1 0-1,0-1 1,0 0 0,21 17-1,-31-30 647,0 1 1,0 0-1,0-1 0,0 1 1,0-1-1,0 1 0,0-1 0,0 1 1,0-1-1,0 0 0,1 1 0,0-1 1,12-4-3419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00.4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19 9984,'0'0'128,"-7"-18"7474,7 18-7575,0 1-1,0-1 1,0 1 0,0 0 0,0-1 0,0 1 0,0-1-1,0 1 1,0-1 0,0 1 0,0-1 0,1 1 0,-1-1-1,0 1 1,0-1 0,0 1 0,1-1 0,0 1-1,21 1 222,-4-2-85,34 5 266,-12-1 9,46 9 0,-72-10-310,-1 1-1,0 0 1,0 1-1,0 1 1,0 0-1,-1 0 1,15 12-1,-18-12-2,-1 1-1,0 0 1,0 0-1,0 1 1,-1 0-1,0 1 1,10 16-1,-14-19-43,1 1-1,-1 0 0,-1 1 0,1-1 0,-1 0 0,0 1 0,-1-1 0,0 1 0,0 0 0,0-1 1,-2 15-1,-2 0 134,-1 0 0,-1-1 0,-13 37 1,-7 26 28,23-73-256,0 0-1,1 0 0,0 1 1,0-1-1,3 21 0,-2-28 8,1-1 0,0 1 0,0 0 0,0-1 0,0 1 0,1-1-1,-1 1 1,1-1 0,0 1 0,0-1 0,0 0 0,0 0 0,1 0 0,-1 0-1,1-1 1,3 4 0,-1-3-44,-1 0 0,2 0-1,-1 0 1,0 0-1,1-1 1,-1 0 0,1 0-1,-1 0 1,10 1 0,-2-2-653,1 0 1,-1 0 0,0-1 0,0-1-1,0 0 1,0-1 0,0 0 0,22-7-1,-8 0-1787,1-7-1723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01.1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73 9088,'-2'-8'4151,"1"7"-4022,1 2-100,-1-1-1,1 0 1,0 0-1,0 0 1,0 0-1,-1 0 1,1 1-1,0-1 1,0 0-1,0 0 1,0 0-1,-1 0 1,1 1-1,0-1 1,0 0-1,0 0 1,0 1-1,0-1 1,0 0 0,0 0-1,-1 0 1,1 1-1,0-1 1,0 0-1,0 0 1,0 1-1,0-1 1,0 0-1,0 3 891,10 0 1461,-9-3-2310,-1 1 0,1-1 1,0 1-1,0-1 0,0 0 1,0 1-1,0-1 0,0 0 1,0 0-1,0 1 0,0-1 1,0 0-1,0 0 0,1 0 1,260-6 1349,-193 0-1293,124-25 0,-61 2-505,-123 27-134,1 0-1,-1 2 1,16-1 0,7-1-1716,-31 2 1910,1 0 1,0 0 0,-1 0 0,1 0 0,0 0 0,-1 0 0,1 0 0,0 1 0,-1-1 0,1 1-1,2 0 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01.5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 8 8704,'-10'-4'2225,"10"4"-2121,-1-1 0,1 1 0,-1 0 0,1-1 0,-1 1 0,1 0 0,-1-1 0,1 1 0,-1 0 0,1 0 0,-1 0 0,0-1 0,1 1 0,-1 0 0,1 0 1,-1 0-1,0 0 0,1 0 0,-1 0 0,0 0 0,1 1 0,-1-1 0,1 0 0,-1 0 0,1 0 0,-1 0 0,0 1 0,0-1 0,1 2 68,-1 0 1,1-1-1,0 1 0,-1 0 0,1-1 0,0 1 1,0 0-1,0-1 0,0 1 0,0 0 0,1-1 0,-1 1 1,1 2-1,3 7 6,0 0-1,1 0 1,0 0 0,1-1 0,0 0-1,11 14 1,-2-1-78,33 49 144,102 173 162,-110-164-687,23 43-876,-48-98 197,2 0-1,28 35 1,-44-59 821,0-1 1,0 0-1,1 1 1,-1-1-1,0 0 1,0 0-1,1 0 1,-1 0-1,0 0 1,1 0-1,-1 0 1,1 0 0,0-1-1,-1 1 1,1 0-1,0-1 1,-1 1-1,1-1 1,0 0-1,-1 0 1,1 0-1,0 0 1,0 0-1,-1 0 1,1 0-1,2-1 1,23-8-2987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02.2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55 7808,'-21'44'9466,"21"-45"-9400,0 1 0,0 0 0,0-1 1,0 1-1,-1 0 0,1-1 0,0 1 0,0 0 0,0-1 0,0 1 0,0 0 0,1-1 0,-1 1 0,0 0 1,0-1-1,0 1 0,0 0 0,0 0 0,0-1 0,0 1 0,1 0 0,-1-1 0,0 1 0,0 0 0,0 0 1,1-1-1,-1 1 0,21-20 412,-16 15-397,0-1 0,1 1 0,-1 1 1,1-1-1,8-4 0,-3 4 66,-1-1-1,2 2 0,-1-1 1,0 2-1,1-1 1,0 2-1,0-1 1,0 2-1,0-1 1,0 2-1,0 0 1,13 1-1,-23-1-80,1 0 0,0 1 0,-1-1 0,1 1 0,-1 0 0,1-1 0,-1 1 0,1 0-1,-1 1 1,1-1 0,-1 0 0,0 1 0,0-1 0,0 1 0,0 0 0,0 0 0,0-1 0,0 1 0,0 1 0,2 3 0,-2-2 4,0 0 1,-1 0 0,1 0 0,-1 1-1,0-1 1,0 0 0,0 1-1,-1-1 1,1 1 0,-1-1 0,0 1-1,-1 4 1,-1 13 58,-2 0 0,-1 0 1,-8 24-1,-27 62 2,23-66-118,14-35-39,0 1-1,1-1 1,0 1-1,0-1 0,1 1 1,-1 15-1,2-20-4,0 0-1,0 0 1,1 0-1,-1 0 1,1 0-1,0 0 1,0 0-1,0 0 1,0-1-1,1 1 1,-1 0-1,1-1 1,-1 1-1,1-1 1,0 1-1,0-1 1,0 0-1,1 0 1,3 4-1,3 0-13,1 0 1,0 0-1,1-1 0,-1 0 0,1 0 0,14 3 1,71 13-348,-46-11 228,137 45-1,-181-53 233,0 1 1,0-1-1,0 1 1,0 0-1,-1 0 1,10 8-1,-13-9-25,0-1 1,-1 1-1,1-1 0,-1 1 1,1 0-1,-1 0 0,0 0 1,0 0-1,0 0 0,0 0 1,0 0-1,0 0 0,-1 0 1,1 0-1,-1 0 0,1 1 1,-1-1-1,0 0 0,0 0 1,0 1-1,0-1 0,0 0 1,0 0-1,-2 4 0,1 0 18,-1-1-1,-1 1 0,1 0 1,-1-1-1,0 0 1,0 0-1,-1 1 0,1-2 1,-1 1-1,-8 7 1,-4 3 3,-31 20 1,36-28-69,-27 18-120,-2-1 0,0-3 0,-61 24 0,-7 0-1618,48-20-1807,51-22 2309,29-13-4704,17-2 2003,5-1 416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02.6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11648,'12'14'3733,"-12"-14"-3701,0 0 0,0 0 0,0 1-1,0-1 1,0 0 0,0 0 0,1 0 0,-1 0 0,0 0 0,0 0 0,0 0 0,0 1-1,0-1 1,0 0 0,0 0 0,1 0 0,-1 0 0,0 0 0,0 0 0,0 0 0,0 0-1,0 0 1,0 0 0,1 0 0,-1 0 0,0 0 0,0 0 0,0 0 0,0 0 0,0 0-1,1 0 1,-1 0 0,0 0 0,0 0 0,0 0 0,0 0 0,0 0 0,1 0 0,-1 0-1,0 0 1,0 0 0,0 0 0,0-1 0,0 1 0,0 0 0,0 0 0,1 0 0,-1 0-1,1-1 84,0 0 0,0 1 0,1-1-1,-1 1 1,0-1 0,1 1-1,-1-1 1,0 1 0,1 0-1,-1 0 1,1 0 0,-1 0-1,3 0 1,-2 0-12,0 1-1,0 0 0,0-1 1,-1 1-1,1 0 1,0 0-1,0 0 1,-1 0-1,1 1 1,0-1-1,-1 0 0,0 1 1,2 1-1,4 5-1,-1 1 0,0 0-1,-1 0 1,0 0-1,0 1 1,-1-1 0,-1 1-1,6 21 1,3 7-9,53 134 101,8 20-19,-54-135-144,15 84-1,-25-89-344,-3 0-1,-2 0 0,-3 1 0,-1-1 0,-3 0 0,-3 0 0,-1 0 1,-23 81-1,25-116-823,-1-1 1,0 0-1,-1-1 0,-1 1 1,-15 21-1,15-24-2338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03.0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 1 9216,'-11'2'1295,"-13"3"4460,24-4-5670,0 0-1,0 0 1,1 0-1,-1 0 1,0-1-1,1 1 1,-1 0-1,1 0 1,-1 0-1,1 0 0,-1-1 1,1 1-1,0 0 1,-1 0-1,1-1 1,0 1-1,0-1 1,-1 1-1,1-1 1,0 1-1,0-1 1,0 1-1,0-1 1,0 0-1,0 1 1,0-1-1,1 0 1,35 8 397,-22-6-375,138 14 18,-60-8-2314,-85-7 1334,1 0 1,0-1 0,-1 0-1,10-2 1,15-4-2975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03.4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 9600,'1'-1'317,"0"0"0,-1 1 0,1-1 1,0 1-1,0-1 0,0 1 0,0-1 0,0 1 1,0-1-1,0 1 0,0 0 0,0 0 1,0-1-1,1 1 0,2 0 232,0 0-1,0 1 1,0-1-1,8 3 1,8 0 195,18-4-4,4 1 112,63 6 0,-91-3-630,1-1 0,-1 2 0,0 0 0,0 0 0,-1 2 0,1-1 0,-1 2 0,14 8 0,-22-12 39,0 1 1,0-1-1,0 1 0,6 7 0,-9-9-147,0 1 0,-1-1-1,1 1 1,0 0 0,-1-1 0,0 1 0,0 0 0,0 0 0,0 0 0,0 0-1,0 4 1,-1 0 34,0 0-1,0-1 1,-1 1-1,0 0 0,-1 0 1,1-1-1,-6 13 1,-1 8 11,3-6-105,-17 81-82,21-92 1,0 0 1,0 0-1,1 0 0,1 0 1,0 0-1,0-1 1,0 1-1,5 11 1,-5-17-27,0-1 0,0 0 0,1 1 0,-1-1 0,1 0 0,0 0 1,0 0-1,0 0 0,1 0 0,-1-1 0,0 1 0,1-1 1,0 1-1,0-1 0,0 0 0,0 0 0,4 2 0,-1-2-179,1 1 0,0-2 0,-1 1 0,1-1 0,0 1 0,0-2 0,0 1 0,7-1 0,28-1-4872,41-5 0,-38 2-699,-8 3 1457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48.1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20 9216,'-1'-20'5978,"7"30"-4319,-2-1-1512,0 0-1,-1 0 1,-1 0 0,2 11 0,-2-12-103,24 126 465,-7 0-1,4 184 1,-21 3-500,-3-184-1277,1-133 1056,-2 28-837,2-32 951,0 1 1,0-1-1,0 1 0,0 0 1,0-1-1,0 1 0,0-1 0,-1 1 1,1 0-1,0-1 0,0 1 1,-1-1-1,1 1 0,0-1 0,0 1 1,-1-1-1,1 1 0,-1-1 0,1 1 1,0-1-1,-1 0 0,1 1 1,-1-1-1,1 0 0,-1 1 0,1-1 1,-1 0-1,0 1 0,1-1 1,-1 0-1,1 0 0,-1 0 0,1 0 1,-1 0-1,0 0 0,1 1 1,-1-1-1,1 0 0,-1-1 0,0 1 1,0 0-1,-12-6-3475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27.2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0 221 10112,'3'-8'7999,"18"-28"-6196,1 6-1241,-6 7-417,1 1 0,1 1 0,27-26-1,-40 43-70,1 0-1,-1 1 1,1-1 0,-1 1-1,1 0 1,0 1-1,0-1 1,0 1-1,0 1 1,7-2-1,-12 2-17,1 1-1,0 0 0,0 0 1,0-1-1,-1 1 1,1 0-1,0 0 0,0 1 1,-1-1-1,1 0 0,0 1 1,0-1-1,-1 1 1,1-1-1,0 1 0,-1 0 1,1 0-1,-1 0 0,1 0 1,-1 0-1,1 0 1,-1 0-1,0 0 0,1 0 1,-1 1-1,0-1 0,0 1 1,0-1-1,0 1 1,0-1-1,0 1 0,-1-1 1,1 1-1,0 0 0,-1-1 1,1 1-1,-1 0 1,0 0-1,1 1 0,-1 8-10,0 0 0,0 0 0,-1-1 0,0 1 1,-1 0-1,0-1 0,-5 14 0,3-11-108,1 0 1,0 0-1,1 1 1,-1 13-1,4-23 41,-1 0 0,0 0 0,1 0 0,0 0 0,0 0 0,0 0 0,1 0 0,-1 0 0,1 0 0,0-1 0,0 1 0,0 0 0,1-1 0,-1 0 0,1 0 0,0 0 0,0 0 0,0 0 0,6 4 0,6 3 30,0-1 1,0 0-1,25 9 0,-11-5-38,-18-8 60,-5-3 72,-1 1 1,0-1-1,0 1 1,0 0-1,0 0 0,0 0 1,0 1-1,-1-1 0,0 1 1,0 0-1,5 7 1,-8-10-55,-1 1 0,1-1 0,-1 0 1,1 1-1,-1-1 0,0 0 1,0 1-1,0-1 0,0 1 0,0-1 1,0 0-1,0 1 0,0-1 0,0 1 1,-1-1-1,1 0 0,-1 1 1,1-1-1,-1 0 0,1 0 0,-1 1 1,0-1-1,0 0 0,1 0 1,-1 0-1,0 0 0,-1 1 0,-3 4 60,-1-1-1,1 0 0,-10 6 0,14-11-106,-32 22-552,-1-3-1,-51 23 1,39-21-2366,20-5-1171,14-1-1690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06.5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0 7680,'-2'1'3621,"-17"5"3477,26-2-6340,25 5-54,-1 0 0,1-3 0,0 0 0,0-2 0,51 0 0,-68-4-628,4 0-7,1 0 0,27-5-1,-25 1-284,-1 2 1,23 0-1,15 3-5770,-17-1-4474,-27 0 6482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07.0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 1 10240,'-1'-1'9908,"-1"6"-8230,-3 12-2358,-9 40 1011,8-31-206,-7 42 0,11-44-116,1 0 0,4 42 0,-2-56 56,1 1-1,0-1 1,1 0-1,0 0 1,0 0 0,1 0-1,0 0 1,10 15-1,-11-20-19,1-1 0,0 0-1,-1 0 1,2 0 0,-1 0-1,0-1 1,1 1 0,-1-1-1,1-1 1,0 1 0,0 0-1,0-1 1,0 0-1,0 0 1,1-1 0,9 2-1,6 0-32,0-1-1,0-1 0,24-2 1,-8 0-118,-1 0-2113,61-9 1,-86 9 544,0 0 1,15 2 0,-7-1-2742,-5 0 1077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07.4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19 7808,'-7'-19'9157,"7"33"-7696,7 112-138,15 96-1003,-14-157-268,18 137-275,30 123-6753,-42-259 3014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09.0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331 65 6784,'0'-2'363,"0"0"1,0 0 0,-1 0-1,1 0 1,-1 1 0,1-1-1,-1 0 1,1 0-1,-1 1 1,-2-5 1632,3-13 553,-1-3 3109,-61 178-4255,-9 37-1403,-24 8 197,55-123-687,-2-3-2678,29-57-203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09.4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10112,'0'0'7599,"4"1"-6553,-1 0-809,2 1 58,0-1 0,0 1 0,0 1 0,7 3 0,52 38 526,-24-11-237,65 70 0,178 229-1549,-265-311-81,2 1 0,23 19 1,-29-30-615,-1 0 0,25 12 0,-4-5-2500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10.1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109 0 8832,'-8'8'9930,"4"-4"-9813,0 0 0,0 0-1,0 0 1,1 1 0,0 0 0,0-1-1,0 1 1,0 0 0,1 0 0,-1 1-1,-2 10 1,-1 1-25,-5 11 10,2 0-1,1 1 0,1 0 1,-5 58-1,5 88 43,8-89-165,19 136-1,34 50-4,-42-232-175,2-1 0,22 45 0,-21-50-215,-6-15-153,0-1 1,20 30-1,-25-42 5,1 0 0,0 0 0,0 0 1,1-1-1,-1 0 0,1 0 0,0 0 0,0-1 0,1 0 0,13 6 0,1-4-3121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10.5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187 12 8448,'0'-11'9199,"-2"13"-8425,-7 15-477,1 1 0,-10 32 0,13-34-228,-14 50-60,-18 114 0,11-41-705,-15 71-3485,27-142-1243,7-38 2150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10.9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4 8832,'-6'-3'8405,"9"16"-4919,0-5-4620,9 25 1514,38 93-126,-38-99-257,5 12-139,41 69-1,-40-80-436,0-2-1,2 0 0,0-1 0,2-1 0,1-1 1,26 21-1,-3-14-1612,-9-6-1733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11.4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59 9472,'-26'-13'10597,"69"-3"-9506,-30 11-981,-1 0 0,1 0 1,1 1-1,-1 1 0,1 0 0,-1 1 1,16 0-1,-20 2-41,1 0 1,-1 1-1,0 1 0,1-1 1,-1 1-1,0 1 0,14 6 1,-17-6 9,0 0 0,0 0 0,-1 0 0,1 1 0,-1 0 0,0 1 0,0-1 1,0 1-1,0 0 0,-1 0 0,6 8 0,-5-4 50,0 0 0,-1 0-1,0 0 1,0 0 0,-1 1 0,0-1 0,-1 1-1,0 0 1,0 0 0,-1 0 0,0 0 0,-1 14 0,0-5 14,-1-4-65,1 1 0,3 16 0,-2-27-113,0 0 0,0 0 1,1-1-1,-1 1 0,1 0 0,0-1 0,1 0 1,-1 1-1,1-1 0,5 7 0,-3-5-199,0 0 0,1 0 0,0 0 0,0-1-1,1 0 1,9 6 0,-12-9-10,0 0 0,0 0 0,0-1 0,1 0 0,-1 0 0,0 0 0,1 0 0,-1-1 0,0 1 0,1-1 0,-1 0-1,0 0 1,8-2 0,3-1-1617,-1-2 0,1 0 0,19-9 0,17-6-5478,-15 8 3915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12.0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1 9856,'-14'12'9267,"14"-10"-9009,0-2-232,1 0 0,-1 0 0,0 1 0,0-1 0,0 0 0,0 0 0,0 1 0,0-1 0,1 0 0,-1 0 0,0 1 0,0-1 0,0 0 0,1 0 0,-1 0 0,0 1 0,0-1 1,0 0-1,1 0 0,-1 0 0,0 0 0,1 0 0,-1 0 0,0 1 0,0-1 0,1 0 0,-1 0 0,0 0 0,1 0 0,-1 0 0,0 0 0,1 0 0,14 0 186,-7 0-19,232 0 417,-76 0-3306,-120 3-373,2 1-5947,-25-4 5102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28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9 7296,'-1'-1'225,"0"0"-1,0 1 1,0-1 0,0 0 0,0 1 0,0-1-1,0 1 1,0-1 0,0 1 0,0-1 0,-1 1-1,1 0 1,0-1 0,0 1 0,0 0 0,-1 0-1,1 0 1,0 0 0,0 0 0,-1 0 0,1 0-1,0 1 1,0-1 0,0 0 0,-1 1 0,1-1 0,0 1-1,0-1 1,0 1 0,0-1 0,0 1 0,-1 1-1,1-2-165,0 1-1,0-1 0,1 0 1,-1 1-1,0-1 0,0 1 1,1-1-1,-1 1 0,0 0 0,1-1 1,-1 1-1,0 0 0,1-1 1,-1 1-1,1 0 0,-1 0 1,1-1-1,0 1 0,-1 0 1,1 0-1,0 0 0,-1 0 1,1 0-1,0-1 0,0 1 0,0 0 1,0 0-1,0 0 0,0 0 1,0 0-1,0 0 0,0 0 1,1-1-1,-1 1 0,0 0 1,0 0-1,1 0 0,-1 0 1,1 0-1,-1-1 0,0 1 1,1 0-1,0-1 0,-1 1 0,2 1 1,2 1 83,1 0-1,-1 0 1,1-1 0,0 1 0,-1-1 0,1 0-1,0 0 1,10 1 0,0 1 284,26 1 0,-19-4-356,-1-2 1,0 0-1,1-2 1,28-6-1,-10 2-1793,-13 4-1957,-17 2-394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12.3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5 11136,'-6'-5'8533,"38"53"-7745,-17-27-825,20 39 0,25 88-948,-59-146 968,7 21-281,40 114-2087,-41-109 570,2-1 0,16 34 0,-11-35-1630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13.2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91 8704,'-19'-6'13055,"26"-2"-12893,0 1 0,1 0 0,1 0 0,-1 0 0,1 1 0,0 0 0,0 1 0,1 0 0,-1 1 0,18-6 0,-13 6-84,-1 1 1,1 1 0,0 0 0,-1 1 0,1 1 0,0 0 0,20 2 0,-29-1 13,0 0 0,0 1 0,0-1 0,0 1 0,0 0 0,0 0 0,-1 0 0,1 1 0,-1 0 1,5 3-1,-6-3-28,-1-1 0,1 1 0,0 0 1,-1 1-1,1-1 0,-1 0 0,0 1 1,0-1-1,-1 1 0,1-1 0,-1 1 1,0 0-1,0 0 0,1 6 1,-1-6-45,-1 1 1,1-1 0,-2 0-1,1 1 1,0-1 0,-1 1 0,1-1-1,-3 5 1,-1 10 6,2-11-51,0 1 1,-1-1 0,-7 16-1,-5 12-170,14-34 140,1 0 1,-1 1-1,1-1 1,-1 0-1,1 1 0,0-1 1,0 1-1,0-1 1,0 1-1,1-1 0,-1 0 1,1 1-1,-1-1 1,1 0-1,0 1 0,0-1 1,0 0-1,0 0 1,0 0-1,1 0 0,-1 0 1,0 0-1,1 0 1,0 0-1,-1-1 0,1 1 1,0 0-1,0-1 1,0 1-1,2 0 1,8 4-37,-1 0 0,1 0 0,0-2 0,20 6 1,-13-4-36,9 3 25,72 28-129,-90-32 294,1 0-1,-1 1 1,0 0-1,-1 1 1,1 0-1,15 16 1,-23-21-3,-1 0 0,1 0 0,0 0 0,0 0 0,-1 1 0,0-1 1,1 0-1,-1 1 0,0 0 0,0-1 0,0 1 0,0-1 0,-1 1 0,1 0 0,-1 0 0,0-1 1,0 1-1,0 4 0,-1-3-15,0 0 1,0 1 0,0-1 0,0 0-1,-1 0 1,0 0 0,0-1 0,0 1 0,0 0-1,-1-1 1,-2 4 0,-6 4-35,0 0 1,-1 0 0,0-1-1,-1-1 1,-23 15 0,6-7-762,-1-2 0,-1 0 0,-39 11 0,70-25 704,-29 8-3529,-40 17 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13.5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19 10496,'2'-19'5824,"-2"19"-5772,5 4 1387,2 3-499,3 10-646,1 1 0,-2 0 0,-1 0 0,0 0 0,8 30 0,-1-1-228,59 167-56,4 29-85,-68-199-422,-1 0 0,-3 1 0,2 70-1,-8-100-503,-2-1-1,-4 25 1,1-14-1648,4-6-604,1-6-256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13.9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0 12160,'-21'19'8442,"21"-19"-8403,0 1 1,0-1-1,0 0 1,0 0-1,0 1 0,0-1 1,0 0-1,0 1 1,0-1-1,0 0 0,0 0 1,0 1-1,0-1 1,0 0-1,0 0 0,0 1 1,0-1-1,0 0 1,0 1-1,0-1 0,0 0 1,1 0-1,-1 1 1,0-1-1,0 0 0,0 0 1,0 0-1,1 1 1,-1-1-1,0 0 0,7 3 17,0 0 0,1-1 0,-1 1-1,0-2 1,15 3 0,42-1-171,-42-3-240,24 4 0,101 21-6221,-114-18 2315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14.7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64 8576,'-21'0'12303,"22"-1"-11929,15-15 156,26-17 1,-39 31-482,0 0 0,0 0 0,0 1 0,0 0 1,1 0-1,-1 0 0,0 0 0,1 0 0,-1 1 0,0-1 0,1 1 0,-1 0 0,1 0 1,-1 0-1,7 2 0,2 0 272,-1 1 0,0 0-1,14 6 1,-21-7-227,-1-1 0,1 1 0,-1 0 0,0 0 0,1 0 0,-1 1 0,0-1 0,0 1 0,-1-1 0,1 1 0,-1 0 0,1 0 0,-1 0 0,0 1 1,0-1-1,0 0 0,-1 1 0,1-1 0,-1 1 0,0 0 0,0 0 0,0-1 0,0 1 0,-1 0 0,1 0 0,-1 0 0,0-1 0,0 1 0,-1 0 0,1 0 0,-1 0 0,0 0 0,0-1 0,-2 6 0,-10 21 24,10-23-121,-1 1 1,1-1-1,1 0 0,-1 1 0,1-1 0,1 1 1,-3 15-1,4-11-49,1 12-435,-1-22 460,0-1 0,1 0 0,-1 0-1,1 0 1,-1 0 0,1 0 0,0 0-1,-1 0 1,1 0 0,0 0 0,0 0-1,0 0 1,0 0 0,0 0 0,0-1 0,0 1-1,0 0 1,2 0 0,46 20-311,-37-17 333,0 0 0,-1 1 0,0 1 0,0 0 0,0 0 0,12 11 0,-21-16 28,-1 0 1,0 0-1,0 1 1,0-1-1,0 1 1,0-1-1,0 1 1,-1-1-1,1 1 1,0 0-1,-1-1 1,1 1-1,-1 0 1,1-1-1,-1 1 1,0 0-1,0 0 1,0 0-1,0-1 1,0 1-1,0 0 1,-1 0-1,1-1 1,-1 4-1,-2 3 83,0 0-1,-1 0 0,-8 14 0,5-9-74,-13 25-181,-1 0-1,-2-2 1,-43 55-1,-2-22-2842,46-47-366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16.5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130 6 8320,'-8'-5'12533,"2"14"-13141,-6 9 888,2-3-106,1 0 1,1 1-1,0 0 0,-6 19 1,3-1-79,-12 67 0,12-7-40,1 114 0,11-160-8,2-1 0,2 1 0,15 66 0,-7-55-157,36 153 35,-35-163-903,2 0-1,28 56 1,-37-90-397,1-1 0,19 26 0,-6-16-2818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17.2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82 9216,'-9'-15'11765,"31"9"-11079,25-12 1,-29 10-460,-1 2 0,1 0 1,22-4-1,-21 6-104,37-3 703,-50 6-646,0 1 1,0 0 0,1 1-1,-1-1 1,0 1 0,11 3 0,-15-3-148,-1-1 1,1 1 0,0 0 0,-1 0 0,1 0 0,-1-1 0,1 1 0,-1 1 0,1-1 0,-1 0-1,0 0 1,0 0 0,0 1 0,1-1 0,-1 1 0,0-1 0,-1 1 0,1-1 0,0 1 0,0-1-1,-1 1 1,1 0 0,-1-1 0,1 1 0,-1 0 0,0 0 0,1-1 0,-1 1 0,0 0 0,0 0 0,-1 0-1,1-1 1,-1 3 0,-1 6-3,0-1 0,-1 0 0,0 0-1,-8 16 1,-5 5-61,10-20 36,1 1 0,-1 0 0,2 0 0,-5 14 0,7-17-69,0 0-1,0 1 1,1-1-1,0 0 0,0 1 1,1-1-1,0 1 1,0-1-1,1 0 1,0 1-1,3 9 1,-2-13 16,0 1 1,1-1 0,-1 0 0,1 0 0,1 0 0,-1 0 0,0-1 0,1 1 0,0-1-1,7 5 1,6 6-149,28 16-1,-33-23 103,79 47-409,41 30-22,-117-74 611,-1 0 0,-1 1 0,0 1 0,-1 0 0,0 0 0,15 23 1,-24-30-43,1 0 1,-2 0-1,1 0 1,0 0-1,-1 0 1,0 0-1,-1 1 1,1-1-1,-1 1 1,0-1-1,-1 1 1,0-1-1,0 1 1,0-1-1,-1 1 1,0 0-1,0-1 1,0 0-1,-1 1 1,0-1-1,-1 0 1,1 0-1,-1 0 1,0 0-1,-1 0 1,1-1-1,-1 1 1,0-1-1,0 0 1,-1 0-1,-5 4 1,-7 5-460,0-1 0,-1-1 0,0 0 0,-20 9 0,-44 19-2311,69-32 1441,0 1 0,0 0 0,-18 17 0,3-1-3462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18.4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423 12 8448,'0'-11'7616,"-8"21"-5126,2 4-2050,-11 20-1,-10 18-59,-60 125 233,79-160-580,-23 53 33,-53 88 0,45-93-159,-12 19-288,29-51-442,-2 4-1733,6-15-2236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18.7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0 8832,'-8'1'11162,"11"5"-11658,105 122 2261,-82-95-1713,3-1 0,43 38 0,-51-51-64,129 110-1389,-132-114 1000,96 68-3802,-36-35-1338,-41-24 1952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19.2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1 9728,'-12'5'6150,"12"-5"-5979,-1 2 0,2-2-58,-1 1-1,0 0 1,0-1 0,1 1-1,-1-1 1,1 1-1,-1-1 1,0 1 0,1-1-1,-1 1 1,1-1 0,-1 1-1,1-1 1,-1 1 0,1-1-1,0 0 1,-1 1 0,1-1-1,-1 0 1,1 0-1,1 1 1,0 0-29,0-1 0,0 1 0,0-1 1,0 0-1,0 1 0,0-1 0,1 0 0,-1 0 0,3-1 0,16 1 56,25 7 4,33 5-485,81 17-3723,-36-10-5408,-66-13 5734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28.6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9472,'14'7'3520,"5"-2"-2752,14 3 416,-15-5 0,4 2-289,6-5 1,0 0-352,4 0-160,6 0-224,2 0-192,7 0 0,-1 0-736,1 4-320,-2-1-1119,11 7-449,-5 2-1408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19.5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0 11392,'-4'1'8949,"10"15"-7173,-1-7-1571,10 25 91,48 182-323,-10 27-1279,11-1-5094,-56-221 2492,12 26 0,-15-36 2497,9 22-2135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19.9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 8704,'0'0'428,"1"0"-327,-1-1-1,0 1 1,0 0 0,1-1-1,-1 1 1,0 0-1,1 0 1,-1-1-1,0 1 1,1 0-1,-1 0 1,0-1 0,1 1-1,-1 0 1,1 0-1,-1 0 1,0 0-1,1 0 1,-1 0-1,1 0 1,-1-1 0,1 1-1,-1 0 1,0 1-1,1-1 1,-1 0-1,1 0 1,-1 0-1,1 0 1,-1 0 0,0 0-1,1 0 1,-1 1-1,1-1 1,-1 0-1,1 1 1,48 78 4357,-21-42-3431,58 56 0,23 23-590,-78-78-377,-2 1 0,-1 1-1,-3 1 1,23 47 0,-12-7-61,34 111 0,-67-184-3,13 41-448,12 64-1,-23-85-319,-1 1-1,-2 0 1,-2 50 0,-5-30-1239,4-4-1903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22.3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90 7808,'-14'19'12693,"14"-19"-12675,0 0 1,0 0 0,0 0 0,0 0-1,0 1 1,0-1 0,0 0-1,0 0 1,0 0 0,0 0 0,0 0-1,-1 1 1,1-1 0,0 0 0,0 0-1,0 0 1,0 0 0,0 0-1,0 1 1,1-1 0,-1 0 0,0 0-1,0 0 1,0 0 0,0 1-1,0-1 1,0 0 0,0 0 0,0 0-1,0 0 1,0 0 0,0 0-1,0 1 1,0-1 0,1 0 0,-1 0-1,0 0 1,0 0 0,0 0 0,0 0-1,0 0 1,0 0 0,1 0-1,-1 0 1,0 0 0,0 1 0,0-1-1,1 0 1,51-18 786,-44 14-726,143-72 914,-144 73-756,-1 0 1,1 1-1,0-1 0,1 1 0,10-1 0,-17 3-196,1-1 0,-1 1 0,1 0 0,-1 0-1,0 1 1,1-1 0,-1 0 0,0 0 0,1 1-1,-1-1 1,0 0 0,1 1 0,-1 0 0,0-1 0,0 1-1,0 0 1,0-1 0,1 1 0,-1 0 0,0 0-1,0 0 1,0 0 0,-1 0 0,1 0 0,0 0 0,0 0-1,0 1 1,-1-1 0,1 0 0,-1 0 0,1 1-1,-1-1 1,1 0 0,-1 0 0,0 1 0,0 1 0,2 12 20,-1-1 1,0 1 0,-3 15 0,2-1 0,-7 76-222,6-91 164,1-1-10,0 0 0,4 24-1,-4-35 21,1 1-1,-1-1 1,1 1-1,0-1 0,0 0 1,0 1-1,0-1 1,0 0-1,0 0 0,0 0 1,1 1-1,-1-1 0,1-1 1,0 1-1,-1 0 1,1 0-1,0-1 0,0 1 1,0-1-1,4 3 1,71 24-980,-52-19-1434,-21-7 1590,0-1-1,0 0 0,0 0 1,0 0-1,0-1 0,6 1 1,5-1-4411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30.28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141 715 6144,'-1'-5'391,"0"0"0,-24-44 3913,17 41-3913,-24-16 2384,29 22-2578,0 0 0,0 1 0,0-1 0,0 1 1,0 0-1,0 0 0,-1 0 0,1 0 0,0 1 1,-5-1-1,7 1-162,0 0 0,0 0 0,-1 1 1,1-1-1,0 1 0,0-1 0,0 1 0,0-1 1,0 1-1,0-1 0,0 1 0,0 0 0,0 0 1,0-1-1,0 1 0,0 0 0,0 0 0,1 0 1,-1 0-1,0 0 0,1 0 0,-1 0 0,1 0 0,-1 0 1,1 1-1,-1 1 0,-1 3 1,0 1 0,0 0 0,1 0 0,0 7 0,-1 23-34,1 1-1,3-1 0,7 46 1,31 112-152,-24-141 200,2 0-1,3-1 0,47 88 1,-58-124-75,0 0 0,1-1-1,1 0 1,1 0 0,21 19 0,-26-28 11,0 0 0,0-1 1,0 0-1,1 0 0,0-1 0,0 0 0,0 0 0,1-1 1,-1-1-1,1 0 0,0 0 0,14 2 0,-18-5 18,-1 1 0,1-1 0,0-1 1,0 1-1,-1-1 0,1 0 0,0 0 0,-1 0 0,1-1 0,-1 0 0,1 0 0,-1-1 0,0 1 0,0-1 1,0 0-1,0-1 0,-1 1 0,1-1 0,-1 0 0,0 0 0,0 0 0,0-1 0,-1 1 0,5-8 1,0-1 20,-1-1 1,0 1 0,-1-2 0,-1 1 0,0 0 0,-1-1 0,5-30-1,-6 22 3,-2-1 0,0 1 0,-2-1 0,0 0 0,-7-29 0,-1 11 24,-28-81 0,27 98 24,-1 1-1,-1 0 0,-1 0 0,-28-38 0,28 45-16,-1 1 0,-1 0 0,0 0 0,-2 2 1,1 0-1,-25-16 0,33 26-22,0-1 1,0 1-1,-1 0 1,1 1 0,-1 0-1,-9-2 1,14 4-33,0 1 1,1-1-1,-1 1 1,0-1-1,0 1 1,1 1 0,-1-1-1,0 0 1,1 1-1,-1 0 1,0 0-1,1 0 1,-1 0-1,1 1 1,-1-1-1,1 1 1,-5 3-1,3-1-10,1 0 0,0 0 0,0 0 0,0 1 0,1 0-1,-1 0 1,1 0 0,-3 7 0,-2 6-9,-8 24 0,5-3 8,1 2 0,2-1 0,2 1 1,1 0-1,3 0 0,2 42 0,5 0-21,4-1 0,19 82-1,-15-109 2,33 93-1,-32-114-97,1-2 0,1 1 0,37 53 0,-42-71 46,0-1 1,2 0-1,23 20 1,-29-28 79,1 0 1,0 0-1,0-1 1,1 0-1,-1-1 0,1 0 1,0 0-1,11 2 1,-14-4 32,0-2 1,-1 1-1,1-1 1,0 1-1,0-1 1,0-1-1,-1 1 1,1-1-1,0 0 1,0-1-1,-1 1 1,1-1-1,-1 0 1,1-1-1,-1 1 1,0-1-1,0 0 1,8-7-1,-1 0 69,0 0-1,-1-1 1,0 0 0,-1-1-1,16-23 1,6-17 200,-1-1 0,34-84 0,-52 100-215,0-2 1,-3 1-1,-1-2 1,-2 1 0,2-45-1,-6 8 50,-10-128 1,-13 44-26,14 132-90,-1-1 1,-1 1 0,-16-39 0,16 52-12,0 0 0,-1 1 0,0 0-1,-1 1 1,-1 0 0,0 0 0,0 1 0,-1 1-1,-1 0 1,0 0 0,-1 1 0,-24-13 0,19 13-20,0 1 0,0 1 0,-1 0-1,-1 2 1,1 0 0,-1 1 0,0 1 0,0 1 0,-32 0 0,42 3 1,1 1 0,0-1 0,0 2 0,0-1 0,1 2 0,-1-1 0,0 1 0,1 1 0,-1-1 0,1 2 0,-15 8 0,15-6-10,-1 1 0,1 0 1,0 0-1,1 1 0,0 0 1,0 0-1,1 1 0,0 0 0,-7 16 1,-3 8-8,3 1-1,0 1 1,2 0 0,2 1 0,2 0 0,1 0 0,1 1-1,3 0 1,1 67 0,4-56 21,3 0 1,2 0-1,1-1 0,3 0 1,2 0-1,2-1 0,25 51 0,-26-68-6,2-1-1,1 0 1,1-2 0,1 0-1,1-1 1,2-1-1,0-1 1,2-1-1,1 0 1,0-2-1,52 32 1,-67-48 29,1 1 0,0-1 0,0-1 0,0 0 0,0-1 1,0 0-1,1-1 0,-1 0 0,1 0 0,0-2 0,-1 1 0,1-1 0,0-1 0,0 0 0,-1-1 0,1 0 0,-1-1 0,0 0 1,1-1-1,11-5 0,9-6 122,-1-1 0,56-40 0,50-57 366,-111 88-386,-2 0 0,0-2-1,-2-1 1,0 0 0,-2-2-1,-2 0 1,-1-2 0,-1 0-1,15-43 1,-11 17-51,-2 0 0,-3-1 0,-3 0 0,-2-1 0,3-100 0,-14 130-47,-1 0 0,-2 0 0,-1 0 0,-1 0 0,-2 1 0,0 0 0,-2 1 0,-21-42 0,11 33-19,-1 1 0,-2 1 0,-1 1 0,-1 1 0,-43-42 0,57 64 5,-1 1 0,0 0 0,0 0-1,-1 1 1,0 1 0,-20-10 0,25 14-20,1 1 1,-1 1-1,1 0 1,-1 0 0,0 0-1,0 1 1,0 0-1,0 1 1,0 0-1,0 0 1,0 0-1,0 1 1,-12 3 0,10-1-15,0 1 0,0 0 0,0 0 0,0 1 0,1 0 0,0 1 0,0 0-1,0 1 1,1-1 0,0 2 0,0-1 0,1 1 0,0 0 0,0 1 0,1-1 0,0 1 0,-8 17 0,2 0 36,1 1 0,1 0 1,2 0-1,0 1 0,-4 40 0,3 0 14,4 0 1,5 128 0,38 131-170,-23-227 74,47 159 1,-50-224 87,2 0-1,34 61 1,-35-74 0,1-1 0,1 0-1,1-1 1,1-1 0,21 19 0,-16-20-24,0 0 1,1-2-1,0 0 1,1-2 0,37 16-1,-47-24 3,0 0 0,0-1-1,1-1 1,0-1-1,0 0 1,0 0-1,0-2 1,0 0 0,0 0-1,1-2 1,21-2-1,-25 0 52,-1-1 0,1 0-1,-1-1 1,1 0 0,-1-1 0,-1 0-1,1 0 1,-1-1 0,0-1-1,-1 0 1,0 0 0,0 0-1,-1-2 1,9-10 0,4-9 133,-2 0 0,-1-1 0,24-53 0,-23 37-24,-2-1 1,-1 0 0,14-82 0,1-145 43,-26 204-181,-4 1 0,-11-118-1,5 159-4,0-1 0,-2 1 0,-17-43-1,16 52 1,0 0-1,-2 1 0,0 1 0,-1 0 0,-26-31 1,20 30-11,-1 0 0,-1 2 0,0 0 1,-1 1-1,-1 1 0,0 1 1,-1 0-1,0 2 0,-1 1 1,-45-15-1,59 23-10,0 0-1,0 1 1,0 0 0,0 0 0,0 1 0,0 0-1,0 0 1,0 1 0,0 1 0,-18 4 0,20-4-6,0 1 0,1 0 0,-1 1 1,1 0-1,0 0 0,0 0 1,0 1-1,1-1 0,-1 2 0,1-1 1,0 0-1,1 1 0,-1 0 1,-4 9-1,-3 7-13,0 1-1,2 0 1,1 1 0,1-1 0,-8 41-1,8-17 10,1 1 1,0 54-1,7-58-4,1-1 1,3 1 0,1-1 0,2 0 0,2-1 0,2 1 0,19 49 0,-17-62 5,0-1 1,2-1 0,1 0-1,1-1 1,1 0 0,2-2-1,0 0 1,2-1 0,1-2 0,35 29-1,-43-39 12,2-1 0,0 0 0,0-2 0,1 1 0,21 6 0,-26-11 0,0-1 0,1-1 0,-1 0 0,1-1 0,0-1 0,0 0 0,-1-1 0,19-1 0,5-4 20,0-2 0,-1-1-1,67-25 1,-50 12 90,90-52 0,-118 59-34,0-2 1,-2-1 0,42-38-1,-51 40-25,0 0 0,-2 0-1,0-2 1,-1 1 0,0-2 0,13-28-1,-4-2 7,-2 0 0,-2-2 0,-2 0 0,-2-1 0,-3 0 0,-2 0-1,-2-1 1,-2-80 0,-7 96-23,-1 0 0,-1 0 0,-2 0-1,-2 1 1,-1 0 0,-2 1 0,-1 1-1,-1 0 1,-2 0 0,-2 2 0,-29-39-1,38 57-32,0 1 0,-1 1 0,-12-11 0,18 18-8,-1 0 0,0 0 0,0 0 0,0 0 0,0 1 1,0 0-1,-1 0 0,-8-2 0,11 4-1,1 1-1,-1-1 1,0 1 0,1 0-1,-1 0 1,1 0 0,-1 1-1,0-1 1,1 1 0,-1 0-1,1 0 1,-1 0 0,1 0 0,-1 1-1,1-1 1,0 1 0,0 0-1,0 0 1,0 0 0,0 0-1,-4 4 1,0 1-10,1 0-1,0 1 1,1-1-1,-1 1 1,1 0-1,1 0 1,-7 16-1,3 1 3,0-1 0,-5 37 0,-1 29-7,5 0-1,3 0 1,4 1-1,20 178 1,-10-216 0,2-1 0,2 0 0,3-1 0,2 0 1,2-1-1,45 84 0,-52-113 27,1-1-1,1-1 1,1 0 0,1 0 0,0-2 0,37 31-1,-43-41-9,0 1 0,0-1 0,1-1 0,0 0 0,0-1 0,1 0 0,0 0 0,0-1 0,0-1 0,0 0 0,0-1 0,0 0 0,1 0 0,22-2 0,-24-1 3,-1-1 0,1 0 1,0-1-1,0 0 0,-1-1 0,0 0 1,0-1-1,19-11 0,-6 1 22,0-2 0,25-25 0,-28 24 1,-2-1 0,-1-1 1,0 0-1,-1-1 0,-2-1 0,0 0 1,-1-1-1,-1-1 0,13-37 1,-1-17 39,-4 0 0,-3-1 0,11-120 0,-24 130 17,-2-1 0,-15-136 0,-1 111 47,-40-141 0,51 225-119,-16-52-14,17 58 2,-1 0 0,1 0 1,-1 0-1,1 0 1,-1 1-1,-1-1 1,1 1-1,-5-6 0,7 10 6,1-1 0,-1 1 0,1-1 0,-1 1 0,1 0 0,-1-1 0,0 1-1,1-1 1,-1 1 0,0 0 0,1 0 0,-1-1 0,0 1 0,1 0-1,-1 0 1,0 0 0,0 0 0,1 0 0,-1 0 0,0 0 0,1 0 0,-1 0-1,0 0 1,0 0 0,1 0 0,-1 0 0,0 1 0,1-1 0,-1 0-1,0 1 1,1-1 0,-1 0 0,1 1 0,-1-1 0,0 1 0,1-1-1,-1 1 1,0 0 0,-1 2-4,-1 0 0,1 0 0,0 0 0,1 1 0,-1-1 0,-2 6 0,-3 15-23,1 0 0,1 1-1,-4 50 1,2 346-73,9-336 66,4 1-1,22 105 1,-23-168 25,1-1 0,1 1 0,1-1 0,16 33 0,-19-46 1,0-1-1,0 1 1,1-1-1,0 0 1,0-1 0,1 1-1,0-1 1,1-1-1,-1 1 1,1-1-1,0-1 1,1 1 0,11 5-1,-8-7-4,0 0 1,0 0-1,0-1 0,0-1 1,0 0-1,24 0 0,-17-2 9,1-2 0,-1 0-1,33-7 1,-41 6 13,-1 0-1,1-1 1,-1 0 0,0 0-1,0-1 1,0-1 0,-1 0-1,1 0 1,8-9 0,-8 6 5,0-1 0,-1 0 0,0-1 0,-1 0 0,0-1 0,-1 1 0,8-17 0,4-18 33,-1-1 1,-2 0-1,-3-2 0,-1 0 0,7-74 0,-16 84-24,-2 0 0,-1 0 0,-2 0 0,-2 0 0,-1 0 0,-19-67 0,7 49 30,-3 1 0,-3 1 1,-49-89-1,57 118-15,-1 0 1,-1 2-1,-1 0 0,-33-35 1,48 56-43,0 1 0,1-1 0,-2 1 0,1-1 0,0 1 0,0 0 0,-1 0 0,1 1 0,-1-1 0,1 1 0,-7-2 0,8 3-2,0 0 1,0 0 0,0 0-1,0 0 1,0 0-1,0 1 1,0-1-1,0 1 1,0-1 0,0 1-1,0 0 1,0 0-1,1 0 1,-1 0-1,0 0 1,1 0-1,-1 0 1,1 1 0,-1-1-1,1 1 1,-1-1-1,-1 3 1,-1 2-10,-1 1 1,1 0-1,0-1 1,0 2-1,1-1 0,-4 10 1,0 4-19,-4 27 1,4-2 6,2 0 0,2 1 1,4 52-1,2-24 81,23 132-1,-17-163-69,2 0 0,2 0 0,1-1 0,28 53 0,-29-71-5,1-2 0,1 0 0,1-1 0,1 0 0,1-1 0,1-1 0,1-1 0,0-1 0,1 0 0,2-2 0,-1-1 0,2 0 0,0-2 0,0 0 0,41 13 0,-53-22 27,0 0 0,1-1-1,0-1 1,-1 0 0,24 0 0,-31-2 3,0 0 1,0 0-1,0-1 0,-1 0 1,1 0-1,0 0 1,-1 0-1,1-1 0,0 0 1,-1 0-1,0 0 0,0 0 1,1-1-1,-1 0 1,-1 0-1,1 0 0,0 0 1,5-7-1,-5 4 15,0 0 0,0 0 0,-1-1 0,0 0 0,0 1 0,0-1 0,2-12 0,0-4 48,2-29 0,-2-3-13,-2 0 0,-2-1 0,-9-62-1,3 80-39,-1 1 0,-2 0-1,-2 1 1,-1 0-1,-25-54 1,33 83-24,-1 0 0,1 0 0,-1 0 0,-1 0 1,1 1-1,-1-1 0,0 1 0,0 1 0,-1-1 0,-10-7 0,15 12-2,0 0 0,0 0 0,-1 1 0,1-1 0,-1 0 0,1 1 0,0-1 0,-1 1-1,1 0 1,-1-1 0,1 1 0,-1 0 0,1 0 0,-1 0 0,1 0 0,-1 0-1,1 0 1,-1 1 0,1-1 0,-2 1 0,1 0-28,-1 0 0,1 1 0,0-1 0,0 1 0,0-1-1,0 1 1,0 0 0,0 0 0,1 0 0,-1 0 0,-1 3 0,-3 3-115,1 1-1,1 0 1,-1 0 0,1 1 0,-2 9 0,-12 56-1056,10-27-440,-2 53 0,12-1-3915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34.62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243 632 5376,'3'-22'706,"-1"11"-232,-1 1 0,0-1 0,-1-11 0,0-16 193,0 34-487,0 1 0,0-1-1,-1 0 1,1 1 0,-1-1-1,1 1 1,-3-5 0,-1-7 478,-4-22 350,-4-29 197,1-2 662,9 59-1444,-1 0-1,1 0 0,-1 0 0,-1 0 0,-5-10 0,9 19-404,-1-1 1,1 1-1,0-1 0,0 1 0,-1-1 0,1 1 1,0-1-1,-1 1 0,1-1 0,0 1 1,-1-1-1,1 1 0,-1 0 0,1-1 0,-1 1 1,1 0-1,-1-1 0,1 1 0,-1 0 0,1 0 1,-1-1-1,1 1 0,-1 0 0,1 0 1,-1 0-1,1 0 0,-1 0 0,0 0 0,1 0 1,-1 0-1,1 0 0,-1 0 0,1 0 1,-1 0-1,1 0 0,-1 1 0,0-1 0,1 0 1,-1 0-1,1 1 0,-1-1 0,1 0 1,-1 0-1,0 1 0,-2 2 5,0 0 0,0 1 0,1-1 0,-1 0 0,1 1 0,-3 5 0,-3 6 42,1 1-1,0 0 0,-8 31 0,-8 61 98,15-68-127,-39 201-3,35-167-36,4 0 1,0 85-1,8-149-6,0 1 0,1-1 0,0 1 0,1-1 0,0 0 0,0 0 0,1 0 0,6 13-1,-7-18 32,0-1-1,0 0 0,0 0 0,6 8 1,-7-11 5,1 1 0,0-1 0,-1 1 1,1-1-1,0 0 0,0 0 0,0 0 0,0 0 1,0 0-1,0 0 0,4 1 0,-4-2 18,0 1 0,1-1 0,-1 0 1,0 1-1,1-1 0,-1 0 0,1 0 0,-1-1 0,0 1 0,1 0 0,-1-1 0,0 0 0,1 1 0,-1-1 0,0 0 0,0 0 0,1 0 0,-1 0 0,0-1 0,3-2 0,4-2 114,9-5 137,-1 0-1,0-2 1,20-19 0,-19 14-181,0 0 0,-2-1 1,-1-1-1,20-31 0,-27 38-77,19-31 113,36-84 0,-48 94-104,76-176 178,-80 180-120,0-1 0,-3 0 0,11-62 0,-17 75 1,-1 0 0,-1-1 0,0 1-1,-1-1 1,-4-20 0,3 29-60,0 0 0,-1 0-1,-1 0 1,0 0 0,0 1 0,0-1 0,-1 1 0,-1 0 0,-11-14 0,14 18-45,-1 1 0,0 0 0,0 1 0,0-1 0,-1 1 0,1 0 0,-1 0 0,0 0 0,1 0 0,-1 1 0,0 0 0,-1 0 0,-6-1 0,9 1-1,0 1 0,-1 1 0,0-1 0,1 0 0,-1 1 0,0 0-1,1 0 1,-1 0 0,1 0 0,-1 1 0,0-1 0,1 1 0,-1 0 0,1 0 0,-1 0 0,1 0 0,0 1 0,-1 0 0,1-1 0,-3 3 0,0 0-6,1-1 1,0 0-1,0 1 0,1 0 0,-1 0 0,1 1 0,0-1 1,0 1-1,0 0 0,0 0 0,1 1 0,0-1 0,0 0 1,-2 7-1,-7 12-8,-4 4-16,2 1 1,0 0-1,-17 61 0,18-46 10,3 0 0,1 1-1,2 0 1,2 0 0,1 51-1,9 7 6,-4-87 0,1-1-1,0 0 1,1 0-1,0-1 1,2 1-1,0 0 1,0-1-1,1 0 0,10 15 1,-13-23 13,0 0 0,0 0-1,1-1 1,0 1 0,0-1 0,1 0 0,0 0-1,0 0 1,6 4 0,2-1 16,1-1 1,0-1-1,0 0 1,1-1-1,-1 0 1,1-1-1,24 3 1,-7-3 51,0-1 1,55-2-1,-39-5 38,0-3 0,75-18 0,-88 14-84,0 0 0,-1-2-1,-1-2 1,58-34-1,-84 45-15,37-22 45,-2-1 0,-1-3 0,-1-1 0,-1-2 0,-2-1 0,45-54 0,-5-12 75,-59 76 0,23-42-1,-31 46-17,-2-1-1,7-23 0,-15 43-102,3-8 22,0-1 0,-1 0 1,0 0-1,-1 0 0,1 0 0,-2 0 1,0 0-1,0 0 0,-1 0 1,0 0-1,0 0 0,-1 0 0,-1 1 1,0-1-1,0 0 0,-1 1 0,0 0 1,0 0-1,-8-10 0,6 9-18,-1 0 0,-1 0 0,0 0 0,-1 1 0,1 1 0,-2-1 0,1 2 0,-14-9 0,16 12 3,0 1 1,-1 0 0,-13-2-1,13 3-5,5 0-7,-1 1 0,0 1 0,0-1 0,0 0 0,0 1 0,-1 0-1,1 0 1,0 0 0,0 1 0,-7 1 0,5 0-12,0 1 0,0-1 0,0 2 0,-10 6 0,11-7 7,-2 1-5,0 1 0,1 0 0,0 0 0,0 1-1,0 0 1,1 0 0,0 0 0,-4 7 0,1 0 3,1 0 0,-8 23-1,4-9-5,-5 10-6,1 1 1,2 0 0,1 1-1,2 0 1,2 1 0,-4 55-1,8-36 16,4-1-1,1 1 0,11 60 1,-11-108-16,1 0 1,0 0 0,1 0-1,0 0 1,6 13 0,-3-15 0,-1-1 0,2 1 0,-1-1 0,12 11 0,-13-14 14,-2-1 2,2 2 4,-1-1 1,1-1-1,0 1 0,1-1 0,-1 0 0,1 0 1,9 5-1,2-3 25,0 0 0,0-1 0,0-2 0,1 1 0,0-2 0,19 0 0,1 0 124,72-8 0,-81 1-78,0-1 1,0-1-1,-1-1 0,44-20 1,-68 27-65,7-4 17,0 1 0,0-2 0,0 0 0,-1 0 0,13-10 0,-3-2 56,31-39 0,-43 48-61,21-28 77,-1 0-1,-1-2 1,21-43 0,-32 51-17,-1-1 1,-2 0 0,-1-1-1,-1-1 1,-2 0 0,-2 0-1,-1 0 1,-1-1 0,-2 0-1,-2 0 1,-4-57-1,2 77-52,-1 1 0,0-1 0,-2 1 0,1 0-1,-10-22 1,12 34-30,1 1-1,-1-1 1,0 1-1,-1-1 0,1 1 1,0 0-1,0-1 1,0 1-1,-1 0 1,1 0-1,-1 0 1,1 0-1,-1 0 1,1 0-1,-1 1 0,0-1 1,1 0-1,-1 1 1,0-1-1,0 1 1,1 0-1,-1-1 1,0 1-1,0 0 1,0 0-1,-2 0 0,-1 2 4,1 1-1,0-1 1,-1 0-1,1 1 1,0 0-1,0 0 1,1 0-1,-1 1 0,1-1 1,-1 1-1,1-1 1,0 1-1,1 0 1,-1 1-1,1-1 0,-3 6 1,-10 28 17,-17 63 0,-2 55-64,29-127 22,1 1 0,2-1 0,0 1 0,2 0 0,2 0 0,1-1 0,7 37 0,-5-43 28,2-1-1,12 31 1,-14-41-10,0-1 1,1 0-1,1 0 1,0-1-1,0 0 0,11 11 1,-13-16 1,0 0-1,1-1 1,-1 0-1,1 0 1,0 0 0,0 0-1,0-1 1,1 0 0,-1-1-1,1 1 1,0-1 0,0 0-1,-1-1 1,1 0 0,10 1 0,1-1 25,0 0 1,1-1-1,-1 0 1,1-2 0,29-6-1,-29 5-3,-13 2-11,5-1 7,1 0-1,-1-1 1,0 0-1,0 0 1,13-7-1,-6-1 15,1-1 0,26-23-1,-41 32-22,17-15 16,0-1-1,-2-1 0,0 0 1,-2-2-1,0 0 0,15-27 0,-8 10 29,-1-1-1,27-72 0,-42 92-21,-1 0 1,-1-1-1,-1 0 0,0 0 0,-2-1 0,-1 1 1,0-1-1,-2 0 0,0 0 0,-7-40 0,4 44-2,0 0 0,-2 0 0,0 0 0,-1 0 0,-1 1 0,0 0 0,-1 1 0,-1 0 0,-16-21 0,22 32-26,0 1 0,0 0 0,-1 1 0,0-1 0,1 1-1,-6-4 1,6 6-2,1 0-1,-1-1 0,0 1 0,0 0 1,0 1-1,0-1 0,0 0 0,0 1 0,0 0 1,0 0-1,-3 0 0,3 0 2,0 0 1,0 0-1,0 0 0,0 1 0,0-1 1,0 1-1,0 0 0,0 0 1,1 0-1,-1 0 0,0 0 0,-2 3 1,0-1 4,0 1 0,1 0 0,0 1 0,-6 6 0,8-9-1,-3 4-3,0 1-1,0 0 0,1 0 0,0 1 0,0-1 0,1 1 0,0 0 1,0 0-1,0 0 0,1 0 0,-1 12 0,-2 6-8,-1 3-11,1-1 1,2 1 0,1 0-1,2 48 1,1-61 18,-1 7 0,6 35 1,-1-38-1,1-1-1,9 24 1,-13-39 1,0 1 0,3 9-13,1 0-1,1 0 0,8 13 1,-1-9-2,0-1 0,1 0 0,1-2 1,1 0-1,0 0 0,1-2 0,0 0 1,24 12-1,-22-15 24,1 0 1,27 9-1,-38-16-6,1 0 1,0-1-1,0 0 0,0-1 0,0 0 1,15 0-1,-16-2-4,-1-1-1,0 0 1,11-4 0,-12 4 5,-2 0 7,0 0 0,0 0 0,0-1 0,0 0 1,0 0-1,0 0 0,8-7 0,-5 1 15,0 0 1,12-15 0,-19 21-21,13-17 17,0 0 0,-2-1 1,0 0-1,-2-2 0,0 1 0,-1-1 1,-2 0-1,0-1 0,5-31 0,-9 39-1,-2 0 0,0 0 0,-1 0 0,-1 0 0,0 0 0,-1 0 0,-1-1-1,0 1 1,-1 0 0,-1 1 0,0-1 0,-11-23 0,15 38-18,-1-1 0,0 0 1,0 0-1,0 1 0,-1-1 0,1 0 1,0 1-1,-1-1 0,-1-1 0,3 3 1,-1 0 0,1-1-1,-1 1 1,1 0-1,-1 0 1,1-1-1,0 1 1,-1 0 0,1 0-1,-1 0 1,1 0-1,-1 0 1,1 0-1,-1 0 1,1 0-1,-1 0 1,1 0 0,-1 0-1,1 0 1,-1 0-1,1 0 1,-1 0-1,1 0 1,-1 0 0,0 1-1,-1 1 0,0 0 0,1 0 0,-1 0 0,0 1 0,1-1 0,-1 0 0,1 1 0,0-1 0,0 1 0,0-1 0,0 1 0,1 0 0,-1-1 0,1 1 0,-1 4 0,-13 189-209,14-174 172,1 1 1,1-1-1,0 0 0,2 0 0,1 0 1,0 0-1,2-1 0,0 0 1,13 23-1,-16-35 27,1-1 1,0 0 0,0-1-1,1 1 1,0-1 0,0-1-1,1 1 1,0-1 0,0 0-1,0 0 1,1-1-1,15 8 1,-16-9 8,0-2 0,0 1 0,0-1 1,0 0-1,0 0 0,0 0 0,1-1 0,-1-1 0,1 1 0,-1-1 0,1 0 1,-1-1-1,0 0 0,1 0 0,-1-1 0,8-2 0,-10 2 3,0 0 1,-1 0-1,1 0 0,-1-1 0,0 0 1,0 0-1,0 0 0,0 0 0,0-1 1,-1 1-1,0-1 0,1 0 0,-1 0 0,-1 0 1,5-8-1,-2 5 4,1-5-2,1 1 0,-2-1 1,1 0-1,-2 0 0,0 0 1,0-1-1,3-19 0,-4 11-1,0-1-1,-1 1 0,-1 0 1,-1-1-1,-1 1 0,-1 0 1,-6-29-1,3 21 118,-1 1 1,-2 1-1,-19-47 0,26 72-111,0-2 7,-1 0 0,0 0 0,1 0 0,-2 0 0,1 1 0,0-1 0,-1 1-1,1 0 1,-1-1 0,0 1 0,0 0 0,-4-2 0,6 4-20,1 1-1,-1-1 1,0 1 0,1-1-1,-1 1 1,0-1 0,0 1 0,0-1-1,1 1 1,-1 0 0,0 0-1,0-1 1,0 1 0,0 0 0,0 0-1,1 0 1,-1 0 0,0 0-1,0 0 1,0 0 0,0 0 0,0 0-1,0 1 1,0-1 0,0 1-1,-1 0-1,0 0-1,1 1 0,0-1 1,-1 1-1,1-1 0,0 1 1,0 0-1,0-1 0,0 1 1,0 0-1,0 0 0,0 0 1,1 0-1,-2 4 0,-3 14 3,1 0-1,1 1 1,0 0-1,2 0 0,0 0 1,2-1-1,5 40 1,-1-31-630,1-1 1,2 1-1,0-1 0,2-1 1,16 31-1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40.183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110 817 7424,'1'-39'3104,"-3"28"-2742,0 2-27,1 4-19,0 1 0,0 0-1,0 0 1,1-1 0,0-6 0,0 8-165,0 1 1,-1-1 0,1 0 0,-1 0 0,0 1 0,0-1-1,0 0 1,0 1 0,0-1 0,-1 1 0,1 0 0,-1-1-1,1 1 1,-1 0 0,0 0 0,0 0 0,-4-4 0,5 6-106,0-1 0,0 0 0,0 0 1,0 1-1,0-1 0,0 0 1,-1 1-1,1-1 0,0 1 1,0 0-1,0-1 0,-1 1 0,1 0 1,0 0-1,-1 0 0,1 0 1,0 0-1,0 0 0,-1 0 1,1 0-1,0 0 0,0 1 0,-1-1 1,1 0-1,0 1 0,0-1 1,0 1-1,-1 0 0,1-1 0,0 1 1,0 0-1,0 0 0,0-1 1,0 1-1,0 0 0,0 0 1,1 0-1,-2 2 0,-2 4-31,0 0 0,1 0-1,0 1 1,1-1 0,-1 1 0,2-1 0,-1 1-1,0 10 1,1-12-15,-3 24 0,1 1 0,2 46 0,2-28 0,-1 17 11,15 122 0,-14-181-20,2 14-29,2 0-1,8 23 0,-12-38 50,1-1 0,1 0 0,-1 0-1,1 0 1,0 0 0,0-1 0,0 1 0,1-1-1,0 0 1,-1 0 0,2 0 0,-1 0 0,6 4-1,-7-7 12,-1 0-1,1 1 0,0-1 1,0 0-1,0 0 0,-1 0 1,1-1-1,0 1 0,0-1 1,0 1-1,0-1 0,1 0 0,-1 0 1,0-1-1,0 1 0,5-2 1,0 1 21,-2 0-2,1-1 1,0 0-1,-1 0 1,1 0-1,-1-1 1,0 0-1,0 0 1,0-1 0,0 1-1,-1-1 1,8-7-1,-11 9-33,12-10 97,0 0 0,-1-2 0,-1 1 0,16-24 0,-20 27-59,5-9 79,0-1 0,-1-1-1,-1 0 1,10-26 0,-13 28-50,-1-1 0,-1 0 1,0-1-1,-2 1 0,-1-1 0,0 0 0,-2 0 0,0 0 0,-1 0 1,-4-25-1,2 33-48,-1 1 0,0-1 0,-1 1-1,0 0 1,-1 0 0,-1 0 0,0 1 0,0 0 0,-1 0 0,-1 0 0,1 1 0,-2 0 0,1 1 0,-2 0 0,1 0 0,-1 1 0,0 0 0,-12-7 0,19 13-36,0 0 0,0 0 0,0 1 0,0-1 1,-1 1-1,1-1 0,0 1 0,-1 0 0,1 1 0,-1-1 1,0 0-1,1 1 0,-1 0 0,1 0 0,-1 0 1,0 0-1,1 1 0,-1-1 0,1 1 0,-1 0 0,1 0 1,-1 0-1,1 1 0,0-1 0,-6 4 0,5-2-5,-1 0-1,2 0 1,-1 0-1,0 1 1,0 0-1,1-1 0,0 1 1,0 0-1,0 1 1,0-1-1,1 0 1,0 1-1,0 0 0,-3 8 1,-2 4-24,-4 8 4,2 1 0,0 0 0,2 0 0,-5 28 0,5-11-31,2 0 0,2 0 0,1 0-1,7 64 1,7-2 4,-9-91 60,0-1-1,1 0 1,0 1 0,1-1-1,10 17 1,-11-23 13,0-1 1,1 0-1,0 0 0,0 0 0,0-1 1,1 0-1,0 0 0,0 0 0,0-1 1,0 0-1,1 0 0,0 0 0,8 2 1,-14-5-9,9 4 47,1-1 0,-1 0 0,1-1 0,-1 0 0,1 0-1,0-1 1,0-1 0,0 0 0,0 0 0,13-2 0,-9 1-2,-1-1-1,1-1 1,0-1-1,-1 0 1,1-1-1,-1 0 1,0-1-1,0-1 1,14-8-1,-10 6-8,-1-2 0,0-1 0,0 0 0,-1-1 0,-1 0 0,0-2 0,16-16 0,-6 3 7,-1-1-1,0-1 0,-3-1 0,0-1 0,28-58 1,-32 52 26,-1-2 1,-2 0-1,-2-1 1,8-50 0,-17 70-48,0 0 1,-2 0 0,-1 0-1,0 0 1,-5-34 0,3 45-20,1-2 1,-1 0-1,0 1 1,-5-16-1,2 16-8,0 1 1,-1-1-1,-8-11 1,10 15-3,1 1-4,-1 0 1,1 1-1,-1-1 1,0 1-1,0 0 1,-8-6-1,8 8 2,1 0 0,-1 0 0,0 0 0,0 1 0,0 0 0,0 0 0,0 0 0,-9-1 0,7 1-3,0 1 0,0 0 0,-1 0 0,1 0 0,0 0 0,0 1 0,0 0 0,-1 1 0,1 0 0,0-1 0,0 2 0,1-1 0,-10 6 0,8-4 7,0 0 0,0 0 1,1 1-1,-1 0 0,1 1 0,0-1 1,1 1-1,-1 0 0,1 1 0,1-1 1,-1 1-1,-4 9 0,4-8 0,-3 7 0,0 0-1,1 0 1,0 1-1,1 1 1,1-1-1,1 1 1,0-1-1,-1 21 1,4-31-2,-5 31-26,3-1 0,1 1-1,4 55 1,0-70 10,1 0 1,1 0-1,1-1 0,0 0 1,17 39-1,-17-47 18,1-1 0,0-1 1,0 1-1,1-1 0,1 0 0,0 0 1,0-1-1,1 0 0,1-1 0,-1 0 1,1 0-1,1-1 0,22 13 0,-25-17 6,0 0-1,0 0 1,1-1-1,-1 0 1,1 0-1,0-1 0,0 0 1,0-1-1,0 0 1,0-1-1,1 1 1,-1-2-1,0 1 1,0-1-1,0-1 0,0 1 1,9-4-1,-6 0 28,-1 0 0,1 0 0,-1-1 0,0 0 0,-1-1 0,0 0 0,0 0 0,0-1 0,-1-1 0,9-10 0,14-13 80,-2 0 0,-2-2 0,49-75 0,-77 109-111,15-23 105,-2-1 1,0-1-1,19-51 1,-28 54-58,0 0-1,-1 0 1,-1 0 0,-1 0-1,-2 0 1,0 0 0,-7-40-1,5 45-9,-1 1 0,-1 0-1,-1 0 1,0 1 0,0 0-1,-2 0 1,-16-26 0,23 40-42,0-1 1,-1 1-1,1-1 1,0 1-1,-1 0 1,1 0-1,-1-1 1,1 1-1,-1 0 1,1 0-1,-1 0 1,0 0-1,1 1 1,-4-2-1,4 2-3,-1 0 0,1 0 0,0 0 0,0 0 0,-1 0 0,1 0 0,0 0 1,0 0-1,-1 1 0,1-1 0,0 0 0,0 1 0,-1-1 0,1 1 0,0 0 0,0-1 0,-1 2 0,-2 1-8,1 0-1,-1 1 1,1 0-1,0-1 1,0 1-1,0 0 1,1 1-1,-1-1 1,1 0-1,-3 9 1,-2 11-17,0 0 0,2 0 1,-4 28-1,3 11 59,2-1 1,6 84-1,0-131-54,0 1-1,1-1 0,0 0 1,1 0-1,1 0 0,0 0 1,12 21-1,-13-28 20,0 0-1,0-1 1,1 0 0,0 0 0,1 0 0,0 0-1,0-1 1,0 0 0,1 0 0,-1-1-1,1 0 1,1 0 0,8 5 0,-9-7 9,-1 1 1,1-1-1,0-1 1,0 1-1,0-1 1,0 0-1,0-1 1,11 2-1,-5-3 0,0 0 1,0-1-1,18-3 1,-16 0 1,1 1 0,-1-2 0,0 0 0,0-1 0,0 0 0,-1-1 1,0-1-1,20-14 0,-3 1 20,0-1 1,-2-1 0,-1-2-1,48-53 1,-49 47 40,-2-1 0,30-49 1,-44 62 21,-1 0 0,-1-1 0,0 0 0,-2-1 0,0 0 0,4-24 0,-9 34-58,-1 0 0,0 0 1,0 0-1,-2 1 0,1-1 0,-1 0 0,-5-18 1,5 22-24,-2 0 1,1 0 0,-1 0 0,0 0-1,0 1 1,-1 0 0,0-1 0,0 1-1,-1 0 1,1 1 0,-10-9 0,12 12-4,0 0 1,-1 0-1,1 0 1,0 1-1,-1-1 1,0 1-1,1-1 1,-1 1 0,0 0-1,1 0 1,-1 0-1,0 0 1,0 1-1,-4-1 1,4 1-4,0 0-1,1 1 1,-1-1 0,0 1-1,0 0 1,1 0 0,-1 0-1,1 0 1,-1 0 0,1 1 0,-1-1-1,1 1 1,0 0 0,-1-1-1,1 1 1,0 0 0,-2 3 0,-4 3-16,1 1 1,0-1 0,1 1 0,0 1-1,0-1 1,-8 20 0,7-8 13,0-1 0,2 1 1,0 0-1,2 0 0,-3 34 0,7-10-60,1-1 1,2 0-1,2 0 0,19 69 0,-20-94 55,2-1 0,0 1 0,1-1-1,0-1 1,19 28 0,-21-36 11,0 0 1,1-1-1,0 0 0,1 0 0,0 0 0,0-1 0,0 0 0,16 9 1,-19-13 0,1 0 0,0 0 1,1 0-1,-1-1 0,0 0 1,1 0-1,0 0 0,-1-1 1,1 0-1,0-1 0,-1 1 1,1-1-1,0-1 0,-1 1 1,8-2-1,-4 0 6,1 1 0,-1-2-1,1 1 1,-1-1 0,0-1 0,0 0 0,-1 0-1,1-1 1,-1-1 0,17-11 0,-15 9 3,33-21 77,-3-2 0,0-1-1,55-58 1,-85 79-64,12-12 52,-2-1-1,0-1 1,19-29-1,-29 32-2,14-34 0,-24 55-73,5-16 30,0 0-1,-1 0 1,-1 0 0,-1-1-1,0 1 1,-2-1 0,0-33-1,-1 25 19,-2 0 1,-1 1-1,-1-1 0,-14-48 0,17 68-42,-4-11 34,-1 1 1,-7-18-1,7 24 2,0 0-1,-11-13 1,10 14-14,3 3-16,1 3-5,1-1 0,-1 1 1,1 0-1,-1 0 1,0 0-1,0 0 1,-4-2-1,6 4-8,-1 1-1,1-1 1,-1 1-1,1-1 1,-1 1-1,0 0 1,1 0-1,-1 0 1,0-1-1,1 2 1,-1-1-1,0 0 1,1 0-1,-1 0 1,1 1-1,-1-1 1,1 1-1,-1-1 1,-2 2-1,0 0-8,0 0-1,0 0 1,1 1-1,-1-1 1,1 1-1,-1-1 1,1 1-1,0 0 0,0 0 1,0 1-1,1-1 1,-1 0-1,1 1 1,0 0-1,0 0 1,-3 5-1,3-5 3,-7 15-12,2 0 0,0 0 0,0 0 0,-3 21 0,2-1-39,-5 73 0,13-105 56,-2 20-5,2 0 1,1 1 0,1-2-1,9 45 1,-8-58-6,-1 0-1,2 0 0,0-1 1,0 1-1,1-1 0,1 0 1,0 0-1,0-1 0,15 20 1,-16-25 9,-1 0 1,2 0 0,-1 0-1,0-1 1,1 0 0,0 0-1,0 0 1,1-1 0,-1 0-1,1 0 1,0-1 0,0 1-1,0-2 1,1 1 0,-1-1 0,10 2-1,-9-2 6,1-1-1,0 0 1,-1 0-1,1 0 1,0-1-1,-1-1 1,1 0-1,0 0 1,-1 0-1,1-1 1,-1 0-1,14-6 1,-5 2 2,0-1 0,-1-1 0,0-1 0,0 0 0,0-1 1,-1-1-1,-1 0 0,21-21 0,-18 13-6,0-1-1,-1 0 1,-2-1 0,0-1 0,-1 0-1,11-25 1,-14 24 11,0 0 0,-2-1-1,0 0 1,4-31 0,-4 7 36,-3-1 0,-2 1 0,-3-51 1,0 43 30,0 47-58,0 0 30,0 0 1,-1 0 0,1 1-1,-2-1 1,-2-13 0,-1 14-49,1 14-20,-4 31-42,3-12 30,-22 182 83,21-148-78,4 0 1,5 77 0,9-38-114,-9-81 105,1 0-1,0 0 1,13 28 0,-16-41 25,0 0 0,1-1 0,-1 0 0,1 1 0,0-1 0,0 0 0,1 0 0,-1 0 0,0 0 0,1 0 0,0 0 0,0-1 0,0 1 0,0-1 1,0 0-1,0 0 0,0 0 0,1-1 0,4 3 0,-4-3 9,0 0 1,-1-1-1,1 1 1,0-1-1,0 0 1,-1 1 0,1-2-1,0 1 1,0 0-1,0-1 1,-1 0-1,1 0 1,0 0-1,-1 0 1,1-1-1,-1 1 1,0-1-1,5-3 1,7-4 10,-1-1 0,22-21 0,-24 20-25,-8 8 7,64-61-61,-58 52 65,0 0 0,-1-1 0,0 0 1,8-17-1,0-9 33,-1-1 0,-2-1 0,-2 0 0,9-53 0,-13 26-11,-2 0 0,-5-74 1,-1 93 95,0 38-73,0 0-1,-1 0 0,0-1 1,-1 1-1,-1 0 1,-3-11-1,6 21-38,0-1 1,-1 0-1,1 0 0,-1 1 1,1-1-1,-1 1 0,0-1 1,1 0-1,-1 1 0,0-1 0,0 1 1,-2-2-1,2 4-4,0 0 0,0 0 1,0 1-1,0-1 0,0 0 0,0 0 1,1 1-1,-1-1 0,0 1 0,1-1 1,-1 0-1,0 4 0,0-4 0,-6 16 3,1 0 1,1 0 0,0 1 0,-3 24-1,0 2-1,0-10-10,-14 82-81,20-95 61,0-1 0,1 1 0,3 36 1,-2-56 25,1 13-40,1 0 0,1 0 1,0 0-1,0 0 0,8 18 0,-7-27 27,-1-1-1,0 1 1,1 0 0,0-1-1,0 0 1,1 0-1,-1 0 1,1 0 0,0-1-1,0 0 1,0 0-1,0 0 1,0 0 0,1-1-1,-1 0 1,1 0-1,0-1 1,0 1 0,8 0-1,-4-1 15,1 0 0,0 0 0,0-1 0,-1-1 0,1 0 0,0 0 0,-1-1 0,1 0 0,-1-1 0,1 0 0,-1-1 0,10-5 0,-10 4-12,1-1 0,-1-1 0,0 0 0,-1 0 0,0-1 0,0 0 0,11-14 0,-2-3 35,-3-1 0,0-1 1,-1 0-1,-2-1 0,18-57 0,-9 5 126,-4-1 1,7-88-1,-23 161-72,0 0 0,-2-16 0,1 24-77,0 0 0,0 0 1,0 0-1,0 0 0,0 0 0,0 0 1,0 0-1,0 0 0,0 0 0,0 0 1,0 0-1,0 0 0,0 0 1,0 0-1,-1 0 0,1 0 0,0 0 1,0 0-1,0 0 0,0 0 0,0 0 1,0 0-1,0 0 0,0 0 1,0 0-1,0 0 0,0 0 0,0 0 1,0 0-1,0 0 0,0 0 0,0 0 1,-1 0-1,1 0 0,0 0 0,0 0 1,0 0-1,0 0 0,0 0 1,0 0-1,0 0 0,0 0 0,0-1 1,0 1-1,0 0 0,0 0 0,-3 17-8,-12 139-110,12-137 124,-8 119-337,11-131 239,0 1 1,0-1 0,1 1-1,0-1 1,1 1-1,-1-1 1,2 0-1,-1 1 1,1-1 0,0 0-1,0-1 1,1 1-1,8 11 1,-11-17 10,0 0 0,0 0 0,0 0 1,0 0-1,0 0 0,0 0 0,0 0 0,1 0 0,-1 0 1,0-1-1,1 1 0,-1 0 0,0-1 0,1 0 0,-1 1 1,1-1-1,-1 0 0,1 1 0,-1-1 0,1 0 0,-1 0 1,1 0-1,-1 0 0,1-1 0,-1 1 0,1 0 0,-1-1 1,1 1-1,-1-1 0,0 1 0,1-1 0,-1 0 0,0 1 0,1-1 1,-1 0-1,0 0 0,0 0 0,0 0 0,0 0 0,2-2 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42.57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76 849 7168,'-60'-82'10487,"60"82"-10468,0 0 0,-1 0 0,1 0 0,-1 0-1,1 0 1,0 0 0,-1 0 0,1 0 0,-1 0 0,1 0 0,0 0-1,-1 0 1,1 0 0,-1 0 0,1 0 0,0 0 0,-1 0 0,1 1-1,-1-1 1,1 0 0,0 0 0,-1 0 0,1 1 0,0-1 0,-1 0-1,1 0 1,0 1 0,0-1 0,-1 0 0,1 1 0,0-1 0,0 0-1,-1 1 1,1-1 0,0 1 0,0-1 0,0 0 0,0 1-1,0-1 1,-1 1 0,1-1 0,0 0 0,0 1 0,-1 5 19,0-1 0,1 1-1,-1-1 1,1 1 0,0-1 0,1 1 0,-1-1 0,2 8 0,15 47-52,-13-47 28,138 412 519,-120-358-476,-11-31-44,2-1 0,26 54 0,-33-80-13,28 49-2,-29-51 4,0 1 0,0-1 0,1 0 1,1-1-1,6 7 0,-12-12 13,1 0 0,-1 1-1,1-1 1,-1 0 0,1 0 0,-1 0 0,1-1-1,0 1 1,-1 0 0,1-1 0,0 1 0,0-1 0,-1 1-1,1-1 1,0 0 0,0 0 0,0 0 0,0 0-1,0 0 1,-1 0 0,1 0 0,0-1 0,0 1-1,0-1 1,-1 1 0,3-2 0,-1 0 40,0 0 1,1-1-1,-1 1 0,-1-1 1,1 0-1,0 0 1,-1 0-1,1 0 0,-1-1 1,0 1-1,0 0 1,2-5-1,14-34 415,19-67 0,-30 87-375,20-62 134,-4-1 0,14-97 1,-25 86-158,-4-1 0,-5 0 0,-18-186 0,10 237-30,-17-100 304,18 128-236,-1-1-1,0 1 1,-2 0-1,0 1 1,-11-21-1,9 27-21,8 10-87,1 1 0,0 0 0,0 0 0,-1 0 0,1 0 0,0 0 0,0 0 0,-1 0 0,1-1 0,0 1 0,0 0 0,-1 0 0,1 0 0,0 0 0,0 0 0,-1 0 0,1 0 0,0 1 0,0-1 0,-1 0 0,1 0 0,0 0 0,0 0 0,-1 0 0,1 0 0,0 0 0,0 0 0,-1 1 0,0 1-4,-1 0 0,1 0 0,0 0-1,-1 0 1,1 0 0,0 0 0,1 0 0,-1 1-1,-1 3 1,-2 11-27,0 0 0,1 1-1,-1 27 1,4 59-4,1-42 19,15 279-93,-9-282 98,3-1-1,2 0 1,34 98-1,-35-129 1,2 1 0,0-2 0,2 0 0,1-1 0,1 0 0,1-1 0,1-1 0,1-1 0,1-1 0,0-1 0,2 0 0,1-2 0,0 0 0,1-2 0,1-1 0,38 17 0,-49-26 32,-1-1 0,1 0 0,0-1 0,30 4 0,-37-7-16,1-1 1,-1 0-1,1 0 1,-1-1-1,0 0 1,1-1-1,-1 1 1,0-2-1,0 1 0,13-7 1,-10 3 21,0 0 1,0-2-1,-1 1 1,0-1-1,0 0 1,-1-1-1,0 0 1,9-13-1,5-9 105,26-47 1,-30 45-65,-1-1 1,-2-1 0,-2 0 0,-1-1 0,-1-1 0,-2 0 0,-2 0 0,-1-1-1,2-73 1,-9 85-30,-2 1-1,0 0 1,-2 0 0,-1 0-1,-1 0 1,-11-26 0,13 39-42,-1 0 0,0 0 0,-10-17 1,11 24-6,1 0 0,-1 1 1,0-1-1,0 1 0,0 0 1,0 0-1,-1 0 1,0 1-1,0 0 0,-5-3 1,9 5 5,0 0 1,-1 0 0,1 1-1,0-1 1,0 1 0,-1-1 0,1 1-1,-1-1 1,1 1 0,-1 0-1,1 0 1,0 0 0,-1 0-1,1 0 1,-1 0 0,1 0 0,-3 1-1,2 0-1,-1 0-1,1 1 0,0-1 1,0 1-1,0 0 0,0 0 1,0 0-1,0 0 0,-3 4 1,-2 5-29,-1 0 0,1 1 0,1 0 0,0 0 0,0 1 0,2 0 0,-1 0 0,2 0 0,-3 16 1,0 8-17,2 0 1,1 48 0,4-14 44,11 76 0,-8-120-14,0 0 1,2-1-1,1 0 1,1 0 0,1-1-1,15 30 1,-19-47 10,0 1 0,0-1 0,1 0 0,0 0 1,1-1-1,-1 0 0,2 0 0,-1 0 0,1-1 1,0 0-1,0-1 0,0 1 0,1-2 0,0 1 1,0-1-1,0-1 0,0 1 0,1-1 0,11 1 1,-15-3 21,0 0 0,0-1 0,-1 1 1,1-1-1,0-1 0,0 1 1,-1-1-1,1 0 0,8-3 1,-3 0 30,0-1 0,19-11 0,-13 6 3,17-9 115,-2-1 0,51-42 0,38-55 136,-91 82-248,-2-1 0,-1-1 0,-2-1 0,-1-1 0,-3-1 0,25-63 0,-30 65-28,-2-1-1,-2-1 0,9-51 1,-13 48 25,-1 0 1,-3 0-1,-2-77 1,-3 103-33,-1-1 0,-1 0 0,-1 1 0,0 0 0,-8-19 0,8 26-11,-1 0 1,0 0-1,0 1 1,-1 0-1,-1 0 1,1 0-1,-1 1 1,-1 0-1,-10-10 1,13 14-10,0 0 1,0 0-1,-1 1 1,1 0-1,-1 0 0,0 0 1,-7-2-1,10 4-3,-1 0 0,1 0 0,-1 1 0,1-1 0,-1 1 0,1 0 1,-1 0-1,0 0 0,1 1 0,-1-1 0,1 1 0,-1 0 0,1 0 0,-5 2 0,2 0-6,0 0 0,0 1 0,0 0 0,1 0 0,0 0 0,0 1 1,0 0-1,1 0 0,-1 0 0,-3 7 0,-3 4-21,1 1-1,-11 24 1,9-10 4,0 0 0,2 0 1,2 1-1,1 1 0,-6 58 0,10-47 11,3 1 1,1-1-1,12 78 0,-9-103 5,0-1 0,1 1-1,1-1 1,1-1 0,18 34-1,-11-27-2,2 0-1,37 42 0,-39-51 15,0 0 0,1-1 0,0-1 0,25 17 0,-32-25 0,0-1 0,0 1 0,0-1 0,1-1 0,-1 0 0,1 0 0,0 0 0,0-1 0,0-1 0,0 0 0,0 0 0,10 0 0,-6-2 7,0-1 1,0 0-1,0-1 0,0 0 0,20-8 0,65-36 87,-67 31-65,7-4 24,0-1 0,-2-2 1,-1-1-1,0-2 0,-2-2 1,-1 0-1,44-53 0,-48 46 3,33-57 0,-10-7 25,-46 87-71,8-15 13,-2-1 0,0 0 0,-2-1 0,-1 0 0,-2-1 1,0 1-1,-2-1 0,0-53 0,-5 66-10,-1-1 1,-1 0-1,0 1 1,-2-1 0,0 1-1,0 0 1,-12-21-1,11 24 10,-2 0 0,0 1 0,0 0 0,-1 0 0,-1 1 0,0 1 0,-1-1 0,-19-15 0,23 22-17,1 1 1,-1 0-1,0 1 1,0-1-1,-1 1 1,1 1-1,0-1 1,-1 1 0,0 1-1,1-1 1,-1 1-1,-12 0 1,17 1-12,-1 0 0,1 1-1,-1-1 1,1 1 0,-1-1 0,1 1 0,0 0 0,-1 0-1,1 1 1,0-1 0,-1 1 0,1 0 0,0-1 0,0 1 0,-2 3-1,0 0-5,0 0 0,1 0 0,0 0 0,0 1 0,0 0 0,1 0 0,-4 8 0,-3 8-1,1 0 0,1 1-1,2 1 1,-6 33 0,-7 104-22,19-157 33,-2 34-37,2-1-1,7 66 1,-6-98 36,2 25-17,2-1 0,1 0 0,1 0-1,1 0 1,24 51 0,-22-59 18,2-1 0,0 0 0,2 0 0,0-1 0,1-1 0,0 0 0,30 24 0,-32-31 1,1 0 0,0-1 0,0-1 0,1 0 0,0-1 0,1 0 0,0-1 0,22 5 0,-29-9 0,-1-1 0,2 0 0,-1-1 0,0 0 0,0 0 0,0-1-1,15-2 1,-10 0 3,1-1-1,0-1 0,-1 0 1,16-8-1,-2-1 22,0 0 0,-2-2 0,47-34 0,-57 36 5,-1-1 1,-1 0-1,0 0 1,-1-2-1,-1 0 1,13-21 0,-6 3 110,-1 0 1,15-44 0,-18 38-82,-3-1 0,-1 0-1,-2 0 1,-2-1-1,2-61 1,-7 67-34,-2 0 0,-7-61 0,4 80-25,0 1 0,-1 0 0,0 0 0,-1 0 0,-1 0 0,-1 1 0,-15-27 0,15 31 20,5 7-19,-1 0 1,1 0 0,-1 0-1,0 0 1,0 1 0,-5-5-1,8 7-2,-1 1 1,1 0-1,-1 0 0,1-1 1,-1 1-1,1 0 0,-1 0 0,1-1 1,-1 1-1,1 0 0,-1 0 0,1 0 1,-1 0-1,1 0 0,-1 0 0,1 0 1,-1 0-1,1 0 0,-1 0 1,1 0-1,-1 1 0,1-1 0,-2 0 1,1 1-3,0 0 1,0 0 0,0 0-1,0 0 1,0 0 0,0 0 0,0 0-1,0 0 1,0 1 0,0-1-1,1 0 1,-2 3 0,-3 7-17,1 1-1,0 1 1,-4 22 0,-4 49-66,10-73 76,-19 439 14,22-432-26,0 1 0,1-1-1,0 1 1,6 18-1,-4-26 13,-1 1 0,2-1 0,-1 0 0,2 0 0,-1 0 0,12 16 0,-13-23 9,0 1 0,0-1 0,0 0 0,0 0 1,0-1-1,1 1 0,0-1 0,-1 0 0,1 0 0,1 0 1,-1-1-1,0 0 0,11 3 0,-4-2-16,0-1-1,0-1 1,1 0 0,-1-1-1,13-1 1,-15 0 16,0 0 0,0-1 0,0 0-1,0-1 1,0 0 0,0 0 0,-1-1 0,0-1 0,0 0 0,0 0 0,0 0 0,-1-1 0,0-1 0,8-6 0,3-6 5,-1-1 1,-1-1-1,0 0 1,15-27-1,-2-3 31,41-89 0,-55 102-19,-2-1 0,-2 0-1,10-53 1,-19 77 12,-1 0 0,-1 0 0,0 0 0,-1 0 0,-1 0 0,0 0-1,-7-26 1,7 33-19,-2 1 0,1 0-1,-1 0 1,0 0 0,0 1-1,-1-1 1,0 1 0,0 0-1,-1 0 1,1 0 0,-1 0-1,-1 1 1,1 0 0,-1 0-1,0 0 1,0 1 0,-9-5-1,12 7-9,0 0-1,-1 1 0,1 0 0,0-1 0,-1 1 0,1 1 0,-1-1 0,0 0 0,1 1 0,-1 0 0,0-1 0,-6 2 0,7 0-7,1-1 0,-1 1 1,0 0-1,1 0 0,-1 0 0,1 0 1,0 1-1,-1-1 0,1 1 0,0-1 1,0 1-1,0 0 0,0 0 0,0 0 1,0 0-1,1 0 0,-1 0 0,-2 4 0,-2 7 2,1 0 0,0 0 0,1 0 0,1 0 0,0 1 0,1-1 0,-2 20 0,3-10-21,0 0-1,2-1 0,0 1 0,1-1 0,2 1 1,0-1-1,9 27 0,-9-37 4,1 0 1,0-1-1,1 1 1,0-1-1,1-1 1,10 13-1,-12-16 15,1-1-1,1 1 0,-1-2 0,1 1 0,0-1 1,0 0-1,1 0 0,-1-1 0,16 7 0,-17-9 7,1 0-1,-1 0 1,1-1-1,-1 1 1,1-1-1,0-1 1,-1 1-1,13-2 1,-14 1 6,0-1 0,0 0 0,-1 0 0,1-1 0,-1 1 0,1-1 0,-1 0 0,0 0 0,1-1 0,-1 1 0,0-1 0,0 0 0,3-4 0,5-6-3,0 0-1,-1 0 1,-1-2 0,0 1 0,-1-1-1,10-22 1,37-103-1655,-34 80-309,-1 5-1215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46.0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57 9216,'-21'7'11071,"36"-9"-9908,-13 2-1097,20-8 396,1 1 0,-1 2 1,26-4-1,13 2 3,263-18-162,-208 32-235,-4 0-67,-109-7 14,1 0-1,0 1 1,-1 0-1,1 0 1,-1 0-1,5 1 1,11 3-538,-38-5-8090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46.3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13 131 9600,'-12'5'8863,"15"-10"-8647,1 0-1,0 0 1,0 1-1,1 0 0,-1 0 1,1 0-1,0 0 1,0 1-1,0-1 0,0 1 1,1 1-1,5-3 1,12-4 111,39-9 0,-60 18-283,60-13 270,97-8-1,-25 6-897,-119 12-130,0 1 1,0 1 0,24 1-1,-1 3-2165,9-7-1937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48.8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10 345 10112,'-10'-13'8511,"16"2"-5293,0 3-4073,9-14 1196,1 1 1,1 0-1,0 1 0,29-24 1,-21 23-102,2 2 0,0 0 0,1 2 0,51-23 0,44-6 2,-104 41-210,1 0 1,0 1 0,0 0-1,31 0 1,-46 4 36,-1 0-1,1 0 1,0 0 0,0 0 0,-1 1 0,1 0-1,0 0 1,-1 0 0,1 1 0,-1-1-1,0 1 1,1 0 0,-1 1 0,0-1-1,0 1 1,0-1 0,0 1 0,5 6 0,-2 0 105,0 0 1,-1 1 0,1 0 0,-2 0-1,1 1 1,-2 0 0,1 0-1,3 17 1,0 5 239,6 56-1,-10-39-92,-3 88 0,-20 48 45,6-96-395,-8 65-144,19-136 139,1 0 1,1-1 0,3 37-1,-2-53 36,-1 0-1,0 0 1,1 0-1,-1 0 1,1 0-1,0 0 1,0 0-1,-1 0 1,1 0-1,0-1 1,1 1-1,-1 0 1,0 0-1,0-1 1,1 1-1,-1-1 1,1 0-1,0 1 1,-1-1-1,1 0 1,0 0-1,-1 0 1,1 0-1,0 0 1,0 0-1,0-1 1,0 1-1,0-1 1,0 1-1,0-1 1,0 0-1,0 1 1,4-1-1,4-1 21,1-1 1,-1 1-1,1-2 0,-1 1 1,13-6-1,-16 5-9,72-19 145,2 2 0,101-11 0,-112 24-115,83 3 0,-149 4-291,1 0 1,0 1 0,-1 0-1,1 0 1,-1 0-1,1 0 1,-1 1 0,0 0-1,0 0 1,7 4-1,3 3-4793,21 19-1,-16-10-227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29.5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3 145 7808,'-2'-16'1420,"1"0"0,1-20 1,1 29-897,-1 0 0,1 0 0,1-1 0,-1 1 0,1 0 0,1 0 0,4-10 0,-5 12-435,2 0 752,-2 18-209,0 127 689,-3-75-972,0 39 90,3 117 328,1-181-622,1-1 0,2 0 0,17 58 0,-19-83-48,1-1 0,0 0-1,11 18 1,-13-26-41,0 0 0,1 0-1,-1-1 1,1 1 0,0-1 0,0 0 0,0 0-1,1-1 1,-1 1 0,1-1 0,6 3-1,2 0 25,0-1 1,1 0-1,-1-1 0,28 4 0,58 2 30,-77-9-87,47 3-84,-13-1-1240,87 15 1,-123-14 362,-9-1-198,-1 0 0,2-1 0,-1-1 0,0 0 0,0 0 0,18-2 0,-6-5-2501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49.8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1 8704,'-4'5'1309,"1"-1"0,-1 1 0,0-1 0,0 0 0,-9 7 0,8-7-839,0 0-1,1 0 1,0 0-1,0 0 1,-4 6-1,4 0-322,-1-1-1,2 1 1,-1 0-1,2 0 0,-1 1 1,1-1-1,-1 19 0,0-5 49,-13 200 785,19-1-818,-3-218-163,4 76 57,3 0 0,3-1 0,39 144 0,-31-165-198,3 0 0,2-2 0,3 0-1,2-2 1,56 82 0,-47-86-1840,86 91 1,-36-59-2893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52.0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 83 7424,'-1'-1'269,"0"0"1,-1 0-1,1 0 1,-1 0 0,1 0-1,-1 0 1,1 1-1,-1-1 1,0 1 0,1-1-1,-1 1 1,0 0-1,1 0 1,-1 0-1,0 0 1,1 0 0,-4 0-1,-33 8 2816,19-4-1231,7-2-958,0 1 63,0-2-1,-15 1 869,29-2-1757,3 0-33,1-1 0,-1 0 0,0-1 0,1 1 0,-1-1 0,6-2 0,8-3 61,-13 5-67,134-38 671,-102 31-338,66-7 0,-69 12-123,22-1 293,-51 5-387,-1 0-1,1 1 1,0-1-1,0 1 1,0 0-1,0 1 0,5 1 1,-8-1-71,0-1 0,-1 0 1,1 1-1,-1 0 0,0-1 0,1 1 1,-1 0-1,0 1 0,0-1 0,0 0 1,0 0-1,-1 1 0,1-1 0,0 1 0,-1 0 1,0-1-1,0 1 0,0 0 0,0 0 1,0-1-1,0 1 0,-1 0 0,1 6 1,0 4 46,-1 1 0,-1-1 0,-3 26 0,3-36-115,-26 137 164,16-91-180,1-1 1,-5 99 0,15-143 2,0 0 1,0 0-1,1 0 0,-1 0 1,1 1-1,0-1 0,0 0 1,0 0-1,1 0 0,-1-1 1,1 1-1,0 0 1,0 0-1,0-1 0,0 1 1,1-1-1,0 0 0,-1 0 1,1 0-1,0 0 0,1 0 1,3 2-1,34 23-222,-8-5-6,56 30 0,-5-9 73,-82-43 195,1 1 0,0 0 0,0 0 0,-1 0 0,1 0 1,-1 0-1,0 0 0,1 1 0,-1-1 0,0 1 0,0 0 0,-1-1 0,1 1 1,-1 0-1,1 0 0,-1 0 0,0 0 0,0 0 0,0 0 0,-1 1 0,1-1 0,-1 0 1,1 0-1,-1 1 0,0-1 0,0 0 0,-1 0 0,1 1 0,-1-1 0,1 0 1,-1 0-1,0 0 0,-1 0 0,1 0 0,0 0 0,-1 0 0,1 0 0,-1 0 1,0-1-1,-3 5 0,-1-1 38,-5 8 30,-1 0-1,0-1 1,-1 0 0,-23 17-1,22-21-167,-1 0 0,-1 0 0,1-2 0,-1 0 0,0 0-1,-1-2 1,0 0 0,-28 4 0,22-4-390,19-3 202,0-1-1,1 0 1,-1 0 0,0-1 0,0 1 0,0-1-1,1 0 1,-1 0 0,0 0 0,0 0 0,0-1-1,0 0 1,-5-1 0,9 2 135,-1 0 1,1-1-1,-1 1 1,1 0-1,0-1 0,-1 1 1,1 0-1,-1-1 1,1 1-1,0 0 0,0-1 1,-1 1-1,1 0 0,0-1 1,0 1-1,-1-1 1,1 1-1,0-1 0,0 1 1,0-1-1,0 1 1,0-1-1,0 1 0,0-1 1,0 1-1,0 0 1,0-1-1,0 1 0,0-1 1,0 1-1,0-1 1,0 1-1,0-1 0,0 1 1,1-1-1,-1 1 1,0-1-1,0 1 0,1 0 1,-1-1-1,0 1 1,0 0-1,1-1 0,-1 1 1,0 0-1,1-1 1,-1 1-1,1-1 0,22-17-4535,17-6-1501,7-7 1242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52.4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180 12 10112,'0'-1'182,"-1"1"0,1-1 0,0 0 1,-1 1-1,1-1 0,-1 0 0,1 1 0,-1-1 1,1 1-1,-1-1 0,1 0 0,-1 1 1,0 0-1,1-1 0,-1 1 0,0-1 0,1 1 1,-1 0-1,0-1 0,0 1 0,1 0 1,-1 0-1,0 0 0,0 0 0,1-1 0,-1 1 1,0 0-1,0 0 0,1 0 0,-1 1 0,0-1 1,0 0-1,0 0 0,1 0 0,-1 1 1,0-1-1,1 0 0,-1 0 0,0 1 0,1-1 1,-1 1-1,0-1 0,1 1 0,-1-1 1,1 1-1,-1-1 0,0 1 0,0 0 0,-1 2 89,-1 1 0,0-1-1,1 0 1,0 1 0,0 0 0,0-1-1,0 1 1,-2 6 0,-9 49 137,2 1 1,-4 80-1,-2 15-7,4-67-369,-22 118 6,26-177-332,7-22-298,-1 1 0,1-1 0,0 1 0,1 0 0,-1 12 0,1-6-1399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52.8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10368,'-2'0'13064,"12"8"-13979,229 174 2045,-34-31-1036,-142-106-417,-50-35-169,0-2-1,0 1 1,1-2-1,0 0 1,0-1-1,1 0 1,-1-1 0,23 5-1,-34-10 166,-1 0 0,1 0 1,-1 0-1,0 0 0,1 0 0,-1 0 0,1-1 0,-1 0 0,1 1 1,-1-1-1,0 0 0,0 0 0,1 0 0,-1 0 0,0 0 1,0-1-1,0 1 0,0-1 0,0 1 0,2-4 0,16-12-3507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53.2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 11392,'-1'0'8309,"11"-6"-6642,-7 4-1737,0 0 0,1 0 0,-1 1 1,1-1-1,6-1 0,13 1-109,1 2 1,-1 0-1,1 1 1,-1 1-1,24 6 1,-13-2-4044,58 1 0,-49-7-1031,-5-4 1408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53.6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 9984,'-1'0'318,"-1"0"0,1 0-1,0 0 1,0 0 0,0 0 0,0 0 0,0 0 0,-11 7 4877,12-1-3846,0 0-1238,1-1 0,1 1-1,-1-1 1,1 1-1,0-1 1,0 0-1,0 0 1,1 0-1,3 6 1,9 18 218,51 110 98,-17-38-326,55 110-160,-75-155 73,66 97-1,-73-121-355,-18-23 9,2 0 1,-1-1-1,2 0 0,10 11 1,-7-12-891,-10-7 1148,0 0 0,0 0 0,1 0 0,-1 0-1,0 0 1,0-1 0,0 1 0,1 0 0,-1 0-1,0 0 1,0 0 0,1 0 0,-1 0-1,0 0 1,0 0 0,0 0 0,0 0 0,2-3-903,-2 3 903,0 0 0,0 0-1,0-1 1,0 1 0,0 0 0,0 0-1,0 0 1,0-1 0,0 1 0,0 0 0,0 0-1,0-1 1,0 1 0,0 0 0,0 0 0,0-17-4021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53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 8832,'1'0'251,"0"-1"0,-1 1 1,1-1-1,0 0 0,-1 1 1,1 0-1,0-1 1,-1 1-1,1-1 0,0 1 1,0 0-1,-1 0 0,1-1 1,0 1-1,0 0 0,0 0 1,0 0-1,-1 0 0,1 0 1,1 0-1,17 7 1085,-3 0-415,19 7-325,1 1 0,-2 1-1,0 2 1,-1 2 0,-1 1-1,42 36 1,-9 1 503,100 114 0,-150-153-912,-1 0-1,0 1 1,-2 0-1,0 1 0,-1 0 1,-2 1-1,11 32 1,-7-7-39,-2 0 0,8 79 0,-16-89-207,-1 1 1,-3 0-1,0 0 0,-9 44 0,-15 32-1734,-12-2-3309,34-99 2089,13-11-1440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55.0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173 87 6784,'1'-1'158,"-1"0"1,0 0-1,1 0 0,-1 0 1,0-1-1,0 1 1,1 0-1,-1 0 1,0 0-1,0 0 0,0 0 1,-1 0-1,1-1 1,0 1-1,0 0 0,-1 0 1,1 0-1,0 0 1,-1 0-1,1 0 0,-1 0 1,1 0-1,-1 0 1,0 0-1,0-1 1,-1 0-33,1 1 1,0-1 0,0 0 0,0 0 0,0 0 0,1 0 0,-1 0 0,1 0 0,-1 0-1,0-4 1,1 5-25,0 0 0,0 0 0,0 0-1,0-1 1,-1 1 0,1 0 0,0 0-1,-1 0 1,1 0 0,-1 0 0,1 0 0,-1 0-1,0 0 1,1 0 0,-1 1 0,0-1-1,0 0 1,1 0 0,-1 0 0,0 1 0,0-1-1,0 1 1,0-1 0,0 0 0,0 1-1,0 0 1,0-1 0,0 1 0,0 0 0,0-1-1,-1 1 1,1 0 0,0 0 0,0 0-1,-2 0 1,3 0-58,0 0 0,0 0-1,-1 0 1,1 0 0,0 0 0,0 0-1,-1 0 1,1 0 0,0 0-1,-1 0 1,1 0 0,0-1 0,0 1-1,-1 0 1,1 0 0,0 0 0,0 0-1,0 0 1,-1-1 0,1 1-1,0 0 1,0 0 0,0 0 0,-1 0-1,1-1 1,0 1 0,0-1 49,-1 1 1,1 0-1,0 0 0,0-1 1,0 1-1,-1 0 0,1 0 1,0-1-1,-1 1 0,1 0 1,0 0-1,0 0 0,-1-1 1,1 1-1,0 0 1,-1 0-1,1 0 0,0 0 1,-1 0-1,1 0 0,0 0 1,-1 0-1,1 0 0,0 0 1,-1 0-1,0 0 0,-1 0 65,-1 0-1,0 0 0,0 0 1,0 0-1,0 0 0,1 1 1,-1-1-1,0 1 0,0 0 1,1 0-1,-1 0 0,0 0 1,1 0-1,-1 1 0,1-1 1,0 1-1,-1 0 0,1 0 1,0-1-1,0 1 0,0 1 1,0-1-1,-1 3 0,-2 2-70,0 1 1,1-1-1,0 1 0,0 1 0,1-1 1,0 0-1,-2 11 0,-8 64 224,11-71-264,-4 58 284,5 125 0,5-140-266,2 0 0,3-1 1,1 0-1,4 0 1,1-1-1,3-1 1,2-1-1,2 0 1,3-2-1,53 82 1,-56-101-862,0-1 0,2 0 0,1-2 1,35 30-1,-53-52 292,-1 0-1,1 0 1,1 0 0,-1-1-1,1 0 1,8 3-1,1-2-1351,1-1 1,24 3-1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57.0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 33 6400,'0'-23'9194,"0"13"-8031,-1 10-1022,-4 1 2120,4 0-2119,-1 59 903,-3 1 0,-17 75 1,-22 63-732,22-106-287,8-35-22,-7 33 54,-5 20-806,25-105 978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57.4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9472,'2'1'717,"0"0"0,0-1 0,0 1 0,0 0 0,0 0-1,0 0 1,0 0 0,0 0 0,-1 1 0,4 2 0,14 8 863,-5-6-1111,-1 1 0,1 1-1,-1 0 1,17 14 0,47 46 771,-39-34-920,64 54 70,93 88-1239,-167-145 194,7 7-2583,45 38 1,-37-43-1552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29.9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9984,'3'15'6418,"7"28"-5347,-3-12-401,41 282 1101,-24 4-1261,-15-178-460,28 209 46,-30-303-142,18 88-326,-20-117-63,0 0 0,0 0 0,2-1-1,0 1 1,16 25 0,-22-39 260,0 0 0,1 0 0,-1-1 0,0 1 0,1 0 0,-1-1 0,1 1 0,0 0 0,0-1 0,-1 0 0,1 0-1,0 1 1,0-1 0,0 0 0,0 0 0,0-1 0,0 1 0,1 0 0,-1-1 0,0 1 0,4-1 0,24-5-3755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0:59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43 115 7936,'-3'1'1159,"0"0"0,0-1 0,0 1 0,0 0 0,0-1 0,0 0 0,-4 0 0,-4-5 3342,10 4-4264,-1-11-552,2 10 420,0-1 0,0 0 0,1 1 0,-1-1 0,1 1 0,-1-1 0,1 1 0,0 0 0,0-1 0,0 1 0,1 0 0,-1-1 0,0 1 0,3-2 0,-1 0-60,0 1-1,1 0 1,0 0-1,-1 0 0,1 0 1,0 0-1,5-2 0,5 0-27,0-1-1,0 1 0,28-5 0,-24 6 165,26-1-1,-39 5-90,0-1 0,0 1 0,0 1 0,0-1-1,0 1 1,0 0 0,0 0 0,0 0 0,-1 0-1,7 4 1,-7-3-29,-1 0-1,0 1 1,0-1 0,-1 1-1,1-1 1,-1 1-1,1 0 1,-1 0 0,0 0-1,0 1 1,0-1-1,0 0 1,-1 1 0,1-1-1,-1 1 1,0-1-1,0 1 1,1 5 0,0 7 88,-1 0 1,0 1-1,-2 16 1,0-6-60,1 185-148,0-198 46,0-1 1,1 1 0,1-1-1,0 1 1,1-1 0,0 0 0,1 0-1,10 22 1,-12-32 7,0 0 0,0 0-1,0-1 1,0 1 0,1-1 0,-1 0 0,1 1-1,-1-1 1,1 0 0,0-1 0,0 1-1,0 0 1,0-1 0,0 0 0,0 1-1,0-1 1,0 0 0,1-1 0,-1 1-1,0-1 1,1 1 0,-1-1 0,0 0-1,1 0 1,-1-1 0,0 1 0,4-1-1,4-1-32,0-1 0,-1 0 0,1 0 0,-1-1 0,0-1 0,0 1-1,10-8 1,-13 8-85,13-9-2453,0 2 1,1 0-1,31-12 0,-11 11-2683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03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46 9344,'3'15'7517,"-2"-12"-6682,0-1-342,0-1 1,-1 0-1,1 0 1,3 4 1480,-2-4-1480,0 1-1,1 0-215,0-1 0,0 1-1,0-1 1,0 0 0,0 0-1,1 0 1,-1 0 0,0-1 0,6 1-1,5 0-454,0-1-1,0-1 1,24-5-1,107-16 357,25-4-198,-102 8-1126,-23 5-1966,-34 12 1543,4 0-4570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03.5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11392,'-6'3'9237,"6"5"-9060,2 1 1,-1-1-1,1 0 0,0 0 1,5 10-1,-1 2-89,18 52-16,2-1 0,4-1 0,2-1 0,3-3 0,88 124 0,-120-186-236,0 0 1,0 0 0,1 0 0,-1 0 0,1-1-1,5 4 1,-8-6-33,0 0 0,1-1 0,-1 1 0,1 0 0,-1-1 0,1 1 0,-1-1 0,1 0 0,0 0 0,-1 1 0,1-1 0,-1 0 0,1 0 0,0 0 0,-1-1 0,1 1 0,-1 0 0,1-1 0,0 1 0,-1-1 0,1 1 0,-1-1 0,0 1 0,2-2 0,17-10-2865,1-6-1120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04.2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91 9984,'-33'-5'12474,"52"-8"-11301,-3 2-809,0 1 0,1 0 0,0 2 0,18-8 0,-25 12-226,0 1 0,0 0 0,0 1 0,0 0 0,1 0 0,-1 1 0,0 0 0,1 1 0,11 1 0,-20 0-67,0-1-1,0 1 0,0 0 1,0 0-1,-1 0 0,1 0 1,0 0-1,0 0 0,-1 0 1,1 1-1,0-1 0,-1 1 1,1-1-1,-1 1 0,0 0 1,0-1-1,1 1 0,-1 0 1,0 0-1,-1 0 0,1 0 1,0 0-1,0 3 0,2 5 139,0 0-1,-1 0 1,1 14 0,0 139 481,-5-87-740,2-67 1,1 0 1,0 0 0,0 0 0,1 0-1,0 0 1,0 0 0,1 0 0,0-1-1,1 1 1,0-1 0,0 0 0,1 0-1,0 0 1,0-1 0,1 1 0,0-1-1,0-1 1,1 1 0,11 8-1,36 23-129,90 46-1,-117-69 183,-14-9 71,-1 0 0,0 1 0,0 1 0,-1 0 0,20 17-1,-30-23-51,1-1 1,-1 0-1,0 1 0,0-1 0,0 1 0,0 0 0,0-1 0,0 1 0,0 0 0,-1 0 0,1-1 0,-1 1 0,1 0 0,-1 0 0,0 0 0,1 0 0,-1-1 0,0 4 0,-1-2-17,0 0-1,1-1 1,-1 1-1,0-1 0,0 1 1,0-1-1,-1 1 1,1-1-1,0 0 0,-1 0 1,-3 4-1,-4 3 37,0-1-1,-1 0 1,-1 0 0,-15 8-1,18-11 112,-47 25 141,1-2-449,40-19-86,0-2 0,-19 9 0,28-14-48,0 0 0,0 0 0,0-1 0,0 0 0,0 0 0,0 0 0,0-1 0,0 0 0,-1 0 0,1 0 0,0-1 0,-5 0 0,9 1 133,1 0 0,-1-1-1,0 1 1,1 0 0,-1 0 0,0 0-1,1-1 1,-1 1 0,1 0 0,-1-1-1,0 1 1,1-1 0,-1 1 0,1-1-1,-1 1 1,1-1 0,0 1-1,-1-1 1,1 1 0,-1-1 0,1 1-1,0-1 1,0 0 0,-1 1 0,1-1-1,0 0 1,0 1 0,0-1 0,0 0-1,-1 1 1,1-1 0,0 0 0,0 1-1,0-1 1,1 0 0,-1 1-1,0-2 1,1-1-334,0 0-1,0 1 1,0-1-1,0 0 1,1 1 0,-1-1-1,1 1 1,0 0-1,2-4 1,28-23-4203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04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 12160,'1'-6'1257,"-1"5"-1116,0 1 1,0-1 0,0 0 0,0 0 0,0 0-1,0 0 1,1 1 0,-1-1 0,0 0 0,0 0-1,1 0 1,-1 1 0,1-1 0,-1 0 0,0 0 0,1 1-1,0-1 1,-1 1 0,1-1 0,-1 0 0,1 1-1,0-1 1,-1 1 0,1-1 0,0 1 0,0-1 0,-1 1-1,1 0 1,0-1 0,1 1 0,4-1 293,0 1 0,0 0 0,0 0 0,0 1 0,-1 0 0,1 0 1,0 0-1,0 1 0,7 2 0,56 27 961,-46-19-967,27 12 182,58 40 0,-87-50-521,0 2-1,-1 0 1,-1 1-1,-1 1 1,19 23 0,-16-12 27,-1 1 0,-1 1 0,-1 1 1,14 40-1,43 140 289,-7 35-120,-62-207-1086,3 43 1,-8-52-1249,-1-1 0,-5 34 1,4-42-3510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06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12 6784,'-6'11'11917,"6"-10"-11456,2 2-231,0-1 1,0 0-1,1 1 1,-1-1-1,0 0 0,1 0 1,-1 0-1,1-1 1,0 1-1,5 2 0,33 12 686,-31-13-723,-1 0-93,0-1 1,1 0-1,0 0 1,-1-1-1,1 0 1,0 0 0,-1-1-1,1-1 1,0 0-1,-1 0 1,1-1-1,-1 0 1,11-3 0,56-20 75,-41 14 112,-22 8-1042,-12 3 549,0 0-1,0 0 1,0 0-1,0 0 1,0-1 0,0 1-1,0 0 1,0-1-1,0 1 1,0 0 0,0-1-1,0 1 1,-1-1-1,2 0 1,26-18-10472,-14 14 6592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07.7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71 7168,'2'-7'14858,"-1"6"-14771,1 0 1,0 0-1,-1 0 1,1 0-1,0-1 1,-1 1-1,1 0 1,-1-1-1,0 0 1,0 1-1,0-1 1,2-2-1,10-13 168,-8 14-185,-1 0 0,1 0 0,0 0-1,-1 1 1,1 0 0,1 0 0,-1 0 0,0 0 0,0 1 0,10-2-1,-13 3 20,0 0 0,0-1 0,0 1 0,0 0 0,0 0 0,0 1-1,0-1 1,0 0 0,0 1 0,0-1 0,0 1 0,0-1 0,0 1 0,-1 0-1,1 0 1,0 0 0,0 0 0,-1 0 0,1 0 0,-1 0 0,1 1 0,-1-1-1,0 0 1,1 1 0,-1-1 0,0 1 0,0 0 0,0-1 0,0 1 0,0 0-1,0 0 1,1 3 0,-2-2-4,0 1 0,0 0 0,0-1 0,0 1 0,-1 0 0,1-1-1,-1 1 1,0 0 0,0-1 0,0 1 0,0-1 0,-1 0 0,-3 6 0,-2 8-21,1-4-159,1 1 0,1-1 0,0 1 0,1 0-1,1 0 1,-2 27 0,4-38 7,0 0-1,0-1 1,0 1 0,0 0 0,1-1 0,-1 1 0,1-1-1,0 1 1,0 0 0,1 3 0,-1-5 62,0 0 1,0 0-1,1 1 0,-1-1 1,0 0-1,0 0 1,1 0-1,-1 0 0,0 0 1,1-1-1,-1 1 0,1 0 1,-1-1-1,1 1 0,0-1 1,-1 1-1,1-1 0,-1 0 1,3 0-1,51 7-278,70 11 172,-109-15 169,-1 2 0,1-1 0,-1 2 1,0 0-1,24 14 0,-34-18 74,-1 1 0,0 0 0,0 0 0,1 0 0,-2 1 0,1-1 0,4 5 0,-7-6-59,0 0 0,0-1 0,-1 1 0,1 0 0,0 0 0,-1 0 1,1 0-1,-1-1 0,1 1 0,-1 0 0,0 0 0,0 0 0,0 0 0,0 0 0,0 0 0,0 0 0,-1 0 0,1-1 0,-1 1 0,1 0 0,-1 0 0,-1 3 0,-4 7 19,0 0-1,-1 0 1,-1 0 0,0-1-1,0-1 1,-1 1-1,0-1 1,-15 12 0,-11 6-107,-47 29 1,32-24-189,-4 0-1077,19-15-2448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10.0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 13 5504,'-4'-11'5929,"3"10"-5700,-12 1 4611,2 0-3289,9 0-1299,-1 1 1,0-1-1,0 0 0,1 1 1,-1 0-1,0 0 0,1 0 1,-1 0-1,1 0 1,-1 0-1,1 1 0,0-1 1,-1 1-1,1 0 0,0 0 1,-4 4-1,1 0-97,0 1 1,0-1-1,0 1 0,-4 10 0,3-4-43,1 0 0,0 0-1,1 1 1,0-1-1,-2 20 1,-3 68 118,6-64-159,-3 50 94,6 103 1,7-89-14,20 103 0,-15-148-72,38 102 0,-39-125-65,3-2 0,0 1 0,2-2 1,1 0-1,2-1 0,38 47 0,-9-24-10,3-3-1,1-2 0,3-2 0,61 39 1,-14-22-1824,-96-59 1037,-1-1 0,1 1 0,0-1 0,0-1 0,-1 1 0,1-1 0,9 1 0,7-1-4572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14.3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56 171 4480,'-3'-5'5774,"-10"2"-2640,-26 4 7232,40-15-10185,1 5-189,0 1 22,0 1-1,1-1 1,-1 1 0,1 0 0,1 0-1,-1 1 1,10-13 0,-10 15-3,6-6 43,1 0-1,0 0 1,17-12 0,-24 20-7,0 0 1,-1 1-1,1-1 0,0 1 1,1-1-1,-1 1 0,0 0 1,0 0-1,0 0 0,1 1 1,-1-1-1,0 1 0,1 0 1,-1-1-1,1 2 1,-1-1-1,0 0 0,1 1 1,4 1-1,-5-1-4,-1 0 1,1 0-1,-1 0 0,0 0 1,1 1-1,-1-1 0,0 1 1,0-1-1,0 1 0,0 0 1,2 4-1,16 27 313,-17-28-299,5 12 32,-1 0 0,0 1 0,-1 0-1,-1 0 1,-1 0 0,0 1 0,-2-1-1,0 1 1,-1 0 0,-1 0 0,0 0 0,-2 0-1,0-1 1,-1 1 0,-1-1 0,-12 36-1,4-31-70,10-21-15,0 1 1,0-1-1,1 1 1,-1 0-1,1 0 1,0-1-1,0 1 0,0 0 1,0 0-1,0 0 1,0 4-1,1 3-83,-1 13-625,1-22 654,1-1 0,-1 1 1,0 0-1,0 0 1,0 0-1,1 0 1,-1 0-1,0 0 0,1-1 1,-1 1-1,0 0 1,1 0-1,-1-1 0,1 1 1,0 0-1,-1-1 1,1 1-1,-1 0 0,3 0 1,1 2-62,0-1 0,0-1 0,1 1 0,-1-1 0,1 1 0,0-1 0,-1 0 0,1-1 0,8 1 0,5 0-54,1 2-1,-1 0 1,29 8 0,2 1-124,0 1 4,-15-2 114,-26-10 142,42 14 18,-46-14 20,0 1 0,-1 0 0,1-1 0,0 1 1,-1 1-1,0-1 0,0 0 0,0 1 0,0 0 0,4 4 1,-6-5-4,0-1 0,0 1 1,-1 0-1,1-1 1,0 1-1,-1 0 1,1 0-1,-1 0 0,0-1 1,0 1-1,0 0 1,0 0-1,0 0 0,0-1 1,0 1-1,0 0 1,-1 0-1,1 0 1,-1-1-1,1 1 0,-1 0 1,0-1-1,-1 3 1,-2 4 36,-1 0-1,0-1 1,-7 9 0,11-15-30,-6 8 106,-2-1-1,1 0 1,-1 0 0,0-1-1,-1 0 1,1 0-1,-21 9 1,-81 29 192,85-36-340,-45 11-622,11-4-4392,53-14 3910,2 0-938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18.3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42 6912,'0'-2'373,"0"2"-228,0-1 0,0 0 0,0 1 0,0-1 0,0 1 0,0-1 0,0 0 0,0 1 0,0-1 0,0 0 0,0 1 0,0-1 0,0 1 0,-1-1 0,1 1 0,0-1 1,0 0-1,-1 1 0,1-1 0,0 1 0,-1-1 0,1 1 0,0-1 0,-1 1 0,1-1 0,-1 1 0,1 0 0,-1-1 0,1 1 0,-1-1 0,-2-21 4868,3 22-4948,-7 7 732,-4 12-848,7-8 155,1 1 1,0-1-1,1 1 1,0 0-1,1 0 1,1 0-1,0 19 1,1-10-29,13 332 638,-13-338-688,3 33 50,2 0 0,2 0 1,16 49-1,16 7 43,-32-89-118,1 1-1,0-1 1,1 0 0,13 15 0,48 51-2663,-44-57-1860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30.3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414 23 8704,'21'-22'9785,"-29"29"-8435,0 2-1242,0 0 0,1 1-1,0-1 1,-9 20-1,-19 46 89,20-41-76,-165 390 482,128-299-770,-16 33-2720,62-142 2071,5-12 320,-1 0 0,1-1 0,-1 1 1,0 0-1,1-1 0,-2 1 0,1-1 0,0 0 1,-1 1-1,-2 2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19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207 62 4992,'2'-5'789,"-1"-1"0,0 1 0,0 0 0,-1 0 1,1-7-1,0-11 4547,-2 23-5262,1 0 0,0 0 1,-1 0-1,1 0 1,0 0-1,-1 0 0,1 0 1,0 0-1,-1 0 1,1 0-1,0 0 0,-1 0 1,1 0-1,0 0 1,-1 0-1,1 1 0,0-1 1,-1 0-1,1 0 1,0 0-1,0 0 0,-1 1 1,1-1-1,0 0 1,0 0-1,-1 1 0,-2 3-35,0 1-1,0-1 1,0 1-1,0 0 0,1 0 1,0 0-1,-2 7 0,-9 44-7,8-34 31,-111 451 264,104-426-332,6-25-90,0-1 0,-10 24 0,14-42-74,1 0 0,0 0 0,0 0-1,1 0 1,-1 0 0,0 5 0,1 9-3689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19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 8448,'-14'0'7146,"15"12"-6703,4-1 15,0-1 0,11 16 0,-8-15-286,46 70 751,-31-49-667,1-2 1,34 34-1,-48-54-209,12 12 6,2 0 1,0-2-1,28 18 0,86 44-122,-99-59 118,-7-5-135,34 15 0,-50-23-740,-14-8 365,-1-1 0,1 1 1,0-1-1,0 0 0,0 0 0,-1 0 0,1 0 0,0 0 0,0 0 0,0-1 0,4 2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30.7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41 7296,'-1'-1'269,"-1"1"-1,1-1 1,0 1 0,-1 0 0,1-1-1,-1 1 1,1 0 0,-1 0 0,1 0 0,-1 0-1,1 0 1,-1 0 0,1 1 0,-1-1 0,1 0-1,-1 1 1,1-1 0,0 1 0,-1 0 0,-1 0-1,-19 3 4759,31-15-4785,-7 8-170,0 0 1,1 0-1,-1 0 1,1 1-1,0-1 1,0 1-1,4-4 1,-4 5 21,-1-1 0,1 1 0,0 0 0,-1 0 0,1 0 0,0 0 1,-1 0-1,1 1 0,0-1 0,0 1 0,4 0 0,-5 0-14,0 0 0,0 1 0,0-1 0,0 1 0,-1 0 1,1 0-1,0 0 0,0 0 0,-1 0 0,1 0 0,0 0 0,-1 0 0,1 0 0,-1 1 0,0-1 0,1 1 0,1 3 0,0-1-22,0 1 0,-1 0 0,1 0 0,-1 0 0,0 0 0,-1 0 0,1 0 0,-1 0-1,0 1 1,0-1 0,-1 1 0,1-1 0,-1 1 0,-1 7 0,1-6-41,0 1-29,1 0 0,1 0 0,-1 0 1,1 0-1,1 0 0,4 11 1,4 13 50,-10-28-21,0 0 1,0-1-1,0 1 1,1-1-1,-1 1 1,4 4-1,-4-7-2,0 0 0,0 0-1,0 0 1,0 0 0,1 0-1,-1 0 1,0 0 0,0 0 0,0 0-1,1-1 1,-1 1 0,1 0-1,-1-1 1,0 1 0,1-1-1,-1 0 1,1 1 0,-1-1-1,1 0 1,1 0 0,9 0 115,19 0-1667,-29 1 1043,-1-1 0,1 0-1,0 1 1,0-1-1,0 1 1,0-1 0,0 1-1,-1 0 1,1 0-1,0 0 1,-1 0 0,4 3-1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31.2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 7552,'-7'-1'9981,"7"2"-9835,1 21 314,5 27 0,0-5-292,2 64-128,41 190 0,-44-281-111,-3-8-286,0-1 0,0 0 0,-1 1 0,1 14 0,-2-21 222,0 0-289,0 0-1,0 0 1,0 0-1,0 0 1,0 0 0,-1 0-1,1 0 1,-1 0-1,1 0 1,-1 0-1,0 0 1,-1 2-1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31.6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14 210 8320,'-12'-16'7965,"10"12"-7301,2 3-557,1 0 0,-1 0-1,0 0 1,0 0-1,1 0 1,-1 1 0,1-1-1,-1 0 1,0 0 0,1 0-1,0 0 1,-1 1 0,1-1-1,-1 0 1,1 0 0,0 1-1,0-1 1,-1 0 0,1 1-1,0-1 1,0 1-1,0-1 1,0 1 0,1-1-1,18-10 111,1 0-1,1 1 1,-1 2 0,42-12-1,94-13-2067,-110 21-770,80-30 0,-76 19-1288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32.3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5 7424,'-5'1'743,"-25"16"12071,45-17-11294,-8 0-1348,-1 0 1,1 0 0,-1-1-1,0 0 1,1 0 0,-1-1-1,12-4 1,-8 3 28,-1 0 0,1 1 0,0 0 0,0 1 1,0 0-1,18 1 0,-26 0-153,-1 0 1,1 0-1,0 0 1,-1 1-1,1-1 1,-1 0-1,1 1 0,0-1 1,-1 1-1,1 0 1,-1-1-1,0 1 1,1 0-1,-1 0 1,0 0-1,1 0 0,-1 0 1,0 0-1,0 0 1,0 1-1,0-1 1,0 0-1,0 1 1,0-1-1,0 0 0,-1 1 1,1-1-1,0 1 1,-1-1-1,1 1 1,-1 1-1,2 6 84,-1 0 0,0 1 0,0-1 0,-2 14 0,1-9-54,0 8-4,1-8-78,-1 0 0,-1 0 0,0-1-1,-4 19 1,4-27-64,0 0 1,1 1-1,-1-1 0,1 0 1,0 0-1,0 0 0,1 1 1,-1-1-1,1 0 0,0 0 1,1 0-1,2 7 0,1-6-43,1 1 0,0-1 0,0-1 0,1 1 0,-1-1 0,1 0 0,12 6 0,-12-7 82,11 7 2,59 40 42,-67-43 17,0 1-1,-1 0 0,0 0 0,0 1 1,8 11-1,-11-11 32,0 0 0,0-1 1,-1 2-1,0-1 0,-1 1 0,0-1 0,-1 1 1,4 22-1,-6-26 1,0 1 1,-1-1-1,0 1 1,-1-1-1,0 1 1,0-1-1,0 1 1,-1-1-1,0 0 0,0 0 1,-1 0-1,0 0 1,0 0-1,-8 11 1,3-7-31,-1 0 1,0 0-1,0-1 0,-1 0 1,-17 12-1,-60 36-1032,36-26-1223,24-11-1710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32.7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0 9472,'-2'0'471,"0"0"1,1 0 0,-1 1 0,0-1-1,1 0 1,-1 0 0,0 1 0,1-1-1,-5 3 2105,7-1-1574,3 5-511,0-1 0,0 0-1,0 0 1,1-1 0,9 10-1,30 22 259,-34-29-468,169 152 1879,-159-138-1985,0 0 0,-2 1 0,0 1 1,-2 0-1,0 2 0,14 34 0,-6-4 227,-4 1 0,19 81 0,-29-98-298,-3 0 1,5 72 0,-11-86-343,-2 1 0,-1-1 0,-1 0-1,-1 0 1,-9 32 0,-21 37-2399,9-28-1830,24-65 3814,0 1-1,0-1 1,0 1-1,1 0 1,-1-1-1,1 1 1,-1 0-1,1-1 1,0 1-1,0 0 1,1 0-1,-1-1 1,0 1 0,1 0-1,0-1 1,0 4-1,6 7-3511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34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12 7296,'1'-1'164,"-1"1"0,0 0 1,0-1-1,0 1 0,0-1 1,0 1-1,0-1 0,0 1 1,0-1-1,-4-5 2629,3 5-2628,0 1 32,0 0 0,1 0 1,-1 0-1,0 0 1,1 0-1,-1 1 0,1-1 1,-1 0-1,0 0 1,1 0-1,-1 1 0,1-1 1,-1 0-1,1 1 0,-1-1 1,0 1-1,-18 18 1766,12-11-1590,5-7-297,1 0 1,0 1 0,-1-1 0,1 1 0,0-1-1,0 1 1,0-1 0,0 1 0,1-1 0,-1 1-1,0 0 1,0 3 0,1-4-25,1-1 0,-1 1 0,1-1 0,-1 1 0,1-1 0,-1 1 0,1-1 0,-1 1 1,1-1-1,0 1 0,-1-1 0,1 0 0,0 0 0,-1 1 0,1-1 0,0 0 0,-1 0 0,1 0 0,0 1 0,0-1 0,-1 0 0,1 0 0,0 0 0,0 0 0,0-1 0,29 1 839,-23 0-666,26-2 639,54-9-1,-55 5-620,51-1 1,201 7-1914,-228 7-7284,-42-7 4949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35.3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76 7808,'-17'0'2506,"16"0"-2353,1 0 1,-1 0-1,1 0 0,-1-1 0,1 1 0,-1 0 0,0 0 0,1 0 0,-1 0 1,1 0-1,-1-1 0,1 1 0,0 0 0,-1 0 0,1-1 0,-8-3 2951,8 4-2889,0 0 0,-1 0 0,1 0 0,-2 0 0,2 0-183,0 0 0,-1 0 0,1 0-1,0 0 1,0 0 0,-1 0 0,1-1-1,0 1 1,0 0 0,-1 0 0,1 0-1,0 0 1,0 0 0,-1 0 0,1 0-1,0 0 1,0-1 0,0 1-1,-1 0 1,1 0 0,0 0 0,0 0-1,0-1 1,-1 1 0,1 0 0,0 0-1,0-1 1,0 1 0,0 0 0,0 0-1,0-1 1,0 1 0,0 0-1,0 0 1,-1-1 0,1 1 0,0 0-1,0 0 1,0-1 0,0 1 0,0 0-1,1 0 1,-1-1 0,0 1 0,0 0-1,0 0 1,0-1 0,0 1 0,0 0-1,0 0 1,0-1 0,1 1-1,-1 0 1,0 0 0,0 0 0,0-1-1,0 1 1,1 0 0,0-2 93,0 1-1,0-1 1,0 1 0,0 0 0,0-1-1,1 1 1,-1 0 0,0 0 0,2-2-1,10-3 253,1-1 0,-1 2-1,1-1 1,0 2 0,0 0-1,0 1 1,28-3 0,-33 5-252,0 1 0,-1 0 0,1 0 0,0 1 0,-1 0 1,1 1-1,-1 0 0,1 0 0,-1 1 0,0 0 0,0 0 0,0 1 1,0 0-1,10 8 0,-11-6-47,-1 0 0,0 1 1,0-1-1,-1 1 0,0 0 0,0 0 0,0 1 1,5 13-1,-8-16-62,0 1 1,-1-1 0,1 1-1,-1 0 1,-1-1 0,1 1-1,-1 0 1,0 6-1,-1 0 15,0 1-1,-5 18 0,-15 51-30,6-27-21,-10 73-1,21-97 22,-1 2-3,-1 61 1,6-85 4,1 0 1,0 0-1,0 0 0,1 0 0,0 0 0,0 0 1,1-1-1,0 1 0,1-1 0,0 0 0,7 13 1,-9-19 11,0 0-1,-1 0 1,1 0 0,0 0 0,0 0 0,0 0 0,1 0 0,-1-1 0,0 1 0,1-1 0,-1 0 0,1 0 0,3 2 0,1-2 29,0 1 0,1-1-1,12 0 1,-8 0 1,24-1 22,1-2 0,61-11-1,-80 11-112,0-1-359,0 1 1,0 1-1,20 2 1,-28 0-227,-1 0 0,1 1 0,-1 0 0,1 0 0,-1 1 0,0 0 0,12 6 0,20 10-4242,-25-13 517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35.8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270 0 9472,'0'0'3061,"-8"2"256,-7 13-2255,2 2 0,0 0 0,1 1 0,0 0 0,-9 21 0,-42 104-808,54-119-69,-12 27-191,-27 102 1,44-134-322,0 0 0,-15 35 0,11-29-2586,9-42-3299,-1 3 2404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30.7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9472,'6'18'7101,"8"23"-4384,65 333 567,-3-14-4392,-6-150-5484,-59-185 3926,0-11-1126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36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8064,'-6'21'12008,"7"-16"-11151,4 6-1328,20 32 881,2-2 0,2-2 0,1 0 0,2-2 0,2-1-1,39 32 1,41 18-205,59 52-436,-162-127-381,-1 0 0,0 1 0,-1 1 0,0 0 0,-1 0 0,-1 0 0,10 23 0,-3-5-1756,-5-12-288,-3 0-1413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40.7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56 7168,'0'-1'279,"-1"-9"1876,1 10-2054,0-1 0,0 1 0,0 0 0,0-1 0,0 1 0,-1 0 0,1-1 0,0 1 0,0 0 1,0-1-1,0 1 0,0 0 0,-1-1 0,1 1 0,0 0 0,0 0 0,0-1 0,-1 1 0,1 0 0,0 0 0,0-1 1,-1 1-1,1 0 0,0 0 0,-1 0 0,1 0 0,0 0 0,0-1 0,-1 1 0,1-25 2262,0 25-2289,0-1 0,0 1 0,0 0 1,0-1-1,0 1 0,0-1 0,0 1 0,0 0 0,0-1 1,0 1-1,0 0 0,0-1 0,0 1 0,0-1 0,0 1 0,0 0 1,-1-1-1,1 1 0,0 0 0,0-1 0,0 1 0,0 0 1,-1-1-1,1 1 0,0 0 0,0 0 0,-1-1 0,1 1 1,0 0-1,-1 0 0,1 0 0,0-1 0,-1 1 0,1 0 1,0 0-1,-1 0 0,1 0 0,-1-1 0,0 2 45,0-1 0,0 1 1,0 0-1,-1-1 0,1 1 0,1 0 0,-1 0 0,0 0 0,0 0 0,0 0 0,0 0 1,1 0-1,-1 0 0,0 0 0,1 0 0,-1 1 0,-2 3-41,-3 5 58,1 0 1,1 0-1,-5 13 1,-3 20 85,3 0 0,-5 46 1,9-36-23,4 102 0,8-87 57,2 0 1,36 129 0,-34-161-141,2 0 1,2 0-1,1-2 0,20 33 1,-21-44-101,2-1 0,30 33 0,11 13-1252,-54-64 1053,31 39-2221,-33-40 1974,0-1 0,1 0 1,-1 0-1,0 0 0,1 0 0,-1 0 0,1 0 0,0-1 0,-1 1 0,1-1 0,0 0 0,0 0 0,0 0 0,5 1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41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29 221 8064,'-7'1'3377,"-9"-2"1904,16 1-5242,-1 0 0,1 0 0,0-1 0,-1 1 0,1 0 0,0 0 0,-1-1 0,1 1 0,0 0 0,0-1 0,-1 1 0,1 0 0,0-1 0,0 1 0,0 0 0,-1-1 0,1 1 0,0-1 0,0 1 0,0 0 0,0-1 0,0 1 0,0-1 0,0 1 0,0-1 0,0 1 0,0 0 0,0-1 0,0 1 0,0-1 0,0 1 0,0 0 0,0-1 0,1 1 0,-1-1 0,0 0 0,3-7 143,-1 0 1,1 0 0,0 0-1,1 0 1,0 1 0,0-1-1,8-10 1,-11 17-165,9-12 182,1 0-1,0 0 1,23-19-1,-22 24-70,0 1 0,0 0-1,0 0 1,1 1 0,0 1 0,0 0-1,1 1 1,-1 1 0,1 0 0,0 0-1,0 1 1,0 1 0,16 1 0,-25 0-59,-1 0 1,1 0 0,-1 1-1,1 0 1,-1-1 0,1 2-1,-1-1 1,1 0 0,-1 1-1,0 0 1,0 0 0,0 0-1,0 1 1,0-1 0,-1 1-1,1 0 1,-1 0 0,0 0-1,1 1 1,-1-1 0,-1 1-1,1-1 1,0 1 0,-1 0-1,0 0 1,0 0 0,0 0-1,-1 1 1,1-1 0,-1 0-1,0 1 1,0-1 0,0 1-1,-1-1 1,0 6 0,-1 7-17,0 0 0,-2 0 1,0 0-1,-6 17 1,-3 7-101,-9 52 1,21-89 24,-1-1 0,1 1 0,-1 0-1,1-1 1,0 1 0,1 0 0,-1-1 0,0 1 0,1-1 0,0 1 0,0-1 0,0 1-1,0-1 1,1 0 0,-1 1 0,1-1 0,0 0 0,4 5 0,-2-4-6,-1-1 1,1 1-1,1-1 0,-1 0 1,0 0-1,1-1 1,0 1-1,-1-1 1,1 0-1,0-1 0,0 1 1,7 1-1,17 4-108,1 1 0,41 19 0,-64-23 149,-1 0 1,1 0-1,-1 1 1,0 0-1,0 1 0,-1-1 1,1 1-1,6 10 0,9 9 65,-19-23-8,0 1 0,0 0 0,0-1 0,0 1 0,0 0 0,-1 0 0,1 0 0,-1 0 0,0 0 0,0 0 1,0 1-1,-1-1 0,1 0 0,-1 1 0,1-1 0,-1 0 0,0 1 0,-1-1 0,1 0 0,0 0 0,-1 1 0,0-1 0,0 0 0,0 0 0,0 0 0,0 0 0,-1 0 0,1 0 0,-1 0 0,-2 4 1,-1-2-41,0 1 0,0-1 1,0 0-1,-1 0 1,0 0-1,0-1 0,-9 6 1,-6 0-58,-23 9 0,31-14-321,-1 0 0,2 1 0,-1 1 0,0 0 0,-21 18 0,30-22 114,-22 23-1473,24-24 1459,1-1-1,0 1 1,-1 0-1,1 0 1,0 0 0,0 0-1,0 0 1,1 0-1,-1 0 1,0 0 0,1 0-1,-1 1 1,1 2-1,0-5 154,0 1-1,0-1 0,0 1 0,0 0 1,0-1-1,0 1 0,0-1 0,0 1 1,0-1-1,0 1 0,0-1 0,1 1 1,-1-1-1,0 1 0,0-1 0,1 0 1,-1 1-1,0-1 0,1 1 0,-1-1 1,0 0-1,1 1 0,-1-1 0,1 0 1,-1 1-1,1-1 0,-1 0 0,1 1 1,-1-1-1,1 0 0,-1 0 0,1 0 1,-1 0-1,1 1 0,-1-1 0,1 0 1,-1 0-1,1 0 0,-1 0 0,1 0 1,-1 0-1,1 0 0,-1-1 0,1 1 1,-1 0-1,2 0 0,2 0-513,16 0-3578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42.2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400 26 8960,'-3'-6'1794,"3"5"-1524,-1 0 0,1 0 0,0 0 0,-1 0-1,1 0 1,-1 0 0,1 0 0,-1 0-1,1 0 1,-1 0 0,0 0 0,0 0 0,1 1-1,-1-1 1,0 0 0,-8-3 3704,8 4-3899,1-1 1,0 1-1,-1 0 1,1 0-1,-1 0 1,1 0-1,0 0 1,-1 0-1,1 0 1,-1 0-1,1 1 1,0-1-1,-1 0 1,1 0-1,0 0 1,-1 0-1,1 0 1,0 1-1,-1-1 1,1 0-1,0 0 1,-1 1-1,1-1 1,0 0-1,-1 0 1,1 1-1,0 0 1,-11 7 322,3 1-248,1 0 1,-1 1-1,2-1 1,-9 16-1,-17 43 103,28-59-213,-24 54 77,-22 48-143,19-49-13,-46 90-72,58-116-358,11-19-611,-1 0 0,-1 0 0,-21 25 0,16-19-2578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42.5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32 8960,'-25'-28'5456,"25"27"-5273,-1 1 0,1 0 1,-1-1-1,1 1 0,-1 0 1,1 0-1,-1 0 1,0-1-1,1 1 0,-1 0 1,1 0-1,-1 0 0,0 0 1,1 0-1,-1 0 1,-1 0-1,2 0-150,0 0 0,0 0 1,0 0-1,0 0 0,-1 0 0,1 0 0,0 0 1,0 0-1,0 0 0,0 0 0,-1 0 0,1 0 1,0 0-1,0 0 0,0 1 0,0-1 1,0 0-1,-1 0 0,1 0 0,0 0 0,0 0 1,0 0-1,0 0 0,0 1 0,0-1 0,-1 0 1,1 0-1,0 0 0,0 0 0,0 0 0,0 1 1,0-1-1,0 0 0,0 0 0,0 0 1,0 0-1,0 1 0,0-1 0,0 0 0,0 0 1,0 0-1,0 0 0,0 1 0,0-1 0,0 0 1,0 0-1,0 0 0,0 0 0,0 1 1,0-1-1,0 0 0,0 0 0,0 0 0,1 0 1,-1 0-1,0 1 0,0-1 0,0 0 0,0 0 1,0 0-1,0 0 0,1 0 0,-1 0 0,0 0 1,0 1-1,0-1 0,1 0 0,95 87 1930,-73-66-1846,8 5-33,1-1-1,41 22 1,75 39 39,-30-23-531,-58-33-1622,-55-27 1414,0-1 0,0 1 0,0-1 0,1 0 0,-1 0 1,1-1-1,-1 0 0,1 0 0,9 1 0,0-2-3432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42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0 9088,'-21'7'9503,"23"5"-7849,0-8-1500,1-1 0,0 1 0,1-1 0,-1 0 0,1 0 0,-1 0 0,1 0 0,6 3 0,10 6-438,1-1-1,1-1 0,25 9 0,-12-5-954,-13-6-499,0 0 0,30 5 0,-37-10-1269,-1-1 0,23 1 1,-8-3-221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43.2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4 8576,'-13'-4'10356,"12"12"-9886,2-6-397,-1 1 0,1-1 0,-1 1 0,1-1 0,0 0 1,0 1-1,0-1 0,0 0 0,0 0 0,0 0 0,3 3 0,7 13 175,23 52 126,40 123-156,-5-13-190,-48-134-327,47 74 0,-52-96-2072,17 38 1,-26-50-30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43.6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8704,'24'2'8422,"-21"-1"-8210,1 0 0,-1 0 0,0 1 1,0-1-1,-1 1 0,1 0 0,0 0 0,0 0 0,2 3 0,9 8 75,-1 0-1,0 1 1,-1 1-1,-1 0 1,-1 0-1,13 25 1,8 22 481,33 95 0,-37-76-408,23 117 0,-17-1-51,-28-154-538,-1 1-1,-5 69 1,-8-43-1684,5-44-1760,-2 43 1,6-49-600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45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42 6144,'0'-41'12271,"2"41"-12070,-1-1 0,1 2 0,0-1 0,-1 0 0,1 0 0,-1 0 0,1 1-1,2 0 1,10 7 370,23 16 0,134 87 655,-127-83-1008,114 83 898,-135-91-878,0 2 0,-2 0 0,-1 1 0,-1 2 1,31 49-1,-37-51-155,-1 1-1,-2 0 1,9 26 0,11 80 61,-19-64-489,-4 2 1,-3-1-1,-3 0 1,-3 1 0,-2-1-1,-18 88 1,16-128-834,3-17-456,1 0 1,1 1 0,-1 11-1,2-2-3352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19.9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62 7424,'-1'-3'13069,"2"0"-13877,3-3 909,0 1 1,1-1 0,0 1-1,0 0 1,0 1-1,1-1 1,-1 1 0,8-4-1,-11 7-48,0 0-1,1 0 1,-1 0 0,1 0-1,-1 0 1,1 1 0,-1-1-1,1 1 1,-1 0-1,1-1 1,-1 1 0,1 1-1,-1-1 1,1 0 0,0 0-1,-1 1 1,1 0-1,-1-1 1,0 1 0,1 0-1,-1 0 1,0 0-1,1 1 1,-1-1 0,3 3-1,2 1 163,-1 1 0,0 0 0,0 0 0,0 0 0,6 10 0,-10-12-86,1 0-1,-1 0 1,0 1-1,0-1 1,0 0-1,0 1 1,-1-1-1,0 1 1,0-1-1,0 1 1,0 6-1,-1-9-102,-1 0 0,1 0 0,-1 0 0,1 0 0,-1 0 0,0 0 0,0-1 0,0 1-1,0 0 1,0 0 0,0 0 0,-2 1 0,2-1-50,0-1 0,0 0 0,0 1 0,0-1 0,0 1 0,0 0 0,0-1 0,1 1-1,-1 0 1,1-1 0,-1 4 0,1-4-5,0 0 0,0-1-1,0 1 1,0 0 0,1-1-1,-1 1 1,0-1 0,1 1-1,-1 0 1,0-1 0,1 1-1,-1-1 1,1 1 0,-1-1-1,0 1 1,1-1 0,-1 1-1,1-1 1,0 0 0,-1 1-1,1-1 1,-1 0 0,1 1-1,0-1 1,0 1 0,21 4-471,-16-3 386,13 2 46,2 0-126,27 10 1,-40-11 164,0 0 0,-1 1 0,0 0 0,1 0 0,-2 1-1,1 0 1,6 5 0,-7-4 234,-1-1 1,0 1-1,0 0 0,0 0 0,-1 1 0,7 12 0,-10-17-134,0 0 0,-1 0 0,1 0 0,0 0 0,-1 0 0,0 0 0,1 0 0,-1 0 0,0 0 0,0 0 0,0 1 0,0-1 0,-1 2 0,0-2-49,1-1 1,-1 1-1,0-1 0,0 0 0,1 1 0,-1-1 1,0 0-1,0 0 0,0 1 0,0-1 0,-1 0 1,1 0-1,0 0 0,0 0 0,-1 0 0,1-1 0,0 1 1,-1 0-1,1-1 0,-3 1 0,-7 3-214,-1-1 1,-19 3-1,22-4-462,1-1 0,-1 1 0,1 0 0,0 1 0,-1 0 0,1 0-1,-9 5 1,14-5-67,-2 0-150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31.4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0 298 7040,'7'-2'951,"1"1"0,-1-1 0,0 1 1,1 0-1,-1 1 0,0 0 0,1 0 0,9 2 0,8-1-103,111-10 1326,-61 2-1554,534-18 2420,-420 24-2517,176 2 314,81 5 103,-262-4-632,303-5 465,-155-4-326,-137 1-232,408-19 375,0-17-101,89-5-161,446-12-173,-691 33-12,178-8-990,-555 31 440,178-5-969,-8 18-2526,-233-9 3567,38 6-2261,-41-6 2149,0 0-1,-1 0 0,1 0 1,-1 1-1,0 0 0,1-1 0,-1 1 1,0 0-1,3 3 0,-3-2-359,0 0 1,-1 0-1,0 0 0,0 0 0,3 6 0,-5-9 806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20.3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169 1 8960,'-9'7'8592,"-11"18"-7222,-8 32-986,-37 101-1,48-110-2291,4-20-311,0 0-4394,9-18 3232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20.7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8064,'-3'3'10382,"3"-3"-10231,14 14 153,0-1-1,1-1 1,0 0 0,34 19 0,-3-2-261,-29-17-660,35 18 0,-45-27-89,0 0 0,1 0 0,-1-1 0,0 0 0,1 0 0,-1-1 0,1 0-1,9 0 1,2-1-3128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21.2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8320,'0'3'5946,"2"-2"-5435,1-1 1,0 1-1,0-1 0,-1 1 0,1-1 1,4 0-1,22-1 1165,-19 0-1392,0 0 0,-1 1 0,1 0 0,0 1 0,-1 0 0,14 4 0,-21-4-206,0-1 1,0 2-1,0-1 1,0 0-1,0 0 1,0 0-1,0 1 1,-1-1-1,1 1 0,-1 0 1,1-1-1,-1 1 1,0 0-1,1 0 1,-1 0-1,0 0 1,0 0-1,-1 0 1,1 0-1,0 0 1,0 0-1,0 4 1,0 5 34,0 0 1,0 0 0,-2 17-1,0-5-79,4 43-144,-3-59 116,1 0 0,1 0-1,-1-1 1,1 1 0,0-1 0,1 1-1,5 10 1,-7-15-86,0-1 0,0 1 0,0-1 0,0 0 0,1 1 0,-1-1 0,0 0 0,1 0 0,-1 0 0,1 0 0,-1 0 0,1 0 0,-1 0 0,1 0 0,0 0 0,-1-1-1,1 1 1,0-1 0,0 0 0,0 1 0,-1-1 0,1 0 0,0 0 0,0 0 0,3 0 0,2-2-1006,0 1 0,-1-1 0,1-1 0,0 1 0,7-5 0,1 1-1367,5-1-1595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21.5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9 8704,'-22'-8'9710,"23"21"-9133,44 156 965,-33-133-2430,20 39 0,-20-45-736,2 6-1599,-1-16-2527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21.9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37 8192,'-3'7'3744,"9"-1"-1920,2-2-1056,-5-4 32,16 0-32,-4 0-1,15-4-415,-8 1-64,10-7 32,-5 4-192,2-1-64,-3 1-1088,4-4-511,-5 3-3105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22.4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191 34 8320,'-10'-7'4376,"8"6"-3282,-1 0 0,-3-2 0,-16-2 2411,-2-2-1927,20 6-1329,1 1 0,-1-1 0,1 0 0,-1 1 0,-5 0 0,5 0-51,0 0 0,0 0 0,0-1 0,0 1 0,-4-2 0,6 1-189,1 1-1,-1-1 1,0 1-1,1 0 1,-1-1 0,0 1-1,1 0 1,-1 0-1,0 0 1,1 0-1,-1 0 1,0 1-1,1-1 1,-1 0 0,0 1-1,1-1 1,-1 1-1,1 0 1,-1-1-1,1 1 1,-1 0-1,1 0 1,-2 2 0,0-1-7,1 1 1,-1 0 0,1 0-1,0 0 1,0 0 0,1 0-1,-1 0 1,1 1 0,-1-1-1,-1 7 1,2-4-8,-1 0 0,1 0 0,0 0 0,1 1-1,0-1 1,0 0 0,0 0 0,0 0 0,1 0 0,2 9 0,-2-13 6,0 1 0,-1-1 0,1 0-1,1 1 1,-1-1 0,0 0 0,0 1 0,1-1 0,-1 0-1,1 0 1,0 0 0,0 0 0,0-1 0,0 1 0,0 0 0,0-1-1,0 1 1,0-1 0,0 0 0,1 0 0,-1 0 0,1 0 0,-1 0-1,1 0 1,-1-1 0,1 1 0,2 0 0,0-1 82,0 0-1,1 0 1,-1-1 0,0 1 0,0-1 0,0 0-1,0 0 1,0-1 0,0 1 0,8-5 0,2-3 650,28-19-1,-38 24-548,9-8 299,-13 10-454,1 0-1,0 0 0,0 0 1,-1 1-1,1-1 0,0 1 1,0-1-1,0 1 0,1 0 1,-1 0-1,0 0 0,0 0 1,4-1-1,-5 2-37,1 1 0,-1 0 0,0-1 0,0 1 0,1 0 0,-1 0 1,0 0-1,0 0 0,0 0 0,0 0 0,0 0 0,-1 0 0,1 0 0,0 1 1,0-1-1,-1 0 0,1 1 0,-1-1 0,1 0 0,0 3 0,7 20-24,7 36 0,2 6 35,1-10 9,43 91-1,-15-65-6836,-45-80 5972,1 0-1,-1 0 1,1 0 0,4 4-1710,-4-5 1710,0 1 0,3 1-1,7 4-3699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24.3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 8704,'-3'4'10986,"6"-1"-10669,1 0-1,0 0 1,0-1-1,0 0 1,0 1-1,0-1 0,0-1 1,1 1-1,7 1 1,3 0-25,23 3 0,-22-6-413,0 0-1,0-1 1,0-1-1,-1 0 1,30-9-1,-28 7-1069,-15 3 613,1 1 0,-1-1 0,1 0 0,-1 0 0,1 0 0,-1-1 0,3-1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25.0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165 12 8064,'-12'-6'6563,"-11"4"-3297,2 0-1469,19 2-1695,0 0 1,0-1-1,0 1 0,-1 0 1,1 0-1,0 0 0,0 0 1,0 0-1,0 1 0,0-1 1,0 1-1,-1-1 0,1 1 1,0 0-1,-3 1 0,2 0-49,0 1-1,0-1 1,0 0-1,0 1 1,0 0-1,0-1 1,1 1 0,-3 4-1,0 1-15,0 0 0,1 1-1,0-1 1,0 1 0,-5 17 0,5-8-44,1 0 0,0 0 1,1 0-1,1 0 1,1 0-1,1 0 0,0 0 1,1 0-1,7 29 1,-6-37 17,0 0 1,1-1 0,-1 1 0,2-1 0,0 0 0,0 0 0,0 0 0,1-1 0,0 0 0,1 0-1,0-1 1,0 1 0,1-1 0,-1-1 0,2 0 0,-1 0 0,1 0 0,11 5 0,-13-8 52,0 0 1,1 0-1,0-1 1,-1 0 0,1 0-1,0 0 1,0-1-1,0-1 1,9 1-1,-11-2-3,0 1-1,0-1 0,1-1 1,-1 1-1,0-1 0,0 0 0,0 0 1,-1-1-1,1 0 0,-1 0 0,1 0 1,4-4-1,-4 2 77,-1 1 0,-1-1 0,1 0 0,-1 0 0,0 0-1,0 0 1,4-7 0,-7 9-73,0 1 0,0-1-1,0 0 1,0 1-1,0-1 1,0 0 0,-1 1-1,1-6 1,-1 7-54,0 0 0,0-1 0,0 1 0,-1 0 0,1-1 0,0 1 0,-1 0-1,1 0 1,0-1 0,-1 1 0,0 0 0,1 0 0,-1 0 0,0 0 0,1 0 0,-1 0 0,0 0 0,0 0 0,-1-1 0,1 1-20,-1 0 1,1 1 0,-1-1 0,1 1 0,-1-1 0,1 1 0,-1-1 0,1 1 0,-1 0 0,0-1-1,1 1 1,-1 0 0,1 0 0,-1 0 0,0 1 0,1-1 0,-1 0 0,1 1 0,-1-1-1,1 1 1,-1-1 0,1 1 0,-1 0 0,-1 0 0,-3 3-149,0-1 0,0 1-1,0 0 1,-5 6 0,4-5-291,1 1 0,1 1 0,-1-1 0,-4 8 0,8-11 181,1-1 1,0 1-1,0-1 1,0 1-1,0-1 1,0 1-1,-1 3 0,2-5 82,0 0-1,0 0 0,0 0 0,0 0 0,0 0 0,0 0 0,0 0 1,0 0-1,1 0 0,-1 0 0,0 0 0,0 0 0,1-1 1,-1 1-1,1 0 0,-1 0 0,1 0 0,-1 0 0,2 1 1,-1-1-482,0 0 335,0-1-1,0 1 0,0-1 1,0 1-1,0-1 0,0 1 1,0-1-1,0 0 0,0 1 1,0-1-1,0 0 0,0 0 1,0 0-1,0 0 0,0 0 1,0 0-1,0 0 0,0 0 1,0 0-1,0 0 1,0-1-1,1 0 0,2 1-674,15-4-3226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25.3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204 1 8704,'-10'13'8141,"-3"3"-4341,3 3-3081,-10 16-265,-23 54-1,-15 60-1103,47-122-778,-8 33 1,3-1-3723,12-44 1262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25.7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3 10112,'-8'-2'7781,"26"14"-4325,6 6-3008,-1 1 0,28 31 0,29 30-486,20 25-4276,-94-100 2804,-1 0 0,1-1 0,0 0 0,0 0 0,9 4 0,-15-8 1498,12 7-3689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32.6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11 218 8960,'-11'2'4753,"17"-11"-1052,0 3-4038,4-5 795,1 0 0,0 0 0,1 1 0,1 1 0,-1 0 0,1 0 1,24-10-1,105-36 1133,-100 41-1205,-10 3-117,1 1 0,0 2 0,0 1-1,44-2 1,-69 8-201,0 1-1,0 0 1,0 1-1,0 0 0,0 0 1,9 3-1,-15-3-26,0-1 0,1 1 1,-1 0-1,0 0 0,-1 0 0,1 0 0,0 0 0,0 0 0,0 0 0,-1 1 0,1-1 0,0 0 1,-1 1-1,1 0 0,-1-1 0,0 1 0,0 0 0,1 0 0,-1 0 0,0-1 0,-1 1 0,1 0 1,0 0-1,0 0 0,-1 1 0,1-1 0,-1 0 0,0 4 0,-1 12 62,-2 0-1,0-1 1,-1 1-1,0-1 1,-8 17-1,-1 6-23,-12 39-28,-8 26-28,31-99-50,1 1 0,-1-1 0,1 0 0,1 1 0,-1-1 0,1 1 0,1-1 0,-1 0 0,1 1-1,0-1 1,0 0 0,1 1 0,0-1 0,0 0 0,0 0 0,1 0 0,0-1 0,0 1 0,0-1 0,1 1 0,0-1 0,0 0-1,0 0 1,1-1 0,8 8 0,11 5-36,0-1 0,47 23 0,20 13 60,-65-34-42,30 27-1,-49-39 78,-1 0-1,1 1 1,-2 0-1,1 0 1,-1 0-1,0 1 1,0-1-1,-1 1 1,6 13-1,-9-16 28,0 0 0,0 0-1,0 0 1,-1 0-1,0 0 1,0 0 0,0-1-1,0 1 1,-1 0 0,0 0-1,0 0 1,0 0 0,0 0-1,-1-1 1,0 1 0,0-1-1,0 1 1,-1-1 0,1 0-1,-1 0 1,-5 6-1,-2 1-12,-1 1-1,0-1 1,-1-1-1,0 0 0,-20 11 1,-2 0-364,-1-1-1,0-2 1,-2-1 0,0-3 0,-68 19 0,-39 0-6258,129-31 4110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26.1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0 8576,'-3'1'10546,"3"0"-10505,0-1 0,0 0 0,0 0 0,0 0 0,0 1 0,0-1 0,0 0-1,0 0 1,0 0 0,0 1 0,0-1 0,0 0 0,1 0 0,-1 0-1,0 1 1,0-1 0,0 0 0,0 0 0,0 0 0,0 0 0,0 0-1,1 1 1,-1-1 0,0 0 0,0 0 0,0 0 0,0 0 0,1 0-1,-1 0 1,0 0 0,0 1 0,0-1 0,1 0 0,-1 0 0,0 0-1,0 0 1,0 0 0,1 0 0,-1 0 0,0 0 0,0 0 0,0 0-1,1 0 1,-1 0 0,0 0 0,0 0 0,0-1 0,1 1 0,31-3 702,-26 2-633,1 0 1,-1 0 0,0 1 0,0 0 0,10 1 0,-12 0-10,1 0 0,0 0 0,0 0 0,0 1 0,-1-1 1,1 1-1,-1 1 0,1-1 0,-1 0 0,0 1 0,0 0 0,0 0 1,0 0-1,-1 1 0,1-1 0,-1 1 0,0 0 0,0 0 0,0 0 1,-1 0-1,1 0 0,-1 1 0,0-1 0,0 1 0,0 0 0,-1-1 1,0 1-1,2 8 0,-2-2-5,0-1 0,-1 1 0,0-1 0,-1 1 0,-2 14 0,1-10-43,2-12-83,-1 0 0,1 0 0,0 0 1,0 1-1,0-1 0,0 0 0,0 0 0,1 0 0,-1 0 0,1 1 0,0-1 0,0 0 0,0 0 0,1-1 0,-1 1 0,1 0 0,-1 0 1,1-1-1,0 1 0,0 0 0,0-1 0,0 0 0,0 0 0,1 1 0,-1-1 0,1-1 0,0 1 0,-1 0 0,1-1 0,0 1 1,0-1-1,0 0 0,0 0 0,0 0 0,4 1 0,-1-1-860,1 0 1,0 0 0,0 0-1,0-1 1,-1 0-1,1 0 1,0-1-1,7-1 1,13-1-4444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27.5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21 8704,'13'1'13143,"50"0"-12617,89-12 11,-64 2-445,-47 7-1325,-28 2-1877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27.9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 10368,'-6'8'6420,"6"-7"-6129,2 13 2174,13 15-1617,-14-27-563,43 73-541,63 153 0,-104-220-177,0 0-1,1 0 1,7 10 0,-10-16 248,0-1 0,0 0 0,0 0 0,0 0 0,0 0 0,0 0 0,1 0 0,-1 0 1,0 0-1,1 0 0,1 1 0,-2-2 27,0 0 0,-1 0 0,1 0 0,0 0 0,0 0 1,-1 0-1,1 0 0,0 0 0,0 0 0,-1 0 0,1 0 0,0 0 1,0 0-1,-1-1 0,1 1 0,0 0 0,-1-1 0,1 1 0,0 0 1,-1-1-1,1 1 0,0-1 0,-1 1 0,1-2 0,10-8-3660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28.3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 10240,'12'-7'8815,"-5"6"-8597,0 0 0,1 0 0,-1 0 0,1 1-1,-1 0 1,0 0 0,1 1 0,-1 0 0,0 0-1,1 1 1,-1 0 0,0 0 0,0 1 0,0-1-1,-1 2 1,1-1 0,-1 1 0,0 0 0,0 0-1,0 1 1,0-1 0,-1 1 0,1 1 0,-1-1-1,-1 1 1,1 0 0,-1 0 0,0 0 0,0 0-1,4 12 1,-5-10-146,0 1-1,-1 0 1,0 0-1,0 0 1,-1 0-1,0 1 1,-1-1-1,0 0 1,0 0-1,-3 12 1,-2 6-49,-2-1-1,-10 30 1,3-14-136,13-38 83,0-1 1,0 1-1,0 0 1,1-1 0,0 1-1,0 0 1,0-1 0,0 1-1,0 0 1,2 5 0,-1-7 25,-1 0 0,1 0 0,0 0 0,-1 0 0,1-1 0,0 1 0,0 0 0,0 0 0,1-1 0,-1 1 0,0-1 1,1 1-1,-1-1 0,1 0 0,-1 1 0,1-1 0,0 0 0,-1 0 0,1 0 0,3 1 0,2 0-96,0 0 0,0 0-1,0-1 1,1 0 0,-1-1 0,0 0-1,0 0 1,1 0 0,-1-1-1,8-2 1,12-3-3788,34-12 0,-35 10-667,-8 1 326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28.6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 2 9088,'-5'-1'10202,"-1"8"-7530,-2 16-2317,1 0 0,2 1 0,-6 43-1,2-5-205,0-9-456,-4 20-4559,12-70 4103,1-1 0,-1 0 1,1 1-1,0-1 1,0 0-1,0 1 0,0-1 1,0 1-1,0-1 0,2 4 1,2 5-3382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29.0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0 12032,'-4'3'7701,"6"4"-4960,11 10-3289,-10-14 1261,25 41-555,44 60 383,-58-86-1824,1-1 1,1 0-1,27 22 0,-25-25-1618,-2-1-1685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30.1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53 7296,'0'-37'5259,"0"22"623,-19 15-1413,18 1-4376,-1-1 0,1 1 0,0 0 0,-1-1 0,1 1 0,0 0 0,0 0 0,0 0 0,-1 0 0,1 0 0,0 0 0,0 0 0,0 0 1,1 0-1,-1 0 0,0 0 0,0 1 0,1-1 0,-2 2 0,1 1-3,-1 0 1,1 1 0,0-1 0,0 0-1,0 9 1,0 20-10,2 0 0,2 1 0,1-1 0,1 0-1,11 36 1,5 1-54,38 87 0,34 23-112,-58-117 53,-19-35 42,1 1 0,35 41 0,-38-55-95,0 0 0,1 0 0,0-2 0,1 0 0,25 16 0,25 6-1580,-46-26-823,27 9 1,-15-8-3134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59.1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 8320,'6'5'7948,"-6"-4"-7920,0 0 0,0-1 0,1 1-1,-1-1 1,0 1 0,1 0 0,-1-1 0,1 1 0,-1-1 0,1 1 0,-1-1-1,1 1 1,-1-1 0,1 0 0,-1 1 0,1-1 0,-1 0 0,1 1 0,0-1-1,-1 0 1,1 0 0,0 0 0,-1 1 0,2-1 0,203-10 2734,105-4-1396,-309 14-1420,0 1 0,0-1 0,-1 0 0,1 0 1,0 1-1,-1-1 0,1 0 0,-1 1 0,1-1 1,0 0-1,-1 1 0,1-1 0,-1 1 0,1-1 1,-1 1-1,1-1 0,-1 1 0,0-1 0,1 1 1,0 1-1,6 15-3713,-4-11 1827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1:59.6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6 118 9600,'-6'3'9408,"17"-4"-7711,24-6-1880,190-60 1563,-100 27-1027,-119 38-389,0 1-1,0 0 0,-1 0 1,1 0-1,0 1 1,0 0-1,0 0 0,0 1 1,0 0-1,6 1 0,5 3-2107,0 0-1,17 9 0,-8-3-2329,6 2 378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01.4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19 116 5888,'-16'-8'10935,"16"8"-10909,0 0 0,0 0 0,0 0 1,0 0-1,-1 0 0,1 0 0,0 0 1,0 0-1,0 0 0,0 0 0,0-1 1,-1 1-1,1 0 0,0 0 0,0 0 1,0 0-1,0 0 0,0 0 0,0 0 0,0-1 1,0 1-1,-1 0 0,1 0 0,0 0 1,0 0-1,0-1 0,0 1 0,0 0 1,0 0-1,0 0 0,0 0 0,0-1 1,0 1-1,0 0 0,0 0 0,0 0 0,0 0 1,0-1-1,0 1 0,0 0 0,0 0 1,0 0-1,0 0 0,1 0 0,-1-1 1,0 1-1,0 0 0,0 0 0,0 0 1,0 0-1,0 0 0,0 0 0,1-1 0,1-2 92,0 0-1,0 0 0,1 0 0,-1 0 1,1 1-1,0-1 0,0 1 0,0 0 1,5-4-1,35-15 273,-36 17-315,0 2-31,65-28 809,-61 26-644,-1 2 0,1-1-1,0 1 1,0 1-1,14-1 1,-18 2 21,0 0 0,0 1 0,0-1 1,9 3-1,-13-2-136,0 0 0,-1 0 1,1 1-1,-1-1 0,1 0 0,-1 1 1,0-1-1,1 1 0,-1 0 1,0 0-1,0 0 0,0 0 1,0 0-1,2 5 0,0-2-30,-1 1-1,0 0 1,0 1-1,-1-1 1,0 0-1,3 14 1,3 46 73,-1 216 148,-7-255-325,0-23 34,1-1 0,-1 1-1,0 0 1,1 0 0,0-1 0,0 1 0,0 0 0,0-1 0,3 6 0,-3-7 13,0-1 1,0 1 0,0-1 0,0 1-1,1-1 1,-1 1 0,0-1 0,1 0-1,0 0 1,-1 1 0,1-1 0,-1 0-1,1 0 1,0-1 0,0 1 0,0 0-1,-1-1 1,1 1 0,0-1-1,4 1 1,12 0 144,0-1 0,1-1 0,-1-1 0,35-7 1,-18 3-2,46-14 135,-53 12-578,32-5 0,-56 12-441,0 1 1,0 0 0,0 0 0,0 1 0,8 1 0,17 1-5728,-5-5 1644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33.1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286 11 10112,'-2'-1'465,"1"0"0,0 0 0,0 0 0,-1 0 0,1 0 0,0 0 0,-1 1 0,1-1 0,-1 0 0,1 1 0,-1-1 0,1 1 0,-1 0 0,1-1 0,-1 1 0,1 0 0,-3 0 0,1 0-202,0 1 0,-1-1 0,1 1 0,0 0 0,0 0 0,0 0 0,0 0 0,-3 2 0,-2 2-193,-1 0 0,1 1 0,0 0 0,-12 12 0,10-6 59,-1 0 0,2 0 0,0 1 0,0 0-1,1 1 1,1 0 0,-10 24 0,2 7 200,-11 54 1,19-69-174,-9 44 5,4 1 1,3 0-1,3 1 1,4-1-1,2 1 1,13 86-1,-9-131-154,2 0-1,1 0 1,1-1-1,1 0 0,2 0 1,26 50-1,-27-62-293,1-1 1,0 1-1,2-2 0,0 0 0,1 0 0,0-1 0,1-1 0,1 0 1,0-2-1,1 1 0,22 11 0,-35-22-41,0 0 1,0 0-1,0 0 0,0 0 1,0-1-1,1 0 0,-1 0 0,1 0 1,-1 0-1,1-1 0,-1 1 1,1-1-1,-1 0 0,1-1 1,-1 1-1,1-1 0,5-1 1,21-9-3993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02.0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8 7936,'-20'-8'10790,"18"9"-10482,0 0-161,1 0 0,0 0 0,0 0-1,-1 0 1,1 0 0,0 1 0,0-1 0,0 0 0,0 1-1,1-1 1,-1 0 0,0 1 0,0-1 0,1 1 0,-1-1-1,0 4 1,-4 29 338,5-14-355,0-1-1,2 1 0,0 0 1,1-1-1,1 1 0,9 22 1,3 7 134,27 52 1,-23-59-155,3-2 0,33 47 1,-34-55-266,2-1 0,2-1 1,0-2-1,2 0 0,1-2 1,37 25-1,-56-44-1406,0-1-1,1 0 1,16 5 0,-9-4-3276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03.0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31 189 7680,'-11'-9'5837,"11"8"-5513,-1 1 1,0 0-1,0 0 0,0 0 1,1 0-1,-1 0 0,0 0 0,0 0 1,0 0-1,1 0 0,-2 0 1,-3 0 543,4 0-845,1 0 1,0 0 0,0 0-1,0 0 1,0 0 0,0 0 0,-1 0-1,1 0 1,0 0 0,0 0-1,0 0 1,0 0 0,0 0-1,-1 0 1,1 0 0,0 0-1,0 0 1,0 0 0,0 0-1,0 0 1,0-1 0,-1 1-1,1 0 1,0 0 0,0 0-1,0 0 1,0 0 0,0 0-1,0 0 1,0-1 0,0 1 0,0 0-1,0 0 1,0 0 0,0 0-1,0 0 1,0-1 0,0 1-1,0 0 1,2-8 390,10-9-137,-11 14-150,21-30 780,-10 14-515,26-30 0,-34 44-208,1 0 0,-1 1-1,1 0 1,0 0 0,0 0 0,1 1-1,-1-1 1,1 1 0,-1 1-1,13-5 1,-17 6-94,1 1 1,-1 0-1,0 0 0,1-1 1,-1 1-1,1 0 0,-1 0 1,0 0-1,1 0 0,-1 1 1,0-1-1,1 0 0,-1 1 1,0-1-1,1 1 0,-1-1 1,0 1-1,1-1 0,1 2 1,-1 0-8,0 0 1,-1 0-1,1 0 1,0 0-1,0 0 1,-1 0-1,0 0 1,1 1-1,1 3 1,0 3 4,0 1 0,0-1 0,-1 0 0,2 17 1,-4-11-87,0 25 0,-1-26-14,0-1 0,4 27 0,-3-38-21,1 0 0,0 0 1,-1 0-1,1 0 1,0 0-1,0 0 1,0 0-1,0-1 1,0 1-1,1 0 1,-1-1-1,1 1 1,-1-1-1,1 1 1,-1-1-1,1 0 0,0 1 1,0-1-1,-1 0 1,1 0-1,0 0 1,0-1-1,3 2 1,5 1-2,0-1 0,0 0 0,16 2 0,-16-3-36,40 7-101,75 23 1,-118-29 248,0 0 1,0 1 0,1 0 0,-1 0-1,-1 0 1,1 1 0,-1 0 0,1 1 0,7 6-1,-12-8-20,0-1-1,1 1 0,-1 0 0,0-1 0,0 1 0,0 0 0,-1 1 0,1-1 0,-1 0 0,0 0 1,0 1-1,0-1 0,0 0 0,0 1 0,-1-1 0,0 1 0,0-1 0,1 1 0,-2-1 1,1 1-1,0-1 0,-2 6 0,-1 2-27,0 0-1,-1-1 1,0 0 0,-1 0 0,0 0-1,0 0 1,-1-1 0,-8 10 0,-7 5-437,-35 32 1,40-40-137,9-10 20,3-2-471,-1 1 0,1-1 0,0 0 0,-5 9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03.6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0 8960,'-12'5'8970,"11"-4"-8442,-8 14 1973,8-8-2373,-1-1 0,1 0 0,-1 9 0,0 31 481,8 83 0,1-9-584,-7 17-2260,-4-172-11428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04.0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4 8064,'-13'-3'9214,"12"3"-8860,1 1-188,0 0 0,0 0 0,0-1 0,0 1 0,0 0 0,1 0 0,-1-1 0,0 1 0,0 0 1,1-1-1,-1 1 0,0 0 0,1-1 0,-1 1 0,1 0 0,20 26 536,-2-8-427,2 0 0,0 0 0,1-2 0,46 27 0,105 43-358,-99-52 82,-60-28-373,-8-4-357,1 1 0,0-1-1,7 2 1,-12-4 275,-1-1 0,1 0 0,0 1 0,0-1 0,0 0-1,-1 0 1,1 0 0,0 0 0,0 0 0,0 0 0,-1-1 0,1 1 0,0 0-1,0-1 1,-1 0 0,1 1 0,2-2 0,7-5-3341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04.3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72 10240,'-8'13'6634,"20"-12"-3493,4-2-2994,1-1-1,-1 0 1,0-2-1,16-4 0,-21 5-67,13-4-1019,24-11 0,22-15-5126,-58 25 2338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04.8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0 9216,'-7'4'7934,"7"-3"-7714,4 10 2112,12 10-2799,-15-20 991,12 14-213,-1 1-1,-1 0 1,14 27-1,18 53 293,5 9-282,-8-31-607,65 87 1,-87-141-2794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05.6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20 8064,'-1'-19'7207,"6"22"-6046,5 6-583,-1 1 0,0 1 1,13 19-1,-10-13-257,10 10 285,2-1 0,2-1 0,0-1 0,36 26-1,40 36 1032,-87-72-1419,-1 1-1,0 1 1,-2 0 0,18 29 0,-4 6-182,-2 1 0,-2 1 0,20 77 0,-5 15-4986,-35-140 4164,-1 1-1,1-1 0,-1 0 1,2 0-1,-1 1 1,1-1-1,3 5 0,12 12-3687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11.0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2498 7552,'4'1'8712,"15"1"-7627,-11-3-814,1 0 0,0-1 0,0 0 0,0 0 0,-1-1 1,1 0-1,9-5 0,17-6 13,49-14 519,87-42-1,-108 40-571,1 3 1,92-24-1,270-40 212,3 34-401,-172 24-77,69-7 11,-172 18 41,22-1-98,-84 13 163,-1-4 0,150-41 0,-70 14-24,-36 9-42,49-13 139,38-3-59,13-2 133,29-4 251,14-6-69,-94 19-128,-75 16-278,175-44-26,10-10 149,-108 32-112,-62 16-91,-41 9 46,152-36 170,77-5-45,11 8-32,-38 8 171,6-1 37,-36 4-192,-243 42-70,246-45-20,-18-9 95,21-2 107,-27 5-96,28 2-43,-192 38-65,100-15-24,91-7 191,-27 1-59,21-1 64,-28 5-149,-33 8-7,130-16 102,-7-20 264,-102 1-376,28-1 65,-31 1 101,16 3 32,-132 34-110,121-24-130,3 15-2,-35 10 327,-158 18-129,8-1-1015,-12-6-3859,-9 2 1751,-9 4 1856,-1 0 0,0 0 0,0 0 0,7-5 0,17-18-3297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12.3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0 7168,'-9'1'13828,"-1"18"-13139,9-16-624,1 1 0,-1-1 0,0 1 0,1-1 0,0 1 0,0-1 0,0 1 0,0-1 0,1 5 0,1 8 95,3 34 465,22 95 1,-18-106-511,3 18 41,32 130 344,15-5-227,-48-155-308,1 0 1,1-1 0,2 0-1,27 38 1,-32-52-160,1 0 1,0 0-1,1-1 1,1-1-1,-1 0 1,1-1-1,16 8 1,-16-10-1394,0 0 0,1-2 0,0 1 0,24 5 1,-6-5-3118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12.7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 7680,'-3'0'5759,"-1"11"-3673,5 28-118,2 0 0,15 73 0,24 143-990,-14-69-4447,-23-166 1818,-4-16 381,1 0 1,-1 0-1,0 0 0,0 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48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8832,'0'1'2896,"5"5"-2012,0 0 0,0-1-1,0 0 1,0 0 0,1 0 0,0 0 0,11 6 0,14 12-318,-3 2-75,47 56 1,-36-37-313,-23-26-119,28 30 23,-2 1 0,44 67 1,15 62-77,46 71-654,-115-204 320,42 56-2706,-65-92 411,-8-9 2495,-1 0 0,1 0 1,-1 0-1,0 0 0,1 0 0,-1 0 1,1 0-1,-1 0 0,0 0 0,1 0 1,-1 0-1,0 0 0,1 0 1,-1 0-1,1 0 0,-1 0 0,0-1 1,1 1-1,-1 0 0,0 0 0,0-1 1,1 1-1,0-2-507,9-12-3088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33.5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333 0 9728,'-3'7'7035,"-4"7"-5214,-8 19-1627,-7 18 549,-50 81 0,-13 28-426,-4 107-1444,59-169-2263,25-78 1283,0-2-1802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13.1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7 9728,'-19'-7'11477,"21"9"-11426,0 1-1,0-1 1,0 0 0,0 0 0,0-1 0,1 1-1,-1 0 1,0-1 0,1 1 0,0-1 0,-1 0 0,1 0-1,3 1 1,8 4 155,93 48 653,-81-38-747,29 21 0,-26-16-48,196 140-1062,-210-149 165,16 9-2043,-29-20 2502,-1 0 0,0 0-1,1-1 1,-1 1 0,1-1 0,-1 1-1,1-1 1,-1 1 0,1-1-1,0 0 1,-1 0 0,1 0-1,-1 0 1,1 0 0,-1 0-1,1 0 1,0-1 0,2 0-1,13-7-3523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13.5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12 163 8704,'-9'0'6327,"8"-1"-6122,0-12 3296,1 8-3876,0-5 636,1-1 0,0 0-1,1 0 1,0 1 0,1-1 0,0 1 0,0-1-1,1 1 1,7-13 0,-9 21-184,-1 0 1,0 0-1,1 0 0,0 0 1,0 0-1,-1 0 0,1 0 1,0 1-1,3-3 0,-4 4-17,0-1 0,0 0 0,0 1-1,0-1 1,0 1 0,0 0 0,1-1 0,-1 1-1,0 0 1,0 0 0,0-1 0,0 1-1,0 0 1,0 0 0,1 0 0,-1 1 0,0-1-1,0 0 1,0 0 0,0 1 0,0-1-1,0 0 1,2 2 0,0 0 71,0 0 0,-1 0 1,1 1-1,-1 0 0,0-1 0,0 1 0,0 0 0,0 0 1,0 0-1,0 0 0,1 6 0,13 40 615,-13-38-602,12 55 64,-13-50-163,2 0 0,0 1 0,0-1 0,2-1 0,0 1 0,9 16 0,-12-28-52,0-1 1,0 1-1,0-1 1,0 0 0,1-1-1,-1 1 1,1 0 0,0-1-1,0 0 1,0 0-1,0 0 1,0 0 0,0-1-1,0 0 1,1 0 0,-1 0-1,5 1 1,5-1-59,-1 1 1,1-2-1,0 0 1,19-2-1,0-3-2539,41-12 0,5-2-7403,-52 15 6087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13.9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0 162 10624,'2'7'10219,"12"-14"-8511,21-8-2474,-30 13 1300,28-10-324,42-9 0,-53 16-244,1-1-1,-1-1 1,0-1 0,-1-1-1,26-15 1,-3-2-2101,-10 6-3522,-23 14 1316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14.3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7 10496,'-13'-6'7930,"15"14"-6607,2-2-1252,1-1 0,0 1 1,0-1-1,7 6 1,19 20 253,-5 5-58,26 44 0,-6-2-169,27 43-303,-57-98-1440,27 28-1,-41-48 1054,1 0-1,0-1 1,0 1-1,0-1 1,0 0-1,0 1 0,0-2 1,7 4-1,6 2-3321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15.1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31 148 9216,'-2'0'389,"0"-1"0,1 1 0,-1-1 0,1 0 0,-1 1 0,0-1 0,1 0 1,0 0-1,-1 0 0,1 0 0,0 0 0,-1-1 0,1 1 0,0 0 0,0 0 0,0-1 0,0 1 1,0-1-1,0 1 0,0-1 0,1 1 0,-1-3 0,0 2-247,1-1-1,0 1 1,0-1 0,0 1 0,0-1-1,0 1 1,0-1 0,1 1-1,0-1 1,-1 1 0,1 0-1,0-1 1,2-3 0,0 0-36,1 0 1,0 0 0,0 0-1,0 1 1,1-1 0,-1 1-1,2 0 1,-1 0 0,12-7-1,-12 9 106,1 0 0,0 0 0,0 1 0,0 0 0,0 0 0,1 0 0,-1 1 0,1 0 0,-1 0-1,0 1 1,1-1 0,12 3 0,-14-2-58,0 1 1,-1 0-1,1 1 0,0-1 0,-1 1 0,1 0 1,-1 0-1,1 0 0,-1 1 0,0 0 0,0-1 1,0 1-1,-1 1 0,1-1 0,-1 0 0,1 1 1,4 7-1,-2 0-96,0 1-1,-1-1 1,0 1 0,-1 0-1,0 1 1,2 15 0,6 19-25,-10-42-106,0 0 0,1-1 0,-1 1 0,1-1 0,0 0 1,0 1-1,0-1 0,0-1 0,1 1 0,0 0 0,0-1 0,0 0 0,0 0 0,0 0 0,8 4 0,7 2-27,0-1 0,32 9 0,-16-5 202,-11-3-98,3 0 69,-2 1-1,33 18 1,-50-24 54,-1 1 0,0 0 0,0 0-1,-1 1 1,1 0 0,-1 0 0,0 1 0,-1 0-1,1-1 1,-1 2 0,5 10 0,-7-12-29,0-1-1,-1 1 1,0-1 0,-1 1 0,1 0-1,-1-1 1,0 1 0,0 0 0,-1 0-1,0 0 1,-1 11 0,0-10-67,0 0 1,-1-1-1,0 1 1,-1 0 0,1-1-1,-1 0 1,0 0-1,-1 0 1,0 0-1,-5 7 1,-8 8-239,-1 0 1,-32 28-1,37-38-1237,0-1 1,0-1-1,-16 9 0,28-18 1260,1 1-1,-1-1 0,1 0 1,0 0-1,-1 1 0,1-1 1,-1 0-1,0 0 0,1 0 1,-1 0-1,1 0 0,-1 0 1,1 0-1,-1 0 0,1 0 1,-1 0-1,1 0 0,-1 0 1,0 0-1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15.5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6 10368,'-7'-6'4037,"6"13"-1905,1-3-2104,1-4 201,0 0-1,0 1 1,0-1 0,-1 1-1,1-1 1,0 0 0,0 1 0,0-1-1,0 0 1,0 0 0,0 0 0,0 0-1,-1 0 1,1 0 0,0 0 0,0 0-1,0 0 1,0 0 0,1-1-1,27 2 616,-26 0-799,4 1 60,1 0 0,-1 0-1,0 1 1,1 0 0,-1 0 0,12 8 0,5 10 214,0 1-1,-1 0 1,34 46 0,-31-35-59,1 1 110,-1 1 0,30 55 0,-15-7-2,50 144 0,-76-179-329,-2 1 0,8 56 0,-15-66-2164,-1 58 0,-4-87 982,-1-9 733,0 1 0,1-1 0,-1 1 1,0 0-1,0-1 0,-1 1 0,1-1 0,0 1 1,0 0-1,-1-1 0,1 1 0,-1-1 0,1 1 0,-2 1 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16.3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51 8576,'-15'7'13253,"16"-8"-13116,1 0 1,-1 0 0,0 0-1,1-1 1,-1 1 0,0 0-1,0 0 1,2-3 0,7-7 191,-5 6-33,1 1 1,-1 0 0,1 0-1,0 0 1,13-4 0,-17 7-204,-1 0 1,1 1 0,0-1 0,-1 0 0,1 1-1,0 0 1,-1-1 0,1 1 0,0 0 0,-1 0-1,1 0 1,0 0 0,0 0 0,-1 1 0,1-1-1,0 0 1,-1 1 0,1-1 0,0 1 0,-1 0-1,1 0 1,-1-1 0,1 1 0,-1 0 0,1 0-1,-1 0 1,0 0 0,1 1 0,-1-1 0,2 3-1,0 2 143,1 1 0,-1-1 0,-1 1-1,1 0 1,2 13 0,5 40 211,-10-55-463,1 8-132,1 0 0,4 13 0,-4-20 31,0-1 1,0 0-1,0 0 1,1 0-1,0 0 1,0 0-1,6 7 1,-5-7 37,1 0 0,-1-1 0,1 1 0,0-1 0,0 0 0,0-1 0,1 1 0,0-1 0,7 4 0,-3-4-18,-1 0 0,1 0 1,0-1-1,0 0 0,15 0 0,-13 0 261,-1 0 0,1 1 0,19 6 0,-30-8-118,1 0 0,0-1-1,-1 1 1,1 0 0,-1 0 0,1 0-1,-1 0 1,0 1 0,1-1 0,-1 0-1,0 0 1,0 1 0,0-1 0,0 1 0,0-1-1,0 1 1,0 0 0,-1-1 0,1 1-1,0 0 1,-1-1 0,0 1 0,1 0-1,-1 0 1,0-1 0,0 1 0,0 0-1,0 0 1,0 0 0,0-1 0,-1 3-1,1 0-35,-1 0 0,0 0 0,0 0 1,0 0-1,-1 0 0,1 0 0,-1-1 0,0 1 0,0-1 0,0 1 0,-1-1 0,-4 5 0,-9 7-1601,-25 15 0,18-14-1867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33.5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83 9472,'3'10'13254,"2"-7"-14087,3-1 1012,0 0 0,0 0 1,0-1-1,0 0 0,0-1 0,13 0 1,49-8 293,-63 7-420,97-16 412,-87 12-1033,1 1 0,-1-2-1,30-14 1,-44 18-41,0 1 0,0-1 0,0 0 0,0 0 0,-1 0 0,1 0 0,-1-1 0,0 1 0,0-1 0,3-3 1,6-9-3904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34.2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99 9472,'-12'-6'10487,"12"5"-10186,9-12 836,-2 4-906,0 1 0,1 0 0,0 0 0,1 1 0,0 0 0,0 1 0,0 0 1,17-8-1,-24 13-158,0 0 1,-1 0-1,1 1 1,0-1 0,0 1-1,-1-1 1,1 1-1,0 0 1,0 0-1,0 0 1,0 0 0,0 0-1,-1 0 1,1 0-1,0 0 1,0 1 0,0-1-1,-1 1 1,3 0-1,-2 1 19,1-1-1,-1 1 1,0 0-1,1-1 1,-1 1-1,0 0 0,0 1 1,-1-1-1,1 0 1,0 0-1,1 4 1,2 2 70,-2 1 1,1 0-1,-1 0 1,0 0-1,-1 0 1,2 13-1,0 8 49,0 41-1,-4-60-223,1 0-1,0 0 0,0 0 0,5 12 0,-6-19-5,1 0 0,0-1 0,1 0 0,-1 1 1,1-1-1,-1 0 0,1 1 0,0-1 1,0 0-1,0 0 0,1-1 0,-1 1 0,1 0 1,0-1-1,-1 0 0,5 3 0,5 0-93,-1-1-1,1-1 0,0 0 1,0 0-1,0-1 0,23 1 1,2 0-6,-17 0 81,9 1 61,46 11 0,-67-12 9,1 0-1,-1 0 1,1 0-1,-1 1 0,0 1 1,-1 0-1,1 0 1,-1 0-1,11 10 1,-16-13 11,0 1 0,0-1 0,0 1 1,0-1-1,0 1 0,0 0 1,-1 0-1,1-1 0,-1 1 1,0 0-1,0 0 0,0 1 0,0-1 1,0 0-1,-1 0 0,1 0 1,-1 1-1,0-1 0,0 0 1,0 0-1,-1 1 0,1-1 1,-1 0-1,0 0 0,1 0 0,-1 0 1,-1 0-1,1 0 0,-2 3 1,-1 2-29,-1-1 0,0 0 1,0-1-1,0 1 1,-1-1-1,0 0 0,-1 0 1,1-1-1,-1 0 0,-7 5 1,-50 24-190,11-6-929,36-20-535,54-50-9504,-9 23 6896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34.6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0 11392,'-2'2'10722,"-11"11"-8607,11-9-2030,0 1 0,0-1 0,0 1 1,1 0-1,-1 0 0,1 0 0,0-1 1,1 1-1,-1 0 0,1 9 0,-1 3 23,-4 270 485,7-172-5661,-20-150-8147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34.0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8 8832,'-14'-8'8517,"15"17"-7120,1-5-1276,-1 1 1,1-1-1,0 0 0,0 1 1,1-1-1,-1 0 0,1 0 1,4 5-1,30 28 492,-28-28-483,32 30 216,51 65 1,100 177-2123,-185-270 1029,20 27-1419,-26-36 1625,0-1 1,1 1-1,-1-1 0,1 0 1,-1 1-1,1-1 0,0 0 1,-1 0-1,1 0 0,0 0 1,0 0-1,0 0 0,0 0 1,0-1-1,0 1 0,0-1 1,2 1-1,8-1-3528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35.0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6 10368,'-3'-6'11855,"7"9"-11705,0-1 0,0 1 0,0 0 0,0 0-1,0 0 1,0 0 0,-1 1 0,6 7 0,7 7 155,28 19-45,1-1 0,2-3 0,74 41 0,-112-69-385,10 6 99,26 10 1,-40-18-406,1-1 1,-1-1 0,1 1-1,0-1 1,0 0-1,0 0 1,0 0 0,0-1-1,9-1 1,-13 1-131,0-1 0,0 0 0,-1 0 0,1 0 1,0 0-1,-1 0 0,1 0 0,-1 0 0,1 0 0,-1 0 1,0-1-1,1 1 0,-1-1 0,0 1 0,0-1 0,1-2 1,-1 3 265,10-18-3785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35.4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17 164 9984,'-16'-4'8252,"16"4"-8099,0-2 248,0-1-1,0 1 1,1 0 0,-1 0 0,1-1-1,0 1 1,1-3 0,-1 3-765,4-9 605,0 1 0,1 0 0,0 0 0,1 1-1,0 0 1,0 0 0,1 1 0,0 0 0,1 0-1,0 1 1,0 0 0,11-7 0,-15 11 12,0 1 1,1-1-1,-1 1 1,0 0-1,1 1 0,9-3 1,-13 4-177,0 0-1,0 0 1,0 0 0,-1 0 0,1 0 0,0 1-1,0-1 1,-1 0 0,1 1 0,0 0 0,-1-1-1,1 1 1,0 0 0,-1 0 0,1-1 0,-1 1-1,1 1 1,-1-1 0,1 0 0,-1 0 0,0 0-1,0 1 1,0-1 0,0 0 0,2 3-1,2 6 98,0 0-1,0 0 0,-1 1 0,5 18 0,7 48 235,-8-35-172,-2-7-170,-4-20-50,1 0 1,0 0-1,1 0 1,1 0-1,0-1 1,11 21-1,-15-33-21,1 0 0,-1 0 0,1-1 1,-1 1-1,1 0 0,0-1 0,-1 0 0,1 1 0,0-1 0,0 0 0,0 0 1,0 0-1,0 0 0,0 0 0,1-1 0,-1 1 0,0-1 0,0 1 0,1-1 1,-1 0-1,4 0 0,5 0-86,0-1 1,-1-1-1,17-3 1,-10 1-97,55-13-3063,0-6-4012,-32 7 1343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38.2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65 10240,'77'-4'11593,"13"-6"-8682,93-18-4274,-160 25 2008,16-4-894,26-4-3385,-57 9 1814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38.5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 8704,'-4'2'8759,"8"9"-6188,12 16-1678,131 211 1179,-102-158-2037,-23-45-439,30 39 0,-33-51-1448,21 20 0,-36-40 1255,0 1-1,0-1 1,0 0 0,7 4 0,24 7-4059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39.1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21 155 7936,'-1'-1'278,"-1"-1"0,1 1 1,-1 0-1,1 0 0,-1-1 0,1 1 1,0-1-1,0 1 0,0-1 0,0 1 1,0-1-1,0 0 0,0 0 1,0 1-1,1-1 0,-1 0 0,1 0 1,-1 0-1,1 0 0,0 0 0,0 0 1,0 0-1,0 1 0,0-1 0,0 0 1,0 0-1,1 0 0,0-2 1,0 0-50,0 0 1,1 1 0,0-1-1,-1 0 1,1 1-1,0 0 1,1-1 0,-1 1-1,1 0 1,-1 0 0,1 1-1,0-1 1,4-3 0,2 0 66,0-1 0,1 2 0,0-1 1,0 1-1,0 1 0,1-1 0,-1 2 1,1 0-1,0 0 0,17-2 0,-14 4 137,1 0 1,-1 1-1,1 0 0,17 4 0,-27-4-303,-1 1 0,1 0 0,-1 0 0,0 1 0,0-1 0,1 1 0,-1 0 0,0 0-1,-1 0 1,1 1 0,0-1 0,-1 1 0,1 0 0,-1 0 0,0 0 0,0 0 0,0 1 0,3 4 0,0 4-53,-1-1 0,-1 1 0,0 0 0,0 0 0,-1 0 1,-1 1-1,0-1 0,0 1 0,-2 21 0,-1 13-45,-11 58 0,9-87 13,1-3-45,-1 7-31,-1 24-1,4-40 16,0 0 1,1 0-1,-1 0 1,1 0-1,0 0 0,1 0 1,-1 0-1,1-1 1,3 7-1,-3-10 6,-1 1 1,1-1-1,0 0 0,0 1 0,0-1 0,0 0 1,0 0-1,1 0 0,-1-1 0,0 1 1,1-1-1,0 1 0,-1-1 0,1 0 0,0 0 1,0 0-1,-1 0 0,1 0 0,0-1 1,0 1-1,0-1 0,0 0 0,4 0 0,7 0-45,-1-1-1,1-1 0,21-4 1,-31 5 53,47-13-2723,59-23 0,-38 12 176,-16 2-3088,-24 10 1365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39.4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3 9728,'-2'-1'604,"1"1"0,-1-1 0,0 1 0,0 0 0,1 0 0,-1 0 0,0 0 0,1 0 0,-1 0 0,0 0 0,1 0 0,-1 1 0,0-1 0,1 1 0,-3 0 0,3 0-428,0-1 0,0 1 0,0-1 0,-1 1 0,1 0 0,0-1 0,0 1 0,0 0 0,0 0-1,0 0 1,0 0 0,0 0 0,0 1 0,-1 3-84,0-1 0,0 0-1,1 1 1,0-1-1,0 1 1,0 0 0,0 6-1,0 36 141,1-31-146,0 33-37,1 13-625,-13 113-1,10-158-441,2-13 428,0-1-1,0 0 1,-1 1-1,1-1 0,-1 0 1,0 0-1,0 0 0,0 0 1,0 0-1,-2 4 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39.8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23 8960,'-22'-22'9830,"26"22"-8882,3 1-762,-1 0 0,0 1 0,-1-1 0,1 1 0,0 1 0,0-1 0,-1 1 0,0 0 0,1 1 0,4 3 0,1 1-19,130 87 568,-101-67-664,31 26-398,-48-35-1211,0-1-1,2-1 1,29 15 0,-12-14-3283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41.2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 9472,'0'2'9259,"6"2"-7183,12 4-1849,-7-6 169,0 1 0,0-2 0,0 0 0,0 0 0,19-2 0,58-10 337,-61 6-821,52-2 0,-72 6-241,19 1-1065,-16 3-1904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41.6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 9216,'-5'0'10965,"8"13"-8225,-1-4-3400,22 67 1040,37 98 406,-49-148-1403,0 0-1,1-1 1,2-1 0,25 34 0,-39-57 444,0 0 0,0 0 0,-1 0 0,1 0 0,0-1 0,0 1 0,0 0 0,0-1 0,0 1 0,0 0 0,0-1 1,2 1-1,-2-1 9,0 1 1,-1-1 0,1 0 0,0 0 0,-1-1 0,1 1 0,0 0 0,-1 0 0,1 0 0,0 0 0,-1 0 0,1-1 0,-1 1-1,1 0 1,0-1 0,-1 1 0,1 0 0,-1-1 0,1 1 0,-1-1 0,1 1 0,-1-1 0,1 1 0,0-2 0,9-12-3997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42.4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230 198 7040,'-18'-19'5840,"-2"-18"-597,-6-21-2524,23 52-2372,0 0-64,0 0 0,0 1 0,0 0 0,-1 0 0,1 0 0,-1 0 0,-1 1 1,1-1-1,-1 1 0,-9-7 0,11 9-179,-1 0 1,1 0-1,0 0 1,0 1 0,-1 0-1,1-1 1,-1 1-1,1 0 1,-1 0-1,1 1 1,-1-1-1,0 1 1,1 0 0,-1 0-1,0 0 1,1 0-1,-1 1 1,1 0-1,-8 1 1,9-1-97,0 1 0,0-1 0,0 0 0,0 0 0,0 1 0,0 0 1,0-1-1,1 1 0,-1 0 0,1 0 0,-1 0 0,1 0 0,0 0 0,0 0 0,-1 0 1,1 0-1,1 0 0,-1 1 0,0-1 0,1 0 0,-1 0 0,0 4 0,0 5-28,0 0-1,1 0 1,1 14 0,-1-23 22,1 16-5,1-1 0,1 1 1,0 0-1,2-1 1,8 23-1,-8-27-11,0-1 0,2 0 0,-1-1 0,1 1 0,1-1 0,0 0 0,17 17 0,-22-26 18,-1 0 1,1 0 0,0 0 0,-1 0-1,1-1 1,0 1 0,0-1 0,0 0-1,0 0 1,1 0 0,-1 0 0,0 0-1,0-1 1,0 1 0,1-1 0,-1 0-1,6-1 1,-6 1 16,-1 0 1,1-1-1,-1 1 0,1-1 1,-1 0-1,1 0 0,-1 0 1,1 0-1,-1-1 0,0 1 1,1 0-1,-1-1 0,0 0 1,0 1-1,0-1 0,0 0 1,-1 0-1,1 0 0,0 0 1,-1-1-1,1 1 0,0-4 1,2-2 86,-2 0 1,1-1-1,-1 0 1,0 0 0,0-14-1,-1-47 541,-1 41-200,0 31-408,1 1 1,-1-1-1,1 1 1,0-1-1,0 0 0,2 4 1,1 3-18,12 27-13,2 0 0,2-1 0,24 33-1,9 16-26,72 131-1099,-87-149-2335,-20-109-7722,-17 40 10510,3-23-3434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34.5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24 141 7424,'-1'-2'439,"0"1"0,1-1-1,-1 1 1,0 0 0,0-1 0,0 1 0,0 0 0,0 0 0,-3-2 0,3 2-194,0 0 0,1 1 1,-1-1-1,0 0 0,0 0 1,0 0-1,1 0 0,-1 0 1,0 0-1,1 0 0,-1 0 1,1 0-1,-1 0 0,1 0 1,0 0-1,-1 0 0,1-1 1,0 1-1,0 0 0,0-1 1,0-2-26,1 0 0,1 1 1,-1-1-1,0 1 0,1 0 1,0-1-1,0 1 0,0 0 1,0 0-1,0 0 0,1 0 1,-1 1-1,5-5 0,1-2 88,-3 4-217,0 1 1,0 0-1,0 0 1,0 0-1,0 0 1,1 1 0,0 0-1,0 0 1,8-3-1,-11 5-79,0 0 0,0 0-1,0 0 1,0 0 0,0 1-1,0-1 1,0 1 0,0 0-1,0 0 1,0 0 0,1 1-1,-1-1 1,0 1 0,0-1-1,0 1 1,-1 0 0,1 0-1,0 0 1,0 1 0,0-1-1,-1 1 1,4 1 0,-4 0 26,-1-1-1,1 0 1,0 0 0,-1 1 0,0-1 0,1 1 0,-1 0 0,0-1-1,0 1 1,0 0 0,-1 0 0,1-1 0,-1 1 0,1 0 0,-1 0 0,0 0-1,-1 3 1,1 9 71,-2-1 0,-3 16 1,5-29-111,-16 71 107,-6 37 141,20-92-219,0 1-1,1-1 0,1 1 1,3 21-1,-3-36-24,0 0-1,1 0 1,0 0-1,-1 0 0,1-1 1,0 1-1,1 0 1,-1 0-1,0-1 1,1 1-1,-1-1 0,1 1 1,0-1-1,0 0 1,0 1-1,4 2 1,-3-3 1,1 0 0,0 0 0,0 0 0,0 0 0,0 0 0,0-1 0,0 0 1,0 0-1,0 0 0,0-1 0,5 1 0,26 0-1096,-1-2 0,1-1 0,64-13 0,-82 11-611,-1-1 1,0-1-1,23-11 1,-12 5-2026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2:42.8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 8704,'0'0'144,"0"-1"0,0 1 1,0-1-1,0 1 0,1 0 1,0-2 721,0 1-722,-1 1 0,1 0 1,-1 0-1,0-1 0,1 1 1,-1 0-1,0 0 0,1 0 1,-1-1-1,1 1 0,-1 0 1,1 0-1,-1 0 0,1 0 1,-1 0-1,0 0 0,1 0 0,-1 0 1,1 0-1,-1 0 0,1 0 1,-1 0-1,0 1 0,2-1 1,17 12 1724,-8-3-684,37 24 20,-1 3 1,-1 1-1,-3 2 0,-1 3 1,-2 1-1,56 77 0,-87-107-1057,95 145 1351,-86-125-1273,-1 0-1,-1 1 1,13 41-1,-18-37-253,-1 0-1,-2 1 0,-2 0 0,-1 0 0,-3 0 1,-1 0-1,-1 1 0,-3-1 0,-14 76 0,-14 11-1711,5-46-2589,20-61 73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9:10.2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1580 8064,'-13'7'9509,"14"-6"-9405,-1-1 0,0 0 0,1 1 0,-1-1 0,1 0 1,-1 0-1,0 1 0,1-1 0,-1 0 0,1 0 0,-1 0 0,1 1 1,-1-1-1,1 0 0,-1 0 0,1 0 0,-1 0 0,1 0 0,2-1 7,0-1 0,-1 1-1,1 0 1,-1-1 0,0 0 0,1 1-1,-1-1 1,0 0 0,2-3-1,12-10 319,41-30 402,-13 12-217,67-67 0,-102 89-544,0 0-1,-1 0 1,0-1 0,-1 0 0,0 0 0,6-17-1,20-77 121,-31 98-180,6-18 28,-2 0 1,-1 0-1,-1-1 1,1-51-1,-8 8 50,-17-95 0,12 121-107,-1 1 1,-3 0-1,-27-68 0,-8-4-85,-69-122 0,106 219 85,-2 0-1,0 0 0,-1 1 1,-17-17-1,25 29 7,0 0 1,-1 0 0,1 1-1,-1 0 1,0 0-1,0 1 1,0-1 0,0 1-1,-1 1 1,1-1-1,-1 1 1,0 0 0,1 1-1,-1-1 1,0 1-1,-8 0 1,11 1-5,0 0 1,0 1 0,1-1-1,-1 1 1,0 0-1,1 0 1,-1 0-1,1 0 1,-1 1-1,1-1 1,0 1-1,-1 0 1,1 0 0,0 0-1,0 1 1,-4 3-1,3-1-9,0-1-1,0 1 1,1 0 0,0 1-1,0-1 1,0 0-1,0 1 1,-3 11 0,6-15 17,-2 4-15,0-1 0,1 1 0,0 0 0,0 0 1,0 0-1,1 6 0,3 40-54,19 94 1,-14-98 90,53 250 1,155 351 572,-192-587-445,169 394 972,-56-203-624,-106-202-382,3-2 0,74 82 0,-93-115-94,28 21-1,-37-32-1,0-1 0,0 0 0,1 0 0,-1-1 0,1 0 0,0 0-1,13 4 1,-19-7-5,0 0 0,0 0 0,0 1 0,0-1 0,0 0 0,0 0-1,0 0 1,0 0 0,0 0 0,0 0 0,0-1 0,0 1 0,0 0 0,0 0-1,0-1 1,0 1 0,0-1 0,0 1 0,0-1 0,0 1 0,0-1 0,-1 0-1,1 1 1,0-1 0,0 0 0,-1 1 0,1-1 0,0 0 0,-1 0 0,1 0 0,-1 0-1,1 0 1,-1 0 0,1 0 0,-1 0 0,0 0 0,1 0 0,-1-1 0,-1-11-9,0-1 0,-1 1 1,0 0-1,-1 0 0,-9-24 1,-21-39-441,-47-78 0,53 106 107,-44-58-1,54 84 309,-1 1-1,-1 1 0,0 1 1,-34-25-1,41 36 6,0 0 0,0 1 0,-1 1-1,-16-6 1,24 10 17,4 2 4,1 0 0,-1 0 1,0-1-1,1 1 1,-1 0-1,0 0 1,1-1-1,-1 1 0,0 0 1,1-1-1,-1 1 1,0 0-1,1-1 1,-1 1-1,1-1 0,-1 1 1,1-1-1,-1 0 1,1 1-1,-1-1 0,1 1 1,0-1-1,-1 0 1,1 1-1,0-1 1,0 0-1,-1 1 0,1-1 1,0 0-1,0 0 1,1-1-2,0 0-1,-1 1 1,1-1 0,1 0 0,-1 1 0,0-1 0,0 1 0,0-1 0,4-2 0,67-77 1105,9-9-503,30-3-2008,-28 24-5006,-61 50 1317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9:10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12 9472,'-18'-11'11824,"15"10"-11163,3 4-411,2 24 511,6 40-1,-2-28-510,78 425-143,-68-408-6673,-16-56 6380,0 1 0,0-1 0,0 1 0,0-1 0,0 1 0,0-1 0,1 1 0,-1-1 0,0 1 0,0-1 0,1 0 0,8 6-3720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9:11.4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14 8064,'-5'-12'5072,"5"12"-4897,-1 0 0,1 0 0,-1 0-1,1-1 1,-1 1 0,1 0 0,0 0 0,-1 0 0,1 0 0,-1 0 0,1 0 0,-1 0 0,1 0-1,-1 0 1,1 0 0,-1 0 0,1 0 0,0 0 0,-1 1 0,1-1 0,-1 0 0,0 0 0,0 1-71,-1 0 0,1 0 1,-1-1-1,1 1 1,-1 0-1,1 0 0,-1 0 1,1 1-1,0-1 1,-1 0-1,1 0 1,0 1-1,0-1 0,-1 3 1,-5 12 240,2 1 0,0 0 0,1 0 1,-4 28-1,5-24-66,0-4-123,-3 15 246,-1 39 0,19 259 974,39 40 5,-6-183-813,-35-155-473,2-1 1,1 0-1,33 55 1,-24-53-90,0-1 1,2-2 0,50 50-1,-58-65-61,0-1-1,1-1 0,0-1 0,1 0 1,0-2-1,0 0 0,2 0 1,36 11-1,-51-19-205,0-1 1,0 0-1,0 0 0,0-1 0,0 0 1,1 1-1,-1-2 0,7 0 1,-9 1-178,0-1 1,0 0 0,0 0-1,0 0 1,0 0 0,0-1-1,0 1 1,0-1 0,0 0-1,-1 0 1,1 0 0,-1 0-1,4-4 1,6-6-4400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9:11.8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8704,'4'-1'7052,"-4"11"-6872,0-1 1169,0 449 4193,0 2-9970,0-457 3979,0-3 326,0 1 1,1-1-1,-1 1 0,0-1 0,0 1 0,0-1 1,0 1-1,0-1 0,0 1 0,0-1 0,0 1 0,0-1 1,0 1-1,-1-1 0,1 1 0,0-1 0,0 1 1,0-1-1,-1 1 0,1-1 0,0 0 0,0 1 0,-1-1 1,1 1-1,0-1 0,-1 1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9:12.2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10368,'2'1'4810,"3"7"-3107,0 0-1,11 11 1,-7-10-1119,1 0 0,0-1 1,20 12-1,109 69 1214,107 104-87,-134-100-1444,83 66 43,-102-79-1098,-48-38-2830,-44-41 3274,6 5-479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9:12.5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12800,'37'64'4122,"-36"-62"-3989,0 0 0,1 0 0,-1 0 0,0 0 0,1 0 0,-1-1 0,1 1 0,0 0-1,0-1 1,-1 0 0,1 1 0,3 1 0,58 43 1200,-32-22-47,-14-12-762,-1 0 42,-1 0 1,17 17 0,84 108 1480,-68-77-1673,80 94 869,-99-118-875,38 61 0,9 44 85,-37-56-293,36 111 0,-51-113-342,16 101 1,-11-12-1801,-13-58-2900,-15-102 2484,2 0 0,5 19 0,-3-11-2343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51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1581 7296,'0'-3'8490,"0"3"-8468,0 0 0,0 1 0,0-1-1,0 1 1,0-1 0,0 1 0,0-1 0,0 1-1,1-1 1,-1 0 0,0 1 0,0-1-1,0 1 1,1-1 0,-1 0 0,0 1 0,1-1-1,-1 0 1,0 1 0,1-1 0,-1 0 0,0 1-1,1-1 1,-1 0 0,0 0 0,1 1 0,-1-1-1,1 0 1,-1 0 0,1 0 0,-1 0-1,0 0 1,1 0 0,-1 1 0,1-1 0,-1 0-1,1 0 1,-1 0 0,1-1 0,-1 1 0,1 0-1,-1 0 1,1 0 0,-1 0 0,0 0 0,1 0-1,-1-1 1,1 1 0,25-11 650,-22 9-545,9-4 88,0 1 0,0 1 0,0 0 0,25-3 0,56-1 280,-47 5-257,4 0 181,-1-3 1,93-22-1,-92 15-187,0 1 0,67-5 0,104 7-42,37-7 417,-84 1-148,24 3-139,176-6 75,67-10 300,-359 21-611,126-14 183,297-22-92,-401 39-134,291-30 462,-43-18 46,-52 10-511,-122 16-21,108-19 62,-54 16 16,1 17-154,-35 4 156,-9-1 116,209-21 252,-90-1-192,-199 23-306,233-41 149,-320 46-153,156-19 128,-16 3-16,117-6-47,-35 6-45,245-38 59,-268 48-61,-70 5-10,28 0 30,65-5 30,-220 8-48,317-33 43,-4-18-61,-180 18 48,102-20 91,-251 53-102,304-58-58,-118 20 344,-29 7-162,22-4 10,-37 9-157,-144 27 10,174-21-64,-74 13 73,92-9 15,156-13 187,-59 8-70,-104 11-81,32-3 36,-79-2-48,33-1-37,66-5 0,66-10 128,-213 16-107,146-43 1,-198 45-1125,-15 4-4199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2:43.79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37 730 6528,'-37'-56'7550,"37"65"-7127,6 20-550,-4-17 281,9 37 57,33 90 0,32 44-86,-5-15-27,-30-61 23,75 184 302,-57-161 1068,-69-143-668,-16-32-522,-22-55-1,2 4-271,-91-208-1,24-7 72,92 249-74,30 117-207,4-9 150,31 70 1,29 42 57,-31-71-62,49 100 57,-65-141-31,58 82 1,-82-126 14,12 12 48,-14-14-53,0 1 1,0-1 0,0 0-1,1 0 1,-1 0 0,0 0-1,0 0 1,0 0 0,1 0 0,-1 0-1,0 0 1,0 0 0,0 0-1,1 0 1,-1 0 0,0 0-1,0 0 1,1 0 0,-1 0 0,0 0-1,0 0 1,0 0 0,1 0-1,-1 0 1,0 0 0,0 0-1,0 0 1,1-1 0,2-9 70,-2-9 13,-1 1-1,0-1 1,-5-24-1,-16-59 170,-144-406-54,84 278-160,65 185-56,9 33-13,7 12 29,0 0-1,0 0 0,0 0 1,0 0-1,0 0 1,0 0-1,0 0 0,0 0 1,0 0-1,-1 0 0,1 0 1,0 0-1,0 0 0,0 0 1,0 0-1,0 0 1,0 0-1,0 0 0,0 0 1,0 0-1,-1 0 0,1 0 1,0 0-1,0 0 1,0 0-1,0 0 0,0 0 1,0 1-1,0-1 0,0 0 1,0 0-1,0 0 0,0 0 1,0 0-1,0 0 1,0 0-1,0 0 0,-1 0 1,1 0-1,0 1 0,0-1 1,0 0-1,0 0 0,0 0 1,0 0-1,0 0 1,0 0-1,0 0 0,0 0 1,0 0-1,0 1 0,0-1 1,1 0-1,-1 0 0,0 23-46,0-21 46,13 101 20,38 155 0,-28-159-9,-18-77-25,72 274-76,-27-154-69,-39-99 120,-10-35 50,1-1-1,0 1 1,0 0 0,1-1-1,0 1 1,0-1-1,6 10 1,21 13-74,8 28 251,-13-25 378,-25-32-552,1-1 0,0 0 0,-1 0 0,1 1 1,-1-1-1,1 0 0,-1 0 0,1 1 0,0-1 0,-1 0 0,1 0 0,0 0 0,-1 0 0,1 0 0,0 0 1,-1 0-1,1 0 0,-1 0 0,1 0 0,0-1 0,-1 1 0,1 0 0,-1 0 0,1 0 0,0-1 0,0 0 1,15-10 1173,-10 5-1047,1 1-1,-1 0 1,1 0-1,0 1 1,1-1-1,-1 2 1,15-7-1,61-13-124,-26 9 508,-6-3-63,0-2 0,86-45 1,-72 26-15,-36 20-310,2 1 1,0 1-1,54-19 1,55-13 226,124-44 197,-236 81-475,0 1 0,1 2 1,-1 1-1,46-5 0,-4 5-62,57-8-46,-43-3 34,-19 0 192,34-5-129,-36 8-101,193-47 449,-233 54-426,-1 0 0,0-1 0,25-16 0,-37 20-12,32-19 87,47-37 0,-27 17-213,-46 33 203,27-27-1,-9 6-64,-20 21 6,1 0 0,20-11-1,-29 19 4,-1-1-1,0 0 1,0 0-1,5-6 0,-7 6 28,-2 3-17,0 0 1,0-1 0,0 0-1,0 1 1,0-1 0,0 1-1,-1-1 1,1 0 0,-1 0-1,1 1 1,-1-1 0,1 0-1,-1-3 1,0-27 24,-1 16-1,0 4-35,-1-1 0,0 0-1,-1 1 1,0 0 0,-1 0-1,-6-13 1,-3-10-3,-13-47-20,-6-21 92,-54-113 1,53 149-48,-16-32-111,44 87-12,-19-50 296,24 55-212,0 7 16,0-1 0,0 0 0,0 1 1,0-1-1,0 0 0,0 1 0,0-1 0,0 1 0,0-1 0,0 0 0,0 1 0,0-1 0,0 0 0,-1 1 0,1-1 0,0 1 0,-1-1 0,1 1 0,0-1 0,-1 1 1,1-1-1,0 1 0,-1-1 0,1 1 0,-1-1 0,1 1 0,-1-1 0,1 1 0,-1 0 0,1-1 0,-2 1 0,0-1-4,-1 1-1,0-1 1,1 1 0,-1 0-1,1 0 1,-1 0 0,0 0-1,1 0 1,-1 1 0,1-1-1,-1 1 1,1 0 0,-4 1-1,-32 17-96,20-10 98,-17 5 39,-1-1-1,0-2 1,-69 12 0,24-6 24,55-11-31,-102 28-154,-44 10 235,137-36-98,-166 32 91,94-19-125,25-7 58,-143 48 0,155-38-71,23-9 37,-75 37 1,29-6-12,-2-4 1,-184 54 0,233-82 35,1 2 0,-58 29 0,11 1-126,69-37 94,18-8-11,0 1 0,0 0 0,0 0 0,1 1 0,-6 2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2:48.81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61 615 5632,'-8'10'5749,"5"-8"-5552,1 0 0,0 0-1,0 0 1,-1 1 0,1-1-1,1 1 1,-1 0 0,-2 3 0,1 8-148,0 0 1,1 0-1,1 1 1,0-1-1,2 27 1,0-9 10,6 116 401,-2-83-277,17 157 227,-1-97-137,6-1-1,43 121 1,-62-231 779,-8-13-1042,-2-21 777,2 16-816,-20-107 101,10 56-77,-35-184 111,-8-86-80,0-47 74,52 368-26,2 11-38,6 67 6,10 60 42,39 179-48,16-41-5,-61-233 4,2 0 0,2-1 0,27 52 0,-40-88 6,-1 0 0,1 0 0,-1 0 0,1 0 0,0 0 0,-1 0 0,1 0-1,0-1 1,4 3 0,-6-3-31,0-1 1,1 0-1,-1 0 0,0 0 0,0 0 0,1 0 1,-1 0-1,0 0 0,1 0 0,-1 0 1,0 0-1,0 0 0,1 0 0,-1 0 0,0 0 1,1 0-1,-1 0 0,0 0 0,0 0 1,1 0-1,-1 0 0,0 0 0,0-1 0,1 1 1,-1 0-1,0 0 0,0 0 0,1 0 1,-1-1-1,0 1 0,0 0 0,0 0 0,1-1 1,-1 0 31,1-1 1,-1 1-1,1-1 1,-1 1 0,1-1-1,-1 1 1,0-1 0,0 1-1,0-1 1,0-2-1,-17-161 268,15 157-312,-45-265 59,30 183-85,-27-123 113,43 206-80,-2-6-27,-9-21 0,8 28-8,1 7-7,2 2 26,0 0-1,0 0 0,1 0 0,-1 0 1,1-1-1,-1 1 0,1 4 0,-1 76-10,6 142 16,43 287 111,-43-470-182,11 53 398,-13-79-118,-2-14-123,-1 1 0,0 0 0,1 0 0,0 0-1,0-1 1,0 1 0,0 0 0,0-1 0,3 4-1,-4-5-62,1-1 0,-1 1-1,1-1 1,-1 1 0,1-1-1,-1 0 1,1 1 0,-1-1-1,1 0 1,0 0 0,-1 1-1,1-1 1,0 0-1,-1 0 1,1 0 0,0 0-1,-1 0 1,2 0 0,0 0-5,0 0 1,0-1 0,0 1 0,0-1 0,0 1-1,0-1 1,0 0 0,3-1 0,41-20 892,80-26-1,-105 41-951,86-37 671,-65 26-156,48-15 0,-10 12-213,42-14 124,-100 28-254,1-2 0,-2-1 1,26-15-1,-6 0-44,11-8-11,104-48 0,208-81 313,-331 146-413,2 3 0,-1 0-1,49-10 1,110-12 155,-145 27-119,129-29 81,31-5-53,123-23 95,-310 60-138,145-27 4,-24 5 99,-106 19-78,-1-2 1,0-2-1,52-24 0,-66 30-42,-19 6 25,0 0 0,1-1 1,-1 0-1,0 1 0,0-1 1,0 0-1,0 0 0,1 0 1,-1 0-1,0 0 0,-1 0 1,4-3-1,-4 3 14,0 0-1,0 0 1,0 0 0,0 0 0,0 0 0,-1 0 0,1 0-1,0 0 1,0-1 0,-1 1 0,1 0 0,-1-1-1,1 1 1,-1 0 0,1-1 0,-1 1 0,0-1 0,0 1-1,0-1 1,0 1 0,0-2 0,1-53 41,0 11-21,-7-66 0,-12-67-189,-10-64 459,24 207-279,4 28-16,-1 1-1,0-1 0,0 0 1,-1 0-1,1 0 1,-1 1-1,-1-1 1,-3-7-1,3 10-19,0 0-1,0-1 0,0 1 1,-1 1-1,1-1 0,-1 0 1,0 1-1,-1 0 0,-7-5 1,-5-2 29,-24-9 1,28 13 12,6 4-30,1-1 0,-1 1 0,0 1 0,0-1 0,0 1 0,0 0 0,0 1 0,0 0 0,-14 1 0,-1 2 2,-37 11 0,53-12-8,-9 3 15,0 0 1,-23 13-1,-10 5-148,2-2 104,-17 6 47,-42 8 58,33-12-58,-72 33-1,87-29-12,-120 54-63,122-59 28,-77 20-1,-205 40 149,219-54-74,-92 27-159,39-7 255,-44 15-24,113-28-167,-189 40 0,32-9 221,227-58-203,22-6 15,0 1-1,0 0 0,-15 7 0,23-10 8,0 1 1,-1 0-1,1-1 0,0 1 1,-1-1-1,1 1 1,-1-1-1,1 0 0,-3 0 1,2 0-144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34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8832,'0'-20'10143,"0"23"-9753,8 217 559,-5-183-1054,3 0-1,1-1 0,1 0 1,15 37-1,-9-27-618,6 13-772,-17-52 790,0-1 0,0 1 0,1 0 0,0-1 0,0 0 0,6 6 0,-1-5-2190,1-5-464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24.9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29 8192,'-5'3'10422,"17"-2"-7387,-2 0-3735,170-15 2183,-102 5-1238,-60 8-184,131-9 1014,-145 10-1278,4 0 838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25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45 9088,'-6'2'1129,"4"-1"-570,-1 0 0,1 0-1,-14 1 5975,29-2-5370,103-7 330,-47 2-1346,134-26-1,-186 28-1023,33-2-1,-3 5-4358,-19 0 836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3:04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 8064,'0'-2'12694,"12"4"-12258,71-9 2460,-67 10-2320,-14-2-523,0 0 0,1-1 1,-1 1-1,0-1 0,0 0 1,0 0-1,0 1 1,3-2-1,18-1 264,69-6 235,93 4 675,-184 4-1035,6 23-8581,-3 10-96,-3-11 4229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53:04.8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42 10624,'-5'0'8117,"13"-11"-4795,-6 10-3171,-1 0-1,1 0 1,-1 0-1,1 0 0,-1 0 1,1 1-1,0-1 1,-1 0-1,1 1 0,0-1 1,0 1-1,-1 0 1,4 0-1,28 0 840,-16 1-683,328-15 1170,-195 6-2858,-136 11-2172,-4 1-499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26.8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10 7296,'1'-9'4150,"-1"8"-4024,-10 2 3239,7 0-3054,0 0 1,0 0 0,0 1 0,0-1 0,1 1 0,-6 4-1,3 0-212,0 0-1,0 1 0,1 0 0,0 0 0,0 1 0,0-1 0,1 1 1,0 0-1,-3 13 0,1 6-16,-3 42 0,7-52 10,-3 44-51,3-1 0,3 1 1,2 0-1,3-1 0,3 0 1,2-1-1,24 71 0,-26-101 22,1 0 0,2 0 0,0-2 0,2 1-1,1-2 1,1 0 0,1-1 0,38 40 0,-40-51 10,1 0 0,26 15 0,-28-19-276,-14-9-150,1 0 1,0 0-1,0 0 1,-1 0 0,1-1-1,0 1 1,0-1-1,0 1 1,0-1-1,0 1 1,3-1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27.3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161 3 7808,'-1'-3'7433,"-10"19"-5629,3 7-1599,1 1 1,-7 41-1,-3 16 80,-82 323-360,95-372-1287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27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8960,'0'0'2896,"1"7"144,2-1-2552,0 0 1,1-1 0,-1 1 0,1-1 0,8 8 0,2 2 60,14 17 97,64 54 0,8 9-471,-13 6-75,4 6-515,-89-104 341,3 2-215,-1-1 0,1 1 0,0-1 0,7 5 0,-11-8 62,0-1 0,0 1 0,0 0-1,0-1 1,0 1 0,0-1 0,0 1-1,1-1 1,-1 0 0,0 1 0,0-1 0,0 0-1,1 0 1,-1 0 0,0 0 0,0 0-1,0 0 1,1 0 0,-1 0 0,0-1-1,0 1 1,0 0 0,1-1 0,-1 1-1,0-1 1,0 1 0,0-1 0,0 0 0,1 0-1,10-10-3414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28.1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 8064,'5'0'1551,"-1"-1"1,0 1-1,1-1 1,7-3 0,-8 3-1001,0 0 1,0 0 0,0 0 0,9 0 0,-9 1-374,0 0 1,0 0 0,0 0 0,0 1-1,0 0 1,0 0 0,0 0 0,0 0-1,4 3 1,-6-3-53,1 1 0,-1-1 1,0 1-1,0 0 0,0 0 0,0 0 0,0 0 0,0 0 1,-1 0-1,1 0 0,-1 1 0,1-1 0,-1 1 0,2 4 1,0 5-31,0 0 1,-1 1-1,0-1 0,-1 1 1,-1-1-1,0 1 1,-1 12-1,0 9-41,1-28-56,3 71-62,-2-70 50,0 1 1,0-1-1,1 0 1,0 1-1,1-1 0,-1 0 1,8 13-1,-9-19 17,0 1 1,0-1-1,1 0 1,-1 1-1,0-1 1,1 0-1,-1 0 1,1 0-1,-1 0 1,1-1-1,0 1 1,-1 0-1,1-1 1,0 1-1,-1-1 1,1 1-1,0-1 1,0 0-1,0 0 1,-1 0-1,3 0 1,6 0-162,0-1 1,16-4-1,-13 3-336,17-3-1210,9-3-3713,-1 3-3401,-16 5 4935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28.5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12 10368,'-4'-11'7162,"5"16"-6437,26 108-263,28 86-481,-44-174-295,19 35 0,-18-38-1548,-1 0 1,12 32-1,-19-42-1695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28.9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5 133 9344,'-5'5'4272,"5"-4"-4108,6 2 1383,15-2-458,-6-4-646,-1-1 1,1-1 0,-1 0 0,14-7 0,27-10-306,20 0-494,27-9-2880,-37 4-6649,-43 15 6477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35.3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58 7424,'-4'-5'9621,"79"-7"-7605,59 4-1935,-16 0-2057,-2-9-3425,-83 10 1892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29.3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5 9728,'-5'-5'6747,"4"5"-6522,-1 7 1964,1 21-3084,2-21 1604,-2 23-566,3 1-1,5 36 0,-6-58-154,1 0 0,0 0 0,1 0 0,0-1 0,1 1 0,-1-1 0,2 0 0,-1 0 0,1 0 0,0 0 0,12 12 0,-14-17 31,-1-1 1,1 1-1,0-1 0,0 0 1,0 0-1,0 0 0,1-1 1,-1 1-1,0-1 0,1 1 1,-1-1-1,1 0 0,-1-1 1,1 1-1,-1-1 0,1 1 1,0-1-1,-1 0 0,1 0 1,0-1-1,-1 1 0,1-1 1,-1 0-1,1 0 0,4-2 1,6-3-548,0 0 0,0-2 0,-1 1 0,20-17 0,-28 21-28,9-5-2319,6 4-2095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29.7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 11392,'-14'1'7633,"14"-1"-7497,0 1 0,-1 1-20,1 0 0,-1 0 0,1 1-1,0-1 1,-1 0 0,1 0 0,1 4-1,3 13 6,1 0-1,15 34 0,-15-40-102,14 34-23,2 0-1,2-2 1,3 0 0,1-1-1,2-2 1,43 49 0,-22-36-3713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30.0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9472,'19'7'2047,"0"0"1,-1 1-1,31 19 1,-36-18-1618,0 0-1,-1 1 1,0 0-1,-1 1 1,14 18-1,-5-2-137,-1 1-1,30 58 0,14 68 537,-52-120-583,-1 1 0,9 62 0,-17-75-631,0 1 1,-1 0-1,-2-1 0,0 1 1,-7 32-1,8-53 77,-4 15-660,4-17 858,0 0 0,0 1 0,0-1 0,0 0 0,0 1 0,0-1 0,-1 0 0,1 1 0,0-1 0,0 0 0,0 0 0,0 1-1,0-1 1,-1 0 0,1 1 0,0-1 0,-2 1-777,2 0 777,-1-1 0,1 0 0,0 0 0,-1 0 0,1 0 0,0 0 0,-1 0 0,1 0 0,0 0 0,-1 0 0,1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30.3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9088,'-4'3'8991,"27"71"-8218,-5-19-580,40 117-1911,-57-171 1670,-1 0-199,0 0 1,1 1-1,-1-1 0,1 0 0,-1 1 1,1-1-1,0 0 0,0 0 0,0 0 0,-1 0 1,1 0-1,0 1 0,0-2 0,0 1 0,0 0 1,1 0-1,0 1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30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9216,'0'0'3554,"0"6"-2895,0 32 442,3 1 1,1-1-1,14 54 0,35 209-797,-48-257-472,14 84-2565,-18-126 2449,3 12-860,-4-14 1013,0 1 0,0-1 1,0 0-1,0 1 0,1-1 1,-1 0-1,15 1-6523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31.1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56 7552,'4'-6'10087,"0"0"-9348,0 2-548,-1 0-1,1 0 0,0 0 1,1 0-1,-1 1 1,0 0-1,1 0 0,0 0 1,0 0-1,8-2 1,-12 4-114,0 0 0,1 1 0,-1 0 0,1-1 1,-1 1-1,1 0 0,-1-1 0,0 1 0,1 0 1,-1 0-1,1 0 0,-1 1 0,1-1 0,-1 0 0,1 0 1,-1 1-1,0-1 0,1 1 0,-1-1 0,0 1 1,1 0-1,-1-1 0,0 1 0,0 0 0,1 0 0,-1 0 1,0 0-1,0 0 0,0 0 0,0 0 0,0 0 1,-1 1-1,1-1 0,0 0 0,-1 0 0,1 1 0,0-1 1,-1 0-1,1 1 0,-1-1 0,0 1 0,0-1 1,1 1-1,-1 1 0,0 2 8,0 0-1,1 0 1,-2 0 0,1 0 0,-1-1 0,0 1-1,0 0 1,0 0 0,-3 6 0,2-5-70,1 0 0,-1 1 0,1-1 0,-1 12 0,1-16-27,1 0 1,0 0-1,0 1 1,0-1 0,0 0-1,1 0 1,-1 0 0,0 0-1,1 0 1,0-1-1,-1 1 1,1 0 0,0 0-1,0 0 1,0 0 0,0-1-1,0 1 1,0 0-1,1-1 1,-1 1 0,0-1-1,1 1 1,-1-1 0,1 0-1,0 0 1,-1 0-1,1 0 1,0 0 0,3 1-1,35 12-19,-17-6 6,25 11-1,-41-15 44,0-1 0,-1 1-1,1 0 1,-1 1-1,0 0 1,0 0-1,9 10 1,-13-13 11,0 1-1,-1-1 1,1 1 0,-1-1 0,1 1-1,-1-1 1,0 1 0,0 0 0,0 0-1,0 0 1,-1-1 0,1 1-1,-1 0 1,1 5 0,-2-3 1,1-1 1,-1 0-1,0 1 1,0-1-1,0 0 0,0 0 1,-1 0-1,0 0 1,-2 4-1,-4 5-12,-1-1 1,0 0-1,-1-1 0,-18 18 1,-8 3-684,-11 10-3470,47-42 4034,-1 1-116,1-1 1,-1 1-1,1-1 1,-1 1-1,0 0 1,1-1-1,-1 1 1,1 0-1,0-1 1,-1 1-1,1 0 1,-1 0-1,1-1 1,0 1-1,0 0 1,0 0-1,-1 0 1,1-1-1,0 1 1,0 0-1,0 1 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32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2 8448,'-8'-1'7040,"7"1"-6827,-8 11 1381,-2 16-1423,4 12 334,2 0-1,1 60 1,4-84-430,-1 84 217,5-1 0,4 0 0,39 184 0,-39-249-273,2 0-1,1-1 0,2 0 1,29 53-1,-31-67-33,0-1 0,1 0 0,1-1 0,1-1 0,0 0 0,1 0 0,1-2 0,0 0 0,20 13 0,-19-15 5,-13-7-170,1-1 0,-1 0 0,1 0 0,0 0 0,0 0 0,0-1 0,0 0 0,1 0 0,-1 0 0,8 1 0,-13-3 63,1 0-1,-1 0 0,1 0 0,-1 0 0,1 0 0,-1-1 0,1 1 0,0 0 0,-1 0 0,1 0 0,-1 0 1,1-1-1,-1 1 0,0 0 0,1-1 0,-1 1 0,1 0 0,-1-1 0,1 1 0,-1 0 0,1-2 0,4-12-3138,0-7-525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32.6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9856,'10'19'3904,"0"11"-2851,-6-18-522,30 90 1766,-1-5-1729,21 103 1,-35-122-996,-1-29-2708,-18-50 3073,0 1 1,0 0-1,0 0 1,0 0-1,0 0 1,1-1-1,-1 1 1,0 0 0,0 0-1,0 0 1,0 0-1,0 0 1,2-2-554,-2 2 554,0 0-1,0 0 1,0 0-1,0 0 1,1 0 0,-1 0-1,0 0 1,0 0-1,0 0 1,0 0-1,1 0 1,-1 0-1,0 0 1,0 0 0,0 0-1,1 0 1,-1 0-1,0 0 1,0 0-1,0 0 1,0 0-1,1 1 1,-1-1 0,0 0-1,0 0 1,1 1-554,-1-1 554,0 1-1,0-1 1,0 0-1,0 0 1,0 0-1,1 0 1,-1 1 0,0-1-1,0 0 1,4-10-3331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32.9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8448,'17'2'1877,"-2"1"-158,1-1-1,0 2 1,21 8-1,-1 1-363,-17-6-900,0 0 0,19 11 0,-15-3-234,0 0 0,-1 1 0,-1 1-1,31 32 1,-25-20 119,-1 2-1,33 53 1,-45-61-287,-2 1 0,0 0 0,-2 1 1,-1 1-1,0-1 0,-2 1 0,-1 1 0,-2-1 0,3 38 1,-5-7-638,-3 0 0,-2 0 1,-14 76-1,12-108-138,-4 35-1182,9-55 1320,0 0 0,0 0 0,0 0 0,0 0 0,1 0 0,0 0 0,0 0 0,3 9 0,7 3-3325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14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223 117 5120,'5'-6'804,"-3"4"-506,0 0-1,-1 0 1,1 0-1,-1 0 0,1 0 1,-1 0-1,0-1 0,0 1 1,0 0-1,0-1 1,0-4-1,0 5 38,0-1 0,0 1-1,0 0 1,0 0 0,0 0 0,0 0-1,4-4 1,0-2 134,27-31 4234,-23 28-1274,-14 22 60,-18 22-2726,2 2 0,-30 67 0,-19 82-428,34-84-207,1 2-13,-22 53-1041,53-143-467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36.7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8064,'1'-10'19247,"11"7"-21888,-5 2 2635,-1 1-1,1 0 1,0 0-1,0 0 0,0 1 1,-1 0-1,13 3 1,-10-1 0,122 33-39,-115-30 64,-1 0 0,1 2 0,-1-1 0,0 2 1,26 19-1,-34-22 13,-1 1 0,1 0 0,-1 0 0,-1 0 0,0 1 0,0-1-1,0 1 1,-1 1 0,0-1 0,-1 0 0,1 1 0,-2 0 0,3 12 0,-1 2 70,-1 1-1,-1 0 1,-2 45-1,0-51-52,-2 0 0,0 0 0,-1 0 0,-1 0 1,0-1-1,-1 0 0,-1 0 0,-1 0 0,-1 0 0,0-1 0,-1-1 0,0 1 0,-1-1 0,-22 24 0,-5-3 157,-19 22-76,56-58-134,0 1 0,-1-1 0,1 0 0,-1 1 0,1-1 0,-1 1 0,1-1 0,0 1 0,-1-1-1,1 1 1,0-1 0,0 1 0,-1-1 0,1 1 0,0-1 0,0 1 0,0-1 0,-1 1 0,1-1 0,0 1 0,0-1 0,0 1 0,0 0-1,0-1 1,0 1 0,0-1 0,0 1 0,1-1 0,-1 1 0,0-1 0,0 1 0,0 0 0,1-1 0,-1 1 0,0-1 0,0 0 0,1 1-1,-1-1 1,0 1 0,1-1 0,-1 1 0,1-1 0,-1 0 0,1 1 0,-1-1 0,0 0 0,1 1 0,-1-1 0,1 0 0,0 0 0,-1 1-1,1-1 1,0 0 0,4 1 13,-1 0-1,1 0 0,-1 0 0,1-1 0,5 0 1,168 0 177,-164 1-189,-1 0-1,14 4 0,-14-3-10,0 0 0,13 0 0,19 2-323,-1 0-3166,-22-4-834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15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25 9984,'-5'-24'5920,"27"24"-2065,-11 2-3595,0 1 0,0 0 0,0 1 0,0 0-1,-1 0 1,1 1 0,-1 1 0,0-1 0,-1 2 0,0-1-1,0 2 1,13 12 0,5 8 243,-2 2-1,28 43 1,-46-64-407,21 28 191,1-1 0,49 45 0,79 54 233,-139-121-457,38 30 74,-2 2 0,53 59 1,-103-100-284,0 0 0,-1 0 1,0 0-1,0 0 1,0 1-1,4 10 0,-6-13-261,-1 0 0,1 0 0,0-1 0,-1 1 0,1 0-1,-1 0 1,0 0 0,0 0 0,0 0 0,0-1-1,0 1 1,-1 0 0,0 0 0,1 0 0,-1-1 0,-1 4-1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15.9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0 298 9728,'3'-8'6017,"5"3"-3409,13-3-1760,-14 6-55,49-14 640,65-9-1,-13 3-190,217-27 552,-250 41-1535,376-25 767,-308 25-681,1053-48 1083,-318 16-590,42 22-491,-808 18-1355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16.9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4 7040,'-4'-4'11284,"-4"15"-8583,-8 20-2500,9-8 230,2 1 0,0-1 0,-1 40 0,4 76 485,2-84-655,7 205 717,0-182-547,20 102 0,-22-159-386,1-1 0,1 0-1,0 0 1,2-1 0,0 0-1,1 0 1,1-1 0,1 0-1,0-1 1,1 0 0,1-1-1,1-1 1,0 0 0,1-1-1,25 17 1,-16-11-31,9 6-225,-10-12-3480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17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 0 8064,'-2'8'8339,"-7"13"-5401,-5 14-2701,0 13 768,-42 157 641,-14 102-1582,65-288-241,3-13-204,1-1 0,-1 1 1,2 0-1,-2 8 1,9-19-1812,-5 1 1484,0 1 0,-1-1 0,1 0 1,-1 0-1,1 1 0,0-9 0,4-8-2006,6-6-982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17.9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0 10240,'-12'0'10874,"13"2"-10442,17 13-68,0 0-1,-1 2 1,-1 0 0,17 25 0,16 31-328,36 51 88,-64-97-195,0-2 0,39 35-1,-58-58-56,1 1-1,0-1 1,-1 0-1,1-1 1,0 1-1,0 0 1,1-1-1,-1 0 1,4 2-1,-6-3 5,0 0-1,0 0 0,0 0 1,0 0-1,0 0 1,-1 0-1,1 0 1,0 0-1,0 0 0,0 0 1,0 0-1,0 0 1,0-1-1,0 1 0,0 0 1,-1-1-1,1 1 1,0-1-1,0 1 1,0-1-1,-1 1 0,1-1 1,0 0-1,-1 1 1,1-1-1,0 0 0,-1 1 1,1-1-1,-1 0 1,1 0-1,-1 0 1,0 1-1,1-1 0,-1 0 1,0 0-1,1 0 1,-1 0-1,0-1 0,5-43-8002,-4 18 4271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18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81 9984,'2'-18'8920,"-1"17"-8818,0-1-1,0 0 1,0 1-1,0 0 1,1-1-1,-1 1 1,0 0-1,1 0 0,-1-1 1,0 1-1,1 0 1,3-1-1,10-6 193,1 1 0,0 1 0,0 0 0,1 2 0,-1 0 0,1 0-1,0 2 1,0 0 0,19 0 0,-32 2-161,0 0-1,0 0 1,0 1 0,0-1-1,-1 1 1,1 0 0,0 0 0,-1 0-1,1 0 1,-1 1 0,1-1-1,5 5 1,-6-4-35,0 1 1,-1-1-1,1 1 0,-1 0 1,0 0-1,0 0 0,0 0 1,0 0-1,-1 0 0,1 0 1,-1 1-1,0-1 0,0 0 1,1 5-1,1 9 35,-2-1 0,0 1 0,0 0 0,-2 0 0,0-1 0,-4 20 0,-1 43 61,5-63-149,1-4-36,0-1-1,0 1 0,1 0 1,5 21-1,-5-30-11,0 0 0,0 0-1,0 0 1,1 0-1,-1 0 1,1-1-1,0 1 1,0-1 0,-1 1-1,1-1 1,1 0-1,-1 1 1,0-1 0,1 0-1,-1-1 1,1 1-1,-1 0 1,1-1 0,0 1-1,0-1 1,0 0-1,0 0 1,4 1 0,9 0-955,-1 0 0,0-1 1,30-2-1,-11 0-1910,-10 1-492,25-4 0,-11-3-1274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18.9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37 9216,'0'-7'1128,"0"5"-704,0-1 0,0 1 1,0-1-1,0 0 0,0 1 0,-1 0 1,-3-11 4586,5 19-4115,8 25-133,84 355 879,-77-273-4810,-15-96 493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19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1 119 9984,'0'0'3285,"13"0"656,2-1-3000,-1-1-1,0 0 1,0-1 0,0-1-1,24-8 1,2-1-329,117-20-512,-97 22-920,64-16-4972,-90 16 902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19.6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16 9856,'-4'-15'11274,"12"23"-10079,-4 7-890,0-1 1,3 30-1,3 10-299,-4-31 47,0 1-83,12 32-1,-16-50 31,1-1 0,-1 1 0,1-1-1,1 1 1,-1-1 0,1 0 0,0 0-1,0 0 1,0-1 0,8 7 0,-8-9 24,1 1 1,-1-1 0,1 0 0,-1 0-1,1-1 1,0 1 0,0-1-1,0 0 1,0-1 0,0 1 0,0-1-1,0 0 1,0 0 0,0 0-1,6-2 1,5-1-622,0 0-1,0-1 1,18-9-1,28-9-7364,-41 15 3642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20.0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11136,'-4'4'10479,"5"10"-10311,1 0 1,1-1-1,0 0 0,0 0 0,7 16 0,-5-17-89,8 24 33,3 0 0,22 40 0,49 67 310,0 0-460,-29-50-847,-50-78-209,-7-12 542,0-1-1,0 0 1,0 0 0,1 1 0,-1-1 0,0 0 0,1 0-1,2 2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37.1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8192,'1'4'6933,"0"-2"-6715,0 0 0,0 0 1,0-1-1,1 1 0,-1 0 0,1 0 0,-1-1 1,1 1-1,0-1 0,-1 1 0,3 0 1,26 16 734,-11-7-536,2 3-224,-1 1 0,-1 1 1,0 1-1,-1 1 0,-1 1 0,-1 0 0,-1 1 0,0 1 0,-2 0 1,17 35-1,-15-25-171,-2 1 1,-2 0-1,-1 1 0,-1 0 1,-2 1-1,-1 0 1,1 45-1,-7-50-328,-1 1-1,-2 0 1,-1-1 0,-2 1-1,0-1 1,-2 0-1,-1-1 1,-14 28 0,14-36-1459,4-11-1899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20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9472,'4'1'653,"-1"-1"1,1 1 0,-1-1-1,0 1 1,1 0-1,-1 0 1,0 1 0,0-1-1,0 1 1,4 2-1,30 23 1841,-22-15-1628,38 30-216,-1 3 1,-3 2 0,-2 2-1,-2 2 1,-3 2 0,41 66-1,-73-103-543,0 1-1,-1 0 0,-1 1 0,0 0 1,-2 0-1,8 29 0,-12-38-199,-1 1-1,0-1 1,-1 0-1,1 1 1,-2-1-1,1 0 1,-1 1-1,-1-1 1,0 0-1,0 0 1,-1 0-1,0 0 1,0 0-1,-1-1 1,-7 12-1,7-13-273,-21 30-1333,23-34 1305,0-1-1,0 1 1,0-1 0,-1 0 0,1 0-1,0 0 1,-1 0 0,0-1 0,1 1-1,-1-1 1,-5 2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20.8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9216,'-4'4'11085,"4"-3"-10773,83 164 1332,-22-38-2718,-58-122 166,0 1 0,0-1 0,1 0 0,0 0 0,0 0-1,4 4 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21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0 8320,'-5'4'6624,"4"1"-6086,-1-1 1,1 1-1,-1-1 0,1 1 1,1 0-1,-1-1 1,0 8-1,3 36-5,-2-37-318,2 19-64,2 1 0,0 0-1,10 31 1,24 103-930,-30-124-406,-7-34 669,0 0 0,0 0 0,0 0 0,1-1 0,0 1-1,0 0 1,1-1 0,0 1 0,7 11 0,-2-12-1756,0-7-1157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21.8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66 8704,'-14'3'10140,"18"-9"-8803,4-1-1178,0 0 1,1 1-1,0 0 1,0 0-1,1 1 1,-1 0 0,1 1-1,0 0 1,0 1-1,1 0 1,13-3-1,-21 6 29,-1 0 0,1 0 0,-1 0 0,1 0 1,-1 0-1,1 0 0,-1 0 0,1 1 0,3 1 0,-5-2-111,0 1 0,0 0 0,0-1 0,0 1 0,0 0 0,0-1 0,0 1 0,0 0 0,-1 0 1,1 0-1,0 0 0,-1 0 0,1 0 0,-1 0 0,1 0 0,-1 0 0,1 0 0,-1 0 0,0 0 0,1 0 0,-1 0 0,0 2 1,0 3-16,1 0 0,-2-1 0,1 1 0,-1-1 0,0 1 1,0-1-1,0 1 0,-3 5 0,2-5-77,1 1 0,-1 0 1,1-1-1,-1 11 0,2-15 6,1 0 1,-1 0-1,0 0 1,1 0-1,0 0 0,-1 0 1,1 0-1,0-1 1,0 1-1,0 0 0,0-1 1,0 1-1,0-1 1,1 1-1,-1-1 1,0 1-1,4 1 0,2 3-56,1 0-1,12 5 1,-7-3 37,1 0 50,-7-4 22,0 0 0,0 0 0,-1 1 0,11 8 0,-16-11-37,0-1 1,0 0-1,0 0 1,0 0-1,0 1 1,0-1-1,-1 0 0,1 1 1,0-1-1,-1 1 1,1-1-1,-1 1 0,1-1 1,-1 1-1,0-1 1,1 1-1,-1-1 0,0 1 1,0 0-1,0-1 1,-1 1-1,1-1 0,0 1 1,0-1-1,-1 1 1,1-1-1,-1 1 0,1-1 1,-2 2-1,0 2 21,-1-1-1,0 0 1,0 0-1,0 0 1,0-1-1,-1 1 1,1-1-1,-1 1 1,-6 2-1,-2 2-640,-24 10-1,9-5-2487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33.4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0 9600,'-12'3'8752,"20"-3"-7526,261 10 10,-163-5-3224,-18-4-2012,-47-1-202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34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290 1 7296,'11'4'7392,"-17"21"-4332,5-20-3422,-13 39 1025,-153 451 1101,129-384-2234,-7 16-1562,31-103 752,5-16-445,9-8 1639,0 0 1,0 0-1,-1 0 1,1 0-1,0 0 0,0 0 1,0 0-1,-1 0 0,1 0 1,0 0-1,0 0 0,-1 0 1,1 0-1,0 0 0,0 0 1,-3-5-1971,3 5 1971,1-1-1,-2-13-3327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34.8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8960,'-1'1'6561,"8"10"-4680,81 93 327,1 1-1979,-30-38-163,-2 2 0,69 110 0,-102-139-243,-8-12-326,1-1 0,1-1-1,1-1 1,28 30-1,-42-50 172,0-1 0,1 1 0,0-1-1,-1 0 1,1-1 0,0 1 0,1-1-1,-1 0 1,9 2 0,17 1-3545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36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 7680,'-2'-4'7478,"4"13"-6188,7 12-887,-2 1 1,8 36-1,-4-13-83,26 78 28,28 127-83,-51-187-553,-10-54-403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36.8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1 128 8704,'0'0'2816,"13"-1"1477,54-28-933,-5 12-2595,105-16 0,-73 17-573,-60 9-311,115-16 640,-134 22-992,0 1 1,0 0 0,0 1 0,-1 1 0,1 0 0,0 1 0,26 8-1,-38-10 31,0 1-1,-1-1 1,1 0-1,0 1 1,4 3-1,5 6-4153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37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0 112 7296,'0'0'4517,"9"-5"-1360,16-9-2420,1 1 0,0 1 0,34-12 1,-23 11-380,-18 5-132,1 2 0,32-7-1,-44 12-49,0-1 0,0 2 0,0-1 0,0 1 0,0 0 0,0 1 0,0 0 0,0 0 0,14 5 0,-20-5-93,0 0 0,0 1 1,0-1-1,0 0 0,0 1 0,-1-1 1,1 1-1,-1 0 0,1 0 0,-1-1 0,1 1 1,-1 0-1,0 0 0,0 0 0,0 0 0,0 1 1,-1-1-1,1 0 0,0 0 0,-1 0 0,0 1 1,1-1-1,-1 0 0,0 5 0,0 2 1,0-1-1,-1 1 1,0 0-1,0 0 1,-4 10-1,-6 11-75,8-24-18,0 0-1,0 0 1,1 0 0,0 1 0,1-1-1,-1 1 1,1 6 0,1-11 0,0 0 0,0-1 1,0 1-1,0-1 0,1 1 1,-1-1-1,1 1 1,-1-1-1,1 1 0,0-1 1,-1 1-1,1-1 0,0 0 1,0 1-1,0-1 0,0 0 1,0 0-1,2 1 1,1 2-18,1-1 1,-1 0-1,11 5 1,-11-6 36,1 1 1,-1-1-1,0 1 0,1 0 1,3 4-1,-7-6 6,0 0 1,0 1-1,0-1 0,0 0 1,0 1-1,0-1 1,-1 1-1,1-1 0,0 1 1,-1-1-1,1 1 0,-1-1 1,0 1-1,1-1 1,-1 1-1,0 0 0,0-1 1,0 1-1,0-1 1,-1 4-1,0 1 29,-1 1 0,0 0 0,-1-1 0,1 1-1,-1-1 1,0 0 0,-1 0 0,0 0 0,1-1 0,-2 1 0,1-1 0,-1 0 0,0 0 0,0 0 0,-11 7-1,4-3-282,-2-1 1,1-1-1,-1 0 0,0 0 0,-30 8 0,28-10-249,-8 2-1441,-1 0-1,-28 3 1,19-9-2845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38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47 7296,'0'-1'170,"0"0"0,0 0 0,0 0 0,0 0 0,0 0 0,0 1 0,0-1 0,0 0 0,-1 0 0,1 0 0,0 0 0,0 1 0,-1-1 0,1 0 0,-1 0 0,1 1 0,-1-1 0,1 0 0,-1 1 0,1-1 0,-1 0 0,1 1 0,-3-3 1066,-7-1 1436,9 3-2493,0 0-34,1 1-1,-1-1 0,0 0 0,1 1 0,-1-1 0,1 0 0,-1 1 0,1-1 0,-1 0 0,1 0 0,0 1 0,-1-1 1,1 0-1,0 0 0,-1 0 0,1 0 0,0 1 0,-3-7 2783,2 20-2494,10 35-205,2-1-1,23 62 1,-24-83-334,-6-13-156,1 0 1,14 26-1,-18-30-1711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38.1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 9856,'0'10'6546,"1"-6"-6439,0 0 0,-1 0 0,2 1 0,-1-1 0,0 0 0,1-1 0,2 6 0,-2-7-49,-1 0-1,0-1 1,1 1-1,0-1 1,-1 1-1,1-1 1,3 3-1,-4-4-28,-1 0 0,0 0 0,0 1 0,1-1 0,-1 0 1,0 0-1,1 0 0,-1 0 0,0 0 0,1 1 0,-1-1 0,0 0 0,1 0 0,-1 0 0,0 0 0,1 0 0,-1 0 0,0 0 0,1 0 0,-1 0 0,0 0 0,1 0 0,-1 0 0,0 0 0,1 0 0,-1-1 0,0 1 0,0 0 0,1 0 0,-1 0 1,0 0-1,1-1 0,-1 1 0,0 0 0,0 0 0,1 0 0,-1-1 0,0 1 0,0 0 0,1 0 0,-1-1 0,0 1 0,0 0 0,0-1 0,0 1 0,0 0 0,0-1 0,1 1 0,-1 0 0,0-1 0,0 1 0,0 0 0,0-1 0,0 1 0,0 0 1,0-1-1,0 1 0,0 0 0,-1-1 0,1-2 47,-1 1 0,0 0 1,1-1-1,-1 1 1,0 0-1,-1 0 0,1-1 1,0 1-1,-1 0 0,1 0 1,-1 0-1,0 1 0,1-1 1,-1 0-1,0 1 1,0-1-1,0 1 0,0-1 1,0 1-1,-1 0 0,-2-1 1,4 2-73,0 0 0,0 0 1,0 0-1,1 0 0,-1 1 0,0-1 1,0 0-1,0 1 0,1-1 1,-1 1-1,0-1 0,1 1 0,-1-1 1,0 1-1,1-1 0,-1 1 1,1 0-1,-1-1 0,1 1 0,-1 0 1,1-1-1,0 1 0,-1 0 0,1 0 1,0-1-1,-1 1 0,1 0 1,0 0-1,0 0 0,0 0 0,-1 0-13,1-1 0,0 1 0,0-1 0,0 1-1,-1-1 1,1 1 0,0-1 0,0 1 0,0-1 0,0 1-1,0-1 1,0 1 0,0-1 0,0 1 0,0-1-1,0 1 1,0-1 0,1 1 0,-1-1 0,0 1-1,0-1 1,0 1 0,1-1 0,-1 0 0,0 1-1,0-1 1,1 1 0,-1-1 0,0 0 0,1 1 0,-1-1-1,0 0 1,1 1 0,-1-1 0,1 0 0,-1 1-1,1-1 1,-1 0 0,1 0 0,-1 0 0,1 1-1,-1-1 1,1 0 0,-1 0 0,1 0 0,-1 0-1,1 0 1,-1 0 0,1 0 0,0 0 0,3-1 92,0 0 0,0-1 0,0 1 0,-1-1 0,8-3 0,4-3-1687,2 3-5199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39.7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7 7552,'-3'-7'7739,"-6"8"-5480,8 0-2229,-1 0 0,1 0 0,-1 0 0,1 0 0,-1 0 0,1 0-1,0 0 1,0 1 0,0-1 0,0 0 0,-2 3 0,-1 8 105,-1 0 1,2 0 0,-1 1-1,2 0 1,0 0-1,0 13 1,1-22-115,-3 51 383,4 80 0,0-121-348,20 252 579,14-79-399,-23-147-277,2-1-1,27 58 1,-35-88-24,0 1 0,1-1 0,0 0 0,1 0 0,0-1-1,0 0 1,1 0 0,-1-1 0,2 0 0,-1 0 0,12 6 0,-9-6-1015,0-1 1,0-1-1,1 0 1,0-1-1,18 5 1,-14-5-2873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40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38 8448,'0'-38'7333,"0"53"-6005,0 48-262,-17 112 1,-57 215-1659,69-365-121,-7 28-3646,7-38 509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40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9472,'-4'0'7470,"11"7"-5934,13 11-1817,108 77 780,-109-79-666,-2 0 0,0 2 0,0 0 0,17 28 0,-5-3-758,38 54-3131,-47-70 456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40.9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 9216,'5'-6'9141,"5"0"-6889,10 0-2174,-7 6 212,0 0 0,-1 1 0,1 1 0,14 3 0,-24-5-217,1 2 1,0-1 0,-1 0-1,1 1 1,-1 0-1,1 0 1,-1 0 0,0 0-1,0 0 1,0 1-1,0-1 1,0 1 0,-1 0-1,1 0 1,-1 0 0,0 0-1,1 0 1,1 5-1,0 1 42,0 1-1,-1-1 0,0 1 1,-1 0-1,0 0 0,1 14 0,-2 64-8,-1-8-68,1-70-77,-1 2 38,1 0 0,1 0 0,0 0 0,5 17 1,-6-26-46,0 0 1,1 1-1,-1-1 1,1 0 0,0 0-1,0-1 1,0 1-1,0 0 1,0-1-1,1 1 1,-1-1 0,1 0-1,-1 1 1,1-1-1,0-1 1,0 1 0,0 0-1,0-1 1,0 1-1,6 1 1,-1-1-829,1 0 1,0-1-1,0 0 1,0 0-1,0-1 1,-1 0-1,1 0 0,0-1 1,17-4-1,-4 1-3472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41.2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10 9856,'-5'-10'8303,"7"26"-6832,9 25-1950,10 16-258,2-1 0,49 84-1,-68-132 428,28 54-3679,-18-31 245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41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36 8448,'0'0'3968,"8"4"-1760,1-4-1344,-5 0-32,17-4-449,0 1-159,15-5-160,-3 1-64,17 0 32,-9 3-1183,4 1-417,-7-1-2784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2 9728,'-4'-1'6030,"-1"11"-4231,3 5-1557,0 0 0,1 0 0,2 23 0,-1-10-144,0-17-32,0 0-1,1 0 0,1 0 1,-1 0-1,2 0 0,-1-1 1,1 1-1,1-1 0,0 0 1,1 1-1,7 12 0,-9-19-69,0-1-1,0 1 0,1-1 0,-1 0 0,1 0 0,0 0 0,-1 0 1,1 0-1,1-1 0,-1 0 0,0 0 0,1 0 0,-1 0 0,1-1 1,-1 0-1,1 1 0,-1-2 0,10 2 0,-5-2-746,0 1-1,0-2 1,16-1-1,-17 1-1105,0-1 0,-1 0 0,0 0 0,9-4 0,1-2-2319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42.4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8704,'3'5'5987,"7"16"-4145,19 76-263,1 2-1110,72 193-1221,-85-252-929,-4-21-1189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42.8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9344,'21'2'4486,"-4"4"-4156,-8-1 267,-6-4-450,-1 0 0,1 0 0,-1 1 0,1-1 0,-1 0 0,0 1 0,1 0-1,-1 0 1,0 0 0,0 0 0,0 0 0,0 0 0,-1 0 0,3 4 0,2 3 214,-3-6-288,5 8 175,-1 0 1,0 1-1,9 20 1,52 140 311,-41-103-478,20 78 1,-38-109-389,-1 0 1,-2 1 0,2 72 0,-9-73-581,1 31-2118,5-25-2119,-1-25 1907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38.7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174 8 7808,'3'-7'7981,"-8"12"-6376,-7 13-1826,-5 20 925,-19 57 1,-3 9-509,27-76-196,3-1 0,0 1 0,-6 36 0,-4 88-1227,18-144 1008,0 5-563,0 0 0,1-1 1,0 1-1,3 15 1,2-21-1065,3-6-1444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43.3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9216,'16'8'9074,"3"0"-8822,0 0-1,21 4 1,-38-11-273,10 1 40,0 0 0,18 0 0,-25-2-543,-1 0 0,1-1 0,-1 0 0,1 0-1,-1 0 1,1 0 0,-1-1 0,0 1 0,8-5 0,0-1-3524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44.0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 6656,'7'-7'14341,"15"-11"-15269,-18 16 995,-1 0 1,1 1 0,0-1 0,0 1-1,0 0 1,0 0 0,0 0 0,0 0-1,0 1 1,0 0 0,0-1 0,1 2-1,-1-1 1,0 0 0,0 1 0,0 0-1,0 0 1,0 0 0,0 0 0,0 1-1,-1-1 1,1 1 0,0 0 0,-1 0-1,1 1 1,-1-1 0,0 1 0,0-1-1,0 1 1,0 0 0,0 0 0,-1 1-1,1-1 1,-1 0 0,0 1 0,4 6-1,-3 0-20,0-1 0,0 1-1,-1 0 1,0 0-1,-1 0 1,0 19 0,-1-9-44,-2 0 0,-7 31 0,3-8-63,6-39 41,0-1 0,0 1 0,0 0 0,0-1 0,1 1 0,-1-1 0,1 1 0,0-1 0,2 7 0,-1-8 25,0 0 0,-1-1 0,1 1 0,0 0 0,0-1 0,0 1 0,0-1 1,0 0-1,0 0 0,1 1 0,-1-2 0,0 1 0,1 0 0,2 1 0,36 6-311,-33-8-911,1 1 0,-1-2 0,1 1 0,-1-1 0,1 0-1,14-4 1,-6 1-2494,-1 0 14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44.3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8 8320,'-3'-7'7459,"-2"24"-6065,-2 18-1156,2 0 0,0 39 0,1-2 50,-5 89-208,9-138-247,0 220-4423,0-239 4147,0-1-302,0 0-1,0 0 1,0-1-1,1 1 1,-1 0 0,1 0-1,-1-1 1,2 5-1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45.0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36 8960,'-6'2'8214,"17"-3"-6599,2-6-1310,2 1 0,-1 1 1,1 0-1,0 1 0,0 1 1,0 0-1,27-1 0,-39 4-102,1 0 1,0 0-1,-1 1 0,1-1 0,-1 1 0,1 0 0,6 2 0,-9-3-180,0 1 0,0 0 1,0-1-1,0 1 0,0 0 0,0 0 1,0 0-1,0-1 0,0 1 1,-1 0-1,1 0 0,0 0 0,-1 0 1,1 1-1,-1-1 0,1 0 0,-1 0 1,0 0-1,1 0 0,-1 0 0,0 1 1,0-1-1,0 0 0,0 0 0,0 3 1,0 2-40,0 0 0,1 0 0,-1 0 0,1-1 0,0 1 1,4 10-1,-3-12 1,-1-1 0,1 1 0,0-1 1,0 0-1,1 0 0,-1 0 0,1 0 1,-1 0-1,1 0 0,0-1 0,5 4 1,-2-2 36,0 1 0,0 1-1,0-1 1,0 1 0,-1 0 0,0 0 0,0 0 0,-1 1 0,0 0 0,0-1 0,4 12 0,-6-13-57,0 1-1,-1-1 1,0 1 0,0-1 0,0 1-1,-1 0 1,1-1 0,-1 1 0,-1 0-1,1-1 1,-1 1 0,0-1 0,0 1-1,-1-1 1,0 1 0,-3 7 0,-2-1-1369,0-1 0,-1 0 1,0 0-1,-18 18 0,16-18-3118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47.1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3 8192,'-1'0'275,"0"-1"-1,1 1 1,-1 0 0,0-1 0,0 1 0,0 0 0,0 0 0,0 0 0,1 0-1,-1 0 1,0 0 0,0 0 0,0 0 0,0 0 0,0 0 0,0 0 0,1 1-1,-1-1 1,0 0 0,0 1 0,0-1 0,0 0 0,1 1 0,-1-1 0,0 1-1,0 0 1,-2 1-118,1-1 0,-1 1 0,1 0 0,0 0 0,0 0 0,0 0 0,0 0 0,0 1 0,-2 2 0,1 2-48,-1-1-1,1 1 1,1 1-1,-1-1 1,-2 11-1,-15 136 1140,15-69-994,5 0 0,3-1 0,4 1 0,29 139-1,-31-203-379,1 0-1,1-1 1,1 1-1,11 21 0,-15-35-240,0-1 0,0 0 0,1 1 0,0-2-1,0 1 1,9 7 0,-10-10-145,0 0 0,-1 0 0,1-1-1,0 0 1,1 0 0,-1 0 0,0 0 0,1-1 0,-1 0 0,0 0-1,9 1 1,9-1-3098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47.5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85 8320,'-8'2'5487,"11"-7"-3482,13-11-900,-3 6-720,0 0 0,1 1 0,0 1 0,25-12 0,-34 18-290,-1 1-1,1-1 1,0 1 0,0 0 0,0 0-1,-1 1 1,1-1 0,0 1 0,0 0-1,0 0 1,0 1 0,0-1-1,0 1 1,-1 1 0,1-1 0,0 0-1,-1 1 1,1 0 0,-1 0 0,7 4-1,-5-2-19,-1 1 0,1 0 0,-1 0 0,0 0 0,0 1 0,0-1 0,-1 1-1,0 0 1,0 0 0,-1 1 0,1-1 0,-1 1 0,-1 0 0,1 0 0,-1 0 0,-1 0-1,1 0 1,-1 0 0,0 1 0,-1-1 0,0 0 0,0 0 0,-1 8 0,-22 115 527,14-92-541,-12 57-175,20-90 107,0 0-1,1 0 1,-1 1-1,1-1 1,0 0 0,1 0-1,-1 0 1,1 0-1,2 8 1,-2-11 1,0 1 1,1-1-1,-1 1 0,1-1 1,-1 1-1,1-1 0,0 0 1,0 0-1,0 0 0,0 0 1,0 0-1,0 0 0,1 0 1,-1-1-1,1 1 0,-1-1 1,6 2-1,-1 0-266,0-1 0,0 0 1,0 0-1,0-1 0,1 0 0,-1 0 0,1-1 1,8 0-1,-10 0-526,0-1 0,0 0 1,-1 0-1,1 0 0,0-1 1,-1 0-1,1 0 0,-1 0 0,1-1 1,7-4-1,4-5-3047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47.9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 1 8832,'0'4'9476,"-5"7"-7392,-7 11-2151,-14 25-252,1 1 1,-18 54 0,30-71-1372,-4 12-1186,16-38 1245,0 0 0,0-1 1,1 1-1,-1 6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48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3 9728,'-3'-2'6845,"11"12"-4597,166 150-708,-65-46-3763,-75-81-1670,-21-21-208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48.6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8704,'3'1'799,"0"1"-1,0 0 1,0 0 0,-1 0 0,1 0 0,-1 0-1,1 0 1,-1 1 0,4 4 0,11 27 2464,-16-31-3192,20 41 1172,49 76-1,-44-83-1026,-3 2 0,-1 0-1,-2 2 1,-2 0-1,-2 1 1,12 46 0,-21-59-251,-2-1 1,-2 1 0,0 0-1,-2 0 1,-1 0 0,-5 41 0,0-37-1152,-13 44 1,-5-6-3468,22-66 3085,-1 1 0,0-1 0,1 1 0,0 0 0,0 10 0,1 3-2837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04.7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9216,'0'0'6624,"4"8"-3377,10 0-1793,-10-6-1242,0 0-1,1 1 1,-1-1-1,0-1 1,1 1 0,-1-1-1,1 1 1,-1-1-1,1 0 1,6 0 0,24-1 423,103-4 474,-54 3-356,-48 1-690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39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59 7040,'-33'8'14266,"38"-13"-13909,21-10 94,-8 5-202,31-15 0,-44 23-228,1 0 1,0 0-1,0 0 1,-1 1-1,1 0 0,0 0 1,0 1-1,0 0 1,0 0-1,9 1 0,-13-1 35,0 1 0,0-1 0,0 1-1,0-1 1,0 1 0,0 0 0,0 0 0,0 0-1,0 0 1,0 0 0,0 1 0,-1-1 0,1 1-1,-1-1 1,1 1 0,-1-1 0,1 1 0,-1 0-1,0-1 1,0 1 0,0 0 0,0 0 0,0 0-1,0 0 1,0 0 0,-1 0 0,1 0 0,-1 1-1,1-1 1,-1 0 0,0 0 0,0 0-1,0 0 1,0 0 0,0 1 0,-1-1 0,1 0-1,-2 3 1,-1 2 5,0-1-1,-1 1 1,0-1-1,-1 0 0,1-1 1,-1 1-1,0-1 1,0 0-1,-1 0 1,1 0-1,-9 4 1,14-8-136,1 4-109,2 2 101,16 8-101,-9-7-8,-1-1-1,0 2 1,0-1-1,8 12 1,-11-14 216,-1 1 0,-1 0 0,1 0 0,-1 1 0,6 15 0,-9-20-16,0 0-1,-1 0 1,1 1 0,-1-1-1,0 0 1,0 1-1,0-1 1,0 0-1,-1 1 1,0-1-1,1 0 1,-1 0-1,0 1 1,0-1-1,-1 0 1,1 0 0,-1 0-1,-2 4 1,-3 2-86,1 0 0,-1-1-1,-1 0 1,0 0 0,0-1 0,0 0 0,-15 9 0,10-8-1201,-1 0 1,0 0-1,0-2 0,-26 9 0,21-10-3643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05.0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77 9216,'-1'2'8449,"24"-1"-5720,-1-5-2084,0-1 1,33-12-1,-31 9-250,38-9-1,-7 6-178,-27 5-196,51-5 0,-73 11-480,1 0 1,-1 1-1,1 0 0,-1 0 0,1 1 0,-1 0 1,0 0-1,9 5 0,7 1-2703,9 1-1807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12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5 7680,'-4'-4'8244,"4"4"-8001,-9 1 1597,-8 7-1485,11-1-86,1 0 0,-1 0 0,1 0 0,0 0 1,1 1-1,-1 0 0,1 0 0,1 0 0,0 1 0,-4 16 0,-6 34 328,-7 108 1,15-13 136,5-136-652,0 50 603,18 126 0,-7-125-272,32 103 0,-28-127-315,2 0-1,1-2 1,32 53-1,75 94 1173,-103-163-1995,-7-10-6465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13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10 8064,'-7'-9'7426,"1"23"-1401,4-6-7157,-15 36 2589,9-22-1116,-10 36 0,-39 270-195,44-239-335,10-68-100,-1 3-1923,-2 41-1,3-54-1053,3-11 3007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13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10240,'0'0'9125,"1"1"-8464,13 12 45,-1 1 0,20 27-1,0 4-315,6 11-237,2-2 0,69 70-1,-87-103-319,34 34 364,-25-17-3411,-32-38 3115,1 0 0,-1 0 0,0 1 0,0-1 0,0 0 0,0 0 0,0 0-1,0 0 1,1 0 0,-1 1 0,0-1 0,0 0 0,0 0 0,1 0-1,-1 0 1,0 0 0,0 0 0,0 0 0,1 0 0,-1 0 0,0 0 0,0 1-1,0-1 1,1 0 0,-1 0 0,0 0 0,0 0 0,0-1 0,1 1 0,-1 0-1,0 0 1,0 0 0,0 0 0,1 0 0,-1 0 0,0 0 0,0 0 0,0 0-1,1 0 1,-1-1 0,0 1 0,0 0 0,0 0 0,0 0 0,1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14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68 8320,'0'-2'468,"-1"1"1,0 0-1,0 0 1,1-1-1,-1 1 1,1-1-1,-1 1 1,1 0-1,-1-1 1,1 1-1,0-1 1,0 1-1,0-1 1,0 1-1,0-1 1,0 1-1,0-1 1,0 1-1,1-1 1,0-2-1,0 3-292,0-1 0,0 0 0,0 0 0,1 1 0,-1-1 0,0 1 0,1-1 1,-1 1-1,1 0 0,0-1 0,-1 1 0,1 0 0,2-1 0,2-1-80,-1 1 0,0 0 0,1 1 0,-1-1 0,1 1 0,0 0 0,-1 0 0,1 1 0,9-1 0,-13 2-35,0-1 1,0 1-1,0 0 0,0-1 0,0 1 0,0 0 0,0 0 0,0 0 0,-1 1 1,1-1-1,0 0 0,-1 1 0,1-1 0,-1 1 0,1-1 0,-1 1 1,0 0-1,1-1 0,-1 1 0,0 0 0,1 4 0,2 2 128,-1 1 0,0 0 0,3 17 1,-2 4 157,-1 0 0,-3 49 1,3 29 18,-3-102-366,1-1 1,0 1 0,1-1 0,-1 1 0,1-1 0,0 0 0,4 7 0,-4-10 2,-1 1 0,1-1-1,-1 0 1,1 1 0,0-1 0,0 0 0,0 0 0,0 0 0,0-1 0,1 1-1,-1 0 1,0-1 0,1 1 0,-1-1 0,6 2 0,51 9-1766,-19-7-5850,-27-4 2819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14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5 9472,'-2'-2'1875,"2"2"-1562,-1-1-1,1 1 1,0 0-1,-1 0 1,1-1-1,-1 1 1,1 0-1,-1 0 1,1 0 0,0 0-1,-1-1 1,1 1-1,-1 0 1,1 0-1,-1 0 1,1 0-1,-1 0 1,1 0 0,-1 1-1,1-1-211,-1 0 1,1 1-1,0-1 0,0 1 0,-1-1 1,1 1-1,0-1 0,0 1 1,0-1-1,0 0 0,0 1 0,0-1 1,-1 1-1,1-1 0,0 1 1,1-1-1,-1 1 0,0-1 0,0 1 1,7 30-1435,-6-28 2065,11 34-534,26 52 0,-3-7-71,11 24-253,10 29-4548,-52-117-3747,-4-14 4592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15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8064,'3'-7'6756,"4"4"-3785,12 0-2684,-9 2 232,101-16 87,-18 4-2428,-15-4-4231,-57 13 2533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15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 9728,'-4'-4'8467,"4"5"-8295,-2 7 1733,1 13-2076,0 26 928,0-19-446,1 1 0,6 40 0,-5-64-279,0 0-1,0 1 1,1-1 0,-1 0-1,1 1 1,1-1-1,-1 0 1,1-1-1,0 1 1,0 0 0,0-1-1,0 0 1,1 1-1,0-1 1,4 3-1,-3-3-21,0-1-1,1 0 0,-1 0 0,0 0 1,1-1-1,0 0 0,-1 0 0,1-1 1,0 1-1,0-1 0,0 0 0,0-1 1,9 0-1,-1 0-951,1 0-1,20-5 1,-30 4-61,1 0 1,-1 0-1,0-1 1,-1 0-1,10-5 1,-1 0-3110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15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8 9600,'-10'-8'9831,"8"8"-9365,1 5 2625,2 8-4277,7 37 1815,-1-13-375,23 66-1,-12-58-149,31 56 0,1-19-45,-23-38-139,40 56-1414,-18-23-5476,-41-69 4170,-3-5-965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16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8704,'12'0'1710,"0"2"0,12 2 0,-14-1-1114,1 1-1,0 0 1,-1 1-1,1 0 1,-1 0-1,-1 1 1,1 1 0,10 8-1,-7-4-332,-1 0 0,-1 1 0,0 0-1,0 1 1,9 15 0,42 73 778,-51-81-854,-4-7-134,25 42 517,30 74-1,-55-111-1174,0 1 1,-1 1-1,-1-1 0,-1 1 1,-1-1-1,-1 1 0,-1 0 0,-1 24 1,-3-12-2084,-1-5-1749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48.8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8448,'13'-13'2816,"-13"12"-2753,1 1 0,-1 0 1,1 0-1,0 0 0,-1-1 0,1 1 1,-1 0-1,1 0 0,-1 0 1,1 0-1,0 0 0,-1 0 1,1 0-1,-1 0 0,1 1 0,0-1 1,-1 0-1,1 0 0,-1 0 1,1 1-1,-1-1 0,1 0 0,-1 0 1,1 1-1,-1-1 0,1 1 1,-1-1-1,1 0 0,-1 1 1,1-1-1,-1 1 0,0-1 0,1 1 1,-1 0 88,3 1 133,-1 1 0,0 0 0,-1 0 0,1 0 0,2 6 0,4 7 351,69 103 2079,-6-11-1862,101 221 176,-144-260-803,-3 2 0,20 88 0,15 150 510,-39-88-352,-18-1-4914,-3-192 2905,0-7-2913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4:43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1099 6656,'-14'-160'3168,"-19"-123"2570,23 155-2463,5 310-3055,6-111-99,23 969 1010,-2-343-875,-11-186-33,-7-274-36,5 505 459,7-233-495,-13-410-100,27 417 3,-5-276-154,21-7 189,-41-216-27,0 1 0,1-1 0,1 0-1,0 0 1,2-1 0,0 0 0,0 0 0,1-1 0,1 0 0,1-1 0,0 0-1,1-1 1,0-1 0,18 13 0,-9-9 79,1-1 1,1-1-1,36 15 0,-49-25-128,0 0 0,0-1 0,0-1 0,11 2 0,51-2 27,-67-2-33,149-5 407,166-26-1,-29-16-309,395-115 0,-22-30-3,0 58-133,-55 68 64,-192 44-36,-154 11 8,1-1-23,138-9 108,129-4 33,-275 17 12,311-24 127,-251 11-141,-173 13-85,600-30 189,-554 35-270,20-2 225,-139 0-112,123-14-54,-45-1-66,-139 19 68,0 0 0,13 2 1,-6-1 162,-17 0-173,1 0-76,-1-1 75,1 1 0,-1 0 0,0-1 0,1 1 0,-1-1 0,0 1 0,1-1 0,-1 1 0,0-1-1,0 1 1,0-1 0,1 1 0,-1-1 0,0 1 0,0-1 0,0 1 0,0-2 0,1-94 111,-3-118 26,-1 174-78,-2-27-99,-1-27 71,2 32-81,-4-78-19,-7-270 141,10 271-82,0 54 6,-21-184-66,3 69 143,4-4-155,-18 2 236,23 136-220,2-1-1,-4-101 1,4 4 49,7 128 64,-1 0-1,-17-53 1,-15-2-87,11 33 40,-3-22 26,-21-87 0,-8-88-80,25 100 29,-18-125-64,36 185 15,-17-139-223,9-53 229,18 237 64,-11-52 0,15 91 3,-1 0 0,-1 1-1,0-1 1,0 0-1,-9-14 1,11 21-15,-1 0-1,0 0 1,1 0 0,-1 0-1,0 1 1,-1-1 0,1 1 0,-1 0-1,1 0 1,-1 0 0,0 1-1,0-1 1,0 1 0,-1 0-1,-8-3 1,-93-18-69,-148-13 1,-109 14 49,-285 32-17,-606 25 96,612-93 107,410 17-169,-33-4-4,125 30 58,-157 2 0,-67 30-126,185 1 92,32-1 47,-362 13-91,47-3 103,202 6-135,101-17 18,56-7-29,45-2 85,-180 23 115,68-4-156,-71 12-48,181-25 92,1 2-1,-57 24 1,99-32 2,0-2-1,0 1 0,0-2 1,-1 0-1,1-1 1,-32 1-1,-27-6-6,-83 4-20,140 0 13,1 1 1,0 0-1,0 1 0,0 1 1,0 1-1,1 0 1,0 2-1,0 0 0,0 0 1,1 2-1,1 0 0,0 1 1,0 0-1,-16 17 1,19-15 43,-2 0 0,-24 18 0,31-27-23,5-4 21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16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9088,'3'0'9009,"6"-1"-5166,32-5-3533,43-11 313,-38 9-3289,-41 6 1707,-1 1 0,0-1 0,0 0 0,0 0 0,6-4 0,-1-1-3286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17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 9216,'1'-23'6766,"4"5"-4223,-4 16-2489,0 1 1,0 0 0,0 0 0,0-1-1,0 1 1,0 0 0,0 0-1,0 0 1,1 0 0,-1 0 0,0 1-1,1-1 1,-1 0 0,0 1-1,1-1 1,-1 1 0,1-1 0,-1 1-1,1-1 1,-1 1 0,1 0 0,-1 0-1,1 0 1,2 0 0,5 0 238,-1 0 1,0 1 0,0 0 0,12 3-1,-18-4-214,1 1 0,-1 0 0,1 0-1,-1 0 1,0 0 0,1 0 0,-1 1 0,0-1-1,0 1 1,0 0 0,0-1 0,0 1-1,0 0 1,-1 0 0,1 0 0,0 0-1,-1 0 1,2 5 0,0 0 37,-1 1 0,0 0 0,0-1 0,-1 1 0,0 0 0,-1 0 0,0 9 1,-5 55 239,-7-11-204,8-49-192,1 1 1,1 0 0,0-1 0,1 1 0,0 0 0,2 20 0,-1-30 51,1-1 1,-1 1-1,1-1 1,0 0-1,0 1 1,0-1-1,0 0 1,0 0-1,0 0 1,0 0-1,1 0 1,-1 0-1,1 0 1,0 0-1,0-1 1,-1 1 0,1 0-1,0-1 1,0 0-1,1 1 1,-1-1-1,0 0 1,0 0-1,0 0 1,1 0-1,-1-1 1,4 1-1,7 2-175,0-2-1,0 0 0,0-1 1,15-1-1,-3 1-1235,-13-1-1366,24-2 1,-5-4-8053,-18 4 7153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17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4 10112,'-5'-3'9416,"5"3"-9269,-8 9 1852,5-2-1836,1 1 1,0-1-1,0 1 1,0 0-1,0 12 1,0 43 120,1-33-194,0 149 43,-3 147-1101,4-287 112,1-22-1288,3 31 0,-4-48 1960,0 0-1,0 1 1,0-1 0,0 0-1,1 1 1,-1-1-1,0 0 1,0 1 0,0-1-1,0 0 1,0 1-1,0-1 1,1 0 0,-1 0-1,0 1 1,0-1-1,1 0 1,-1 0 0,0 1-1,0-1 1,1 0 0,-1 0-1,0 0 1,0 1-1,1-1 1,-1 0 0,0 0-1,1 0 1,-1 0-1,0 0 1,1 0 0,-1 1-1,0-1 1,1 0-1,-1 0 1,0 0 0,1 0-1,-1 0 1,0 0-1,1-1 1,-1 1 0,0 0-1,1 0 1,-1 0 0,0 0-1,1 0 1,3-1-3208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18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89 9728,'-4'0'11823,"4"-3"-11707,0 0-1,1 0 1,-1 0-1,1-1 1,-1 1-1,1 0 1,0 0-1,0 0 1,1 0-1,-1 0 1,1 0-1,-1 0 1,1 1-1,0-1 1,0 1-1,0-1 1,0 1-1,1-1 1,-1 1-1,4-2 1,-1 0 18,1 1 1,0-1 0,0 1-1,1 1 1,-1-1 0,0 1-1,1 0 1,11-1 0,-16 2-17,0 1 0,-1 0 0,1-1 1,0 1-1,0 0 0,0 0 0,4 1 1,-6-1-100,1 0 0,-1 1 0,0-1 0,1 0 0,-1 1 0,1-1 1,-1 0-1,0 1 0,1-1 0,-1 0 0,0 1 0,1-1 0,-1 1 1,0-1-1,0 0 0,0 1 0,1-1 0,-1 1 0,0-1 0,0 1 1,0-1-1,0 1 0,0-1 0,0 1 0,0-1 0,0 1 0,0-1 1,0 1-1,0-1 0,0 1 0,0-1 0,0 1 0,0-1 0,-1 1 1,-3 18 30,-8 18 1,6-19-97,-4 21 1,10-36 20,-1-1 0,1 1-1,0 0 1,-1 0 0,1-1-1,1 1 1,0 4 0,-1-6 15,0 1 1,1-1 0,-1 0-1,0 0 1,1 0 0,-1-1 0,1 1-1,0 0 1,-1 0 0,1 0 0,0 0-1,0 0 1,-1-1 0,1 1-1,0 0 1,0-1 0,0 1 0,0-1-1,0 1 1,0-1 0,0 1-1,2 0 1,21 5 7,42 7 0,8 1 113,-61-10-45,22 6-60,-32-9 64,0 0-1,-1 0 1,1 0 0,0 1-1,-1-1 1,0 1-1,1 0 1,-1 0-1,4 3 1,-6-4-50,1 0 0,-1 0 0,1-1 0,-1 1 0,0 0 0,0 0 0,1 0 0,-1 0 0,0 0 1,0 0-1,0 0 0,0 0 0,0-1 0,0 1 0,0 0 0,0 0 0,0 0 0,-1 0 0,1 0 0,0 0 0,0 0 0,-1-1 0,1 1 1,-1 0-1,1 0 0,-1 0 0,1-1 0,-1 1 0,1 0 0,-1-1 0,0 1 0,1 0 0,-1-1 0,-1 1 0,-3 4 38,-1 0-1,0 0 1,-7 3-1,12-8-51,-138 77-1909,121-71-1913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20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7 6912,'-3'-7'10274,"2"7"-10064,-7 9 2090,-5 13-2407,9-11 319,0 1 1,0-1 0,2 1-1,-1 0 1,2 0 0,-1 0-1,2 16 1,3 179 1190,9-58-588,-8-108-638,45 281 1252,34 9-624,-40-201-416,-31-102-256,0-1 1,24 39 0,-19-42-50,1 0 0,1-2 1,1 0-1,1-1 1,40 31-1,5-5 62,2-3 0,101 49-1,-137-76-448,8 3-3033,-13-8-8373,-18-9 6829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23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5 3200,'-4'-4'16021,"4"17"-14699,-12 132 12,3-61-1217,7-64-81,-29 289 296,23-201-487,4-70-3786,3-28-1227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23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30 8960,'0'-2'477,"-1"0"0,1 1 0,0-1 0,-1 0 0,1 1 0,0-1 0,0 1 0,1-1 0,-1-3 0,1-4 2251,18 8 227,-17 2-2844,1-1 0,-1 0 1,1 1-1,-1-1 0,0 1 1,1 0-1,-1 0 0,0 0 0,0 0 1,0 0-1,0 0 0,4 3 1,18 19 750,-23-22-835,11 13 143,-2 1 1,0-1-1,0 2 0,-1-1 1,8 23-1,16 27 98,-14-35-265,2-1 0,1 0-1,0-2 1,3-1 0,30 27-1,-47-46-267,32 30-1376,-17-11-3583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24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 8320,'0'-11'2816,"0"8"-1608,-1-1 0,1 0 1,1 0-1,-1 0 0,2-6 1,-2 9-1112,0 0 0,1 0 0,-1 0 1,1 0-1,-1 0 0,1 0 1,-1 0-1,1 0 0,-1 0 1,1 1-1,0-1 0,0 0 0,-1 1 1,1-1-1,0 0 0,0 1 1,0-1-1,0 1 0,0-1 1,0 1-1,-1-1 0,1 1 0,0 0 1,0 0-1,1-1 0,0 1 1,1 0 20,0 0 0,0-1 0,0 2 0,0-1 0,0 0 1,0 1-1,0-1 0,0 1 0,0 0 0,0 0 0,0 0 1,0 0-1,4 3 0,-2-1 48,-1 1 0,1 0 0,0-1 0,-1 2 0,0-1 0,6 8 0,-2 0 86,-1-1 1,0 2-1,0-1 1,-1 1-1,6 20 0,5 31 143,9 26-22,-24-86-373,0 1 0,0-1-1,0 0 1,1 0 0,0 0 0,0 0 0,0 0-1,0-1 1,1 1 0,-1-1 0,1 0-1,0 0 1,0 0 0,0 0 0,0-1-1,0 1 1,1-1 0,-1 0 0,1-1-1,0 1 1,8 1 0,39 4-3024,0-6-8602,-40-1 7722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25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23 7552,'1'-2'625,"1"-1"-1,-1 1 1,0-1 0,0 1-1,0-1 1,0-4 4288,-1 9-4652,-5 13 46,2 0 0,0 0 0,0 0 0,2 0 0,0 1 0,1 20 0,16 126 605,-9-126-793,2 0 0,2 0-1,18 43 1,13 10 115,73 113 0,-100-177-334,38 53-867,-45-67 122,0-1 0,1 0 0,0-1 0,0 0 0,14 9 0,-5-6-3320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26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59 8448,'-7'1'10101,"14"-6"-6891,2 1-3860,44-8 1055,73-7 0,-12 2-1263,-80 14-1239,-19 3-1253,-7 0-264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15T00:27:48.8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13326 1963 248 0,'-4'-7'93'0,"1"7"-72"0,-1 7 18 0,4-7 5 16,0 0-10-16,0 0-2 16,0 0-5-16,0 0-2 15,0 0-14-15,0 0 4 0,0 0 3 16,0 0-4-16,0 0 0 16,0 0 5-16,0 0 2 15,4 3-2-15,3 3 1 16,0-6 0-16,7 6 2 15,-3-6-8-15,10 0-3 16,7 0-2-16,4 0 1 16,7 0-1-16,4 0 2 0,-1 0-2 15,1 0 0 1,-4 0-1-16,-7 0 0 0,-4 0-2 16,-3 0-1-1,-4 0-1-15,-3 0 0 0,-4 0-2 16,0 0-2-1,-7 0 1-15,0 0-1 0,4 0 0 16,-7 0 0-16,-1 0 0 0,1 0 2 16,-1 0-1-1,1 0 2-15,-4 0-7 0,0 0-1 16,0 0-25 0,0 0-10-16,0 0-37 0,0 0-15 15,-4 4-65 1,4 11-68-16,0-2 77 15</inkml:trace>
  <inkml:trace contextRef="#ctx0" brushRef="#br0" timeOffset="545.38">13375 2464 260 0,'-3'0'99'0,"3"0"-77"0,0 0 15 15,-4 0 5-15,4 0-3 16,0-7 4-16,0 4-7 15,4 3 1-15,-4-6-21 16,3 3 6-16,1-4 5 0,0 4-4 16,3 0-1-16,3 3-4 0,-3 0 1 15,8 0-1 1,2 0-2-16,8 0-2 0,3 0 1 16,11 0-2-1,-3 0 2-15,6 0-4 16,1 0-1-16,-4 0-4 15,-4 0-1-15,1-3-1 0,-1 3 2 16,4 0-3-16,0 0-2 16,-7 0 0-1,4 0-1-15,-4-6 0 0,-4 6 2 16,-3-3-1-16,-4 3 2 16,-3 0-2-16,-4 0 2 15,-4 0-7-15,-2 0 1 16,-1 0-21-16,0 0-9 15,-4 0-45-15,4-7-20 0,4 4-23 16,10-3-8 0,4-7-20-16</inkml:trace>
  <inkml:trace contextRef="#ctx0" brushRef="#br0" timeOffset="1200.7">14807 1972 340 0,'-3'0'126'0,"-1"6"-98"0,4-6 14 16,0 0 2-1,0 0-10-15,0 0 1 0,0 0-12 16,0 0-1 0,0 0-13-16,0 4 10 0,0 2 4 0,4-3 0 15,3 3 0 1,4-2-3-16,3 2-3 0,7-6-3 15,7 0 1 1,11-6-6-16,8 6-3 0,2 0-1 16,1 0 1-16,-1-4 1 15,-6 4 1-15,3-6-4 16,0 3-1-16,4 3-1 16,3-6-2-16,0 2 1 15,-3 4 1-15,-4-6-1 16,-7 6-1-16,-4-6 1 15,-6 3 1-15,-5 3-3 16,-6-7 0-16,-4 7-10 0,-3 0-5 16,0-3-34-1,-4 3-15-15,0 0-37 0,0 0-15 16,3 0-66 0</inkml:trace>
  <inkml:trace contextRef="#ctx0" brushRef="#br0" timeOffset="2871.57">15619 1295 272 0,'-7'0'104'0,"4"0"-81"0,-1 0 16 16,4 0 3-16,0 0-5 15,-4 0 0-15,4 0-5 16,-3 0-2-16,3 0-17 16,0 0 3-16,0 0 4 0,0 0-2 0,0 0 1 15,0 0-1 1,0 0-2-16,0 0-4 0,0 0 0 16,0 0-3-16,0 0 2 15,0 0-4-15,0 0-2 16,0 0 0-16,0 0 1 15,0 0-1-15,0 0 2 16,0 0-2-16,0 0 0 0,0 0-1 16,0 0 2-1,3 0-3-15,1 0 0 0,0 0-1 16,-1 0 1 0,4 0 0-16,-7 0 1 0,4 0-2 15,-1 0 1 1,1 3-2-16,-1-3-1 0,4 0 1 15,1 0 1-15,-8 0-1 16,7 0-1-16,-4 0 1 16,1 0 1-16,-1 0-3 15,4 0 0-15,-7 0 3 16,7 0 1-16,-3 0-1 16,3 0-2-16,0 6 1 15,0-6 1-15,0 0-1 16,0 0-1-16,1 0 3 15,-1 0 0-15,3 0-1 16,1 7 1-16,3-7 0 0,4 0 1 16,3 0-2-1,4 0-2-15,7 0 3 0,7 0 2 16,3 0-4-16,1 0-1 16,-4 0 0-16,3 0 2 15,-10-7-3-15,-3 7 0 16,-1-6 1-16,-3 6 2 15,-4 0-1-15,-3 0 2 16,-4 0-4-16,4 0 0 16,-8 0 1-16,1 0 2 0,0 0-1 15,-4 0-1 1,0 0 1-16,0 0-1 16,0 6 0-16,-4-6 0 15,1 0 0-15,0 0 2 0,-1 0-1 16,1 0 2-1,-4 0-2-15,3 7-1 0,-3-7 1 16,0 0 1-16,0 0-1 16,0 0-1-16,0 0 1 15,0 0-1-15,0 0 0 16,0 0 2-16,0 0-3 16,0 0 0-16,0 0 1 15,0 0 2-15,0 0-1 16,0 0-1-16,0 0 1 15,0 0 1-15,0 0-1 16,0 0-1-16,0 0 1 16,0 0 1-16,0 0-3 0,0 0 0 15,0 0 1 1,0 0 2-16,0 0-3 0,0 0 0 16,0 0 1-1,0 0 0-15,0 0-3 0,0 0 2 16,0 0 3-16,0 0 1 15,0 0-1-15,0 0-2 16,0 0 1-16,0 0-1 0,0 0 0 16,0 0 0-1,0 0 0-15,0 0 2 0,0 0-1 16,0 0-1 0,0 0-2-16,0 0 1 0,0 0 1 15,0 0 0 1,0 0 0-16,0 0 2 0,0 3-3 15,0-3-2-15,0 0 2 16,-3 6 2-16,3-6 0 16,-4 3-1-16,1 3-4 15,-1-6 0-15,0 10 6 16,1-4 4-16,-1-3-6 16,1 4 1-16,3 2-1 15,-11 4 0-15,4 9 0 16,0 0 0-16,0 19 0 15,-4 9 2-15,1 13-3 16,-1 0-2-16,-3 7 2 0,-4-1 2 16,0 13-2-1,1 6 0-15,-5-3-1 0,5-16 0 16,3-12 0 0,3-3 0-16,0-13 2 0,4-7 2 15,0-5 1 1,4-4 1-16,-1-9-7 0,4-7 0 15,-4 0 1-15,4 1 3 16,0-4 2-16,0 4 1 16,0-10-2-16,0 0-2 15,0 0-2-15,0 0-1 16,0 0-12-16,0 0-2 0,0 3-30 16,0-3-11-1,0 0-32-15,4-3-13 16,0 3-88-1</inkml:trace>
  <inkml:trace contextRef="#ctx0" brushRef="#br0" timeOffset="5810.33">16800 1207 228 0,'0'-7'88'0,"0"7"-69"0,3-3 6 0,-3 3 0 16,0 0-10-16,0-6 0 16,0 3-1-16,0-7 4 15,7-2-10-15,-7 9 4 0,0-7 4 16,0 10 3-16,0-6 1 16,0 3-3-16,0 3 0 15,0 9-1-15,0 1 3 16,0-1-5-16,-7 10 2 15,4-3-3-15,-1 9 2 16,0-6-2-16,-3 9 0 16,4-3-3-16,-4 16-1 0,-4 22-1 15,4-6 2 1,7-7 1-16,-11 20 3 0,8-17-1 16,-1 26 2-1,1-16-4-15,3 22-1 0,0-16-6 16,3 4-1-16,1-13 3 15,10-7 1-15,-10-6-1 16,10 4 1-16,-4-16 0 0,8-7 1 16,-4 3-2-1,8-9 1-15,-5 1-2 0,8-11 0 16,-7 4-1 0,3 0 2-16,0-7-3 0,-7-6 0 15,1 4-1 1,-1 2 1-16,-4-9-2 0,1 3 2 15,-4 0-9 1,0 0-3-16,-3 4-39 0,-1-7-17 16,1 0-32-16,3-7-12 15,4 4-70 1</inkml:trace>
  <inkml:trace contextRef="#ctx0" brushRef="#br0" timeOffset="6700.64">17111 1550 252 0,'-3'-6'96'0,"3"6"-75"0,-7 6 14 0,7-6 1 16,0 0-6-16,0 0 2 16,-7 6-3-16,7-6 2 15,-4 0-17-15,4 0 5 0,0 0 2 16,0 0-3-16,0 0 0 15,0 0-6-15,4-6-2 16,3 6 2-16,0-9 3 16,0 2-4-16,7-2-1 0,-3 6-4 15,7-7 1 1,-4-2-2-16,7 2 2 0,-3 7 0 16,3-6 1-1,11 2 0-15,-11 7 2 0,-3 0-1 16,7 7 2-1,-8-4 3-15,5 12 1 0,-5 1-2 16,-2 16 0-16,-5-1-5 16,-10 13-3-16,0-6 0 15,-7 13-1-15,0-17-5 0,-11 13 1 16,4-6 0 0,-4 7 0-16,4-7 0 15,0 6 2-15,0-6-1 16,3-3 2-16,4-4-4 0,-7-2 0 15,7-4 1-15,0-3 0 16,3-6 0-16,1 6 0 16,3-6-3-16,3 0 2 15,-3-3 1-15,7 0 0 16,0-7 0-16,15 1 0 0,-5-1 2 16,15-3 1-1,-3-6-1-15,10 0 1 16,-7 0-2-16,3 0 2 15,-7-6-2-15,1 6-1 16,-8-6-6-16,4 3-4 0,-11 3-25 16,4 0-10-1,3 0-37-15,-10-7-12 0,6 4-101 32</inkml:trace>
  <inkml:trace contextRef="#ctx0" brushRef="#br0" timeOffset="7330.85">17831 2224 332 0,'11'3'123'0,"-11"-3"-95"0,17-3 7 15,-17 3-1-15,11-3-7 16,-4 0 2-16,11-7-5 0,-4-5-1 16,7-4-12-16,-3 3 2 0,7-3 1 15,-11 0-3-15,4-6 1 16,-4 6-5 0,0-6-2-16,-3 0 0 0,3-4-1 15,-4 4-2-15,-2-13-2 16,-1 7 1-16,-4-23-1 15,1 10 0-15,-4-9 2 16,0 2-1-16,-7 4 2 16,0 3-4-16,-8 0-2 0,5 3 2 15,-4 3 2 1,3 6-2-16,0 4 0 0,1 0 5 16,3 12 2-1,7 7 2-15,-7 2 0 0,7 4-2 16,0 13-1-1,0-7-3-15,7 19 1 0,-4 6 2 16,4 10 4-16,0-7-2 16,4 23 1-16,0-4-5 15,3 7 0-15,-4-6-1 16,5 8-2-16,-5-11-2 16,1 12 1-16,-1-16 1 15,1 9 0-15,-4-15 0 16,0 3 2-16,0-13-1 15,0 4-1-15,4-13-6 16,-11 0-1-16,4-4-15 0,-1-2-5 16,1 0-17-16,-4-13-7 15,0 0-20 1,0-7-5-16,0-2-85 16</inkml:trace>
  <inkml:trace contextRef="#ctx0" brushRef="#br0" timeOffset="7600.53">17842 1875 340 0,'0'0'126'0,"0"0"-98"0,0 0 8 15,0 0-2 1,0 0-2-16,0 0 5 0,10 0-9 15,4 0-2 1,8 0-15-16,-1-7 0 0,14 4 0 0,-3 3-6 16,7-6-3-16,-3 3-1 15,10 3-1-15,-4-7-18 16,15 7-5-16,-7-6-38 16,6 3-13-16,-9 3-98 15</inkml:trace>
  <inkml:trace contextRef="#ctx0" brushRef="#br0" timeOffset="8000.53">18526 1875 364 0,'-4'0'137'0,"4"0"-106"0,4 0 2 0,-4 0-5 0,0 0-6 16,0 0 4-1,7 0-3-15,-4 0 0 0,8 0-12 16,0 0 2-16,6-7 1 0,-2 4-7 16,6 3-2-16,0-6-1 15,7 3 0-15,1 3-5 16,13-7 1-16,-6 7-7 16,6-9-3-16,-6 9-23 15,-1-10-11-15,-3 4-19 16,-4 3-8-16,-3-7-90 15</inkml:trace>
  <inkml:trace contextRef="#ctx0" brushRef="#br0" timeOffset="8771.44">19018 1455 296 0,'-10'-3'110'0,"6"-3"-86"0,4 3 11 0,0 3-1 16,0-6-10-16,4 2-2 0,-1-8 3 15,4 2 1 1,4 1-13-16,-4-1 5 0,4-5 3 0,3 2 0 15,-3 4-1 1,-1 2-2-16,1 4-1 0,10-9-1 16,0 8 3-16,4-2-5 15,4 3 2-15,-5 3-3 16,-9 3 2-16,-1 3-2 16,0-2 2-16,4 8-2 15,-8-2 0-15,-6 9-5 16,-4-4-3-16,-7-2-2 15,-4 6 0-15,-3 3-2 16,3-3-1-16,8-10-2 16,-11 7-1-16,6-3 2 15,1 2 2-15,7-8-2 0,-7 2 0 16,4 1-1 0,3-1 0-16,0 0 2 0,10 1 0 15,-3 6 0-15,8-7 0 16,-5-3 0-16,15 4 0 15,14 9 0-15,-7-10 0 16,-7 7 0-16,10 3 0 16,-6-3-3-16,-1 3 2 0,-3-1 3 15,0 8 1 1,-1-11 3-16,-9 7 3 0,2 0 5 16,-3-3 1-1,-3-6-6-15,-4 9-3 0,-3-9 1 16,-4 9 0-1,0-10-3-15,-11 10-1 0,0-9-3 16,-10 12-1-16,-4-9 1 16,-14 12 2-16,8-9-3 15,-12 6 0-15,8-9-6 16,-1 3-3-16,8-3-5 16,3 3-4-16,4-10-18 15,3 1-6-15,4-4-33 16,7-6-14-16,0 0-10 15,14-16-3-15,10-3-49 16</inkml:trace>
  <inkml:trace contextRef="#ctx0" brushRef="#br0" timeOffset="9162.12">19586 1014 364 0,'0'-9'137'0,"3"3"-106"0,1 6 17 0,-1 0 0 16,4 6-9-16,0 3 0 16,8 7-3-16,6 19 0 0,7 18-19 15,8 10 1-15,6 7 2 16,4 18-7-16,4 16 0 0,-11 3-5 15,0-12 0 1,-7-7-1-16,-7 0 1 0,-1 3-2 16,-9-6-1-16,-5-12-3 15,1-10-2-15,-8-6 1 16,-3-23-1-16,0-5-5 16,-3 5 1-16,-1-9-14 15,-3-6-3-15,-3 7-13 16,2-14-7-16,1 4-32 15,0-16-14-15,4 3-77 16,6-16-64-16,4-18 92 16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27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8320,'-7'0'10103,"15"13"-9845,-3-5 495,84 136 1067,-14-25-1699,-34-58-494,1 1-4581,-37-54 2191,-1 0-1306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27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10240,'0'14'6676,"-1"3"-3406,0 10-2825,2 31 1,0-48-394,1 0 0,0 0 0,0 0 0,0-1 0,2 1 0,-1-1 0,10 19 0,-11-25-78,1 1-1,-1 0 0,1-1 0,0 1 0,0-1 0,1 0 0,-1 0 0,1 0 0,-1 0 0,1-1 0,0 1 0,0-1 0,0 0 0,0 0 0,1 0 0,-1-1 0,0 0 0,1 0 0,6 1 0,-4-1-527,-1-1 0,0 0 0,1 0 0,-1-1 0,8-1 0,15-6-5162,-20 4 1898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27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 8960,'-4'-8'9711,"4"16"-8687,2 11-608,0 1-1,8 31 1,-7-37-356,3 10-13,1 0-1,1-1 1,1 0 0,2 0-1,19 33 1,76 95-1684,-74-107-94,-2-7-4541,-26-33 2662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28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8960,'0'0'140,"0"0"1,1-1-1,-1 1 1,0 0 0,0-1-1,0 1 1,1 0-1,-1-1 1,0 1-1,0 0 1,1 0 0,-1-1-1,0 1 1,1 0-1,-1 0 1,0 0-1,1-1 1,-1 1 0,0 0-1,1 0 1,-1 0-1,0 0 1,1 0-1,-1 0 1,0 0 0,1 0-1,-1 0 1,1 0-1,-1 0 1,0 0-1,1 0 1,-1 0 0,0 0-1,1 0 1,-1 0-1,0 0 1,1 1-1,-1-1 1,1 0 0,18 6 1372,-18-5-1236,26 9 916,-1 2 1,33 19-1,-44-22-988,0 1-1,-1 1 0,-1 1 1,24 25-1,-6 2 401,-1 2 0,-2 1 0,-2 1 0,-2 1 0,-2 1 0,20 59 0,-30-67-411,-1 0 1,-2 1-1,-2 1 1,4 48-1,-9-39-1490,-4 66-1,-5-71-1366,4-33 555,1 0 0,-1 18 0,6-16-2350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31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86 9472,'-3'0'978,"0"0"0,-1 1 0,1-1 0,-1 1 0,1 0 0,0 0 0,0 0 1,0 0-1,-5 3 0,16-7 3747,16-8-3098,-1 1-1318,0 1 0,42-11 1,-27 11-235,-1 3 1,39-3 0,-9 2-191,-34 6-760,-1 1-1595,-28-1 1046,0 1 0,0-1 0,0 0 1,8-2-1,-3-1-3557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32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42 8448,'-12'-3'14159,"56"-10"-12749,-23 7-1016,38-7 0,-42 10-268,2 1 1,-1 1 0,0 0-1,0 2 1,0 0 0,0 1-1,32 8 1,-46-9-56,0 0-1,-1 1 1,1 0 0,-1-1 0,0 1-1,1 0 1,-1 1 0,0-1-1,0 1 1,-1-1 0,1 1 0,0 0-1,-1 0 1,1 0 0,-1 0 0,0 0-1,0 1 1,2 4 0,-3-3 16,1 1 0,0 0 0,-1 0 0,0-1 0,-1 1 0,1 0 1,-1 0-1,0 0 0,0 0 0,-1-1 0,-2 10 0,-40 160 590,41-170-695,1 1-1,1-1 1,-1 1-1,1 0 1,0-1-1,0 1 1,0-1-1,1 1 1,0-1-1,2 7 1,-2-9 20,0-1 0,0 1 0,0-1 0,0 1 0,1-1 0,-1 0 1,1 1-1,0-1 0,-1 0 0,1 0 0,0 0 0,0-1 0,1 1 1,-1 0-1,0-1 0,0 1 0,1-1 0,-1 0 0,1 0 0,-1 0 1,1 0-1,5 1 0,9 1 24,0-2 0,1 0 0,-1-1 0,19-2 0,14 0-2215,-46 2 859,0 1 1,0-1-1,0 1 0,7 2 0,13 2-5695,-8-8 2604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33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1 258 8320,'0'0'12170,"4"0"-11055,30-1 315,-1-2 1,49-9 0,64-24-872,-43 10-61,261-73 296,-173 44-1753,-190 54 751,0 1 1,0 0-1,-1 0 1,1-1-1,0 1 1,0 0-1,-1-1 1,1 1-1,0 0 1,-1-1-1,1 1 1,0-1-1,-1 1 1,1-1-1,-1 0 1,1 1-1,-1-1 1,1 1-1,-1-1 1,1 0-1,-1 0 1,0 1 0,1-1-1,-1 0 1,0 0-1,1 1 1,-1-1-1,0-1 1,2-6-3392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34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82 9344,'-1'0'248,"1"0"1,-1 0 0,1 0 0,-1 0-1,1 0 1,-1 0 0,1 0-1,-1 0 1,1-1 0,0 1 0,-1 0-1,1 0 1,-1 0 0,1 0-1,-1-1 1,1 1 0,0 0-1,-1-1 1,1 1 0,-1 0 0,1 0-1,0-1 1,0 1 0,-1-1-1,1 1 1,0 0 0,-1-1 0,1 1-1,0-1 1,-1-15 2950,1 9-2894,1 6-235,-1 0-1,0 0 1,1 0 0,-1 0 0,1 0 0,-1 0 0,1 0 0,0 0 0,-1 0 0,1 0-1,0 0 1,0 1 0,0-1 0,0 0 0,0 0 0,0 1 0,0-1 0,1 0 0,21-11 511,-9 7-360,0 1 0,0 0 0,0 1 0,0 1 0,1 0 0,-1 0-1,16 2 1,101 12 2118,-119-10-1986,-12-3-336,0 1 1,1 0-1,-1 0 1,0 0-1,1 1 1,-1-1-1,0 0 1,1 0-1,-1 0 1,1 0-1,-1 0 1,0 0 0,0 0-1,1 1 1,-1-1-1,0 0 1,1 0-1,-1 0 1,0 1-1,0-1 1,1 0-1,-1 0 1,0 1-1,0-1 1,1 0 0,-1 0-1,0 1 1,0-1-1,0 0 1,0 1-1,0-1 1,1 0-1,-1 1 1,0-1-1,0 0 1,0 1-1,0-1 1,0 1 0,0-1-1,0 0 1,0 1-1,0-1 1,0 0-1,-1 1 1,1-1-1,0 0 1,0 1-1,0-1 1,0 0-1,0 1 1,-1-1 0,1 0-1,0 0 1,0 1-1,0-1 1,-1 1-1,-19 22-90,9-11 90,5-5-96,4-5-7,0 1 1,0-1-1,0 0 0,1 1 1,-4 4-1,5-6 66,0 0-1,0-1 0,-1 1 0,1 0 1,0 0-1,0 0 0,0-1 1,0 1-1,0 0 0,0 0 1,0 0-1,0 0 0,0-1 1,0 1-1,1 0 0,-1 0 0,0 0 1,1-1-1,-1 1 0,0 0 1,1 0-1,-1-1 0,1 1 1,-1 0-1,1-1 0,0 2 1,5 3-34,1 1 0,-1-1 0,11 7 0,-10-8 51,0 1 1,-1-1 0,0 1 0,0 1-1,9 9 1,-11-10 28,1 2-1,-1-1 1,-1 0-1,1 1 1,-1-1 0,0 1-1,4 13 1,-7-17 26,1 1 1,-1 0 0,1-1-1,-1 1 1,0 0 0,0-1-1,-1 1 1,1-1 0,-1 1-1,1 0 1,-1-1 0,0 1-1,-1-1 1,1 0 0,-1 1-1,1-1 1,-1 0 0,-2 3-1,0-1-16,0-1-1,0 1 0,-1-1 0,1 0 0,-1 0 0,0-1 0,0 1 0,0-1 0,0 0 0,-1 0 0,0-1 1,-9 3-1,-7 1-648,0-1 0,-25 2 0,26-4-458,17-2 724,-4 1-803,0-1-1,0 0 1,0-1 0,0 0-1,0 0 1,-10-1-1,12-3-1872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34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1 8576,'-8'1'11269,"-59"131"-8485,54-100-3171,1 2 0,2-1 1,-12 68-1,21-88-457,-2 4-1171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35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7808,'-5'4'8688,"5"-3"-8503,6 9 1941,15 8-1776,7 2 313,30 15 0,20 14-667,30 36-159,-39-23-5684,-60-55 1778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01.7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0 6528,'-28'21'8532,"7"-2"-423,21-19-8048,11 2 1342,20-2-1455,-25 0 489,21 0-54,-13-1-250,1 1-1,0 0 1,0 2-1,0-1 1,17 6 0,-10-1-118,-7-2 42,-1 0 1,0 1-1,17 9 1,-18-11-227,7-4-5654,10-11-4051,-14 3 5506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37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16 117 4992,'-1'-4'6142,"-5"3"-4107,-2-6 4555,8-15-5534,0 15-976,3 0 139,-3 6-219,0 1 0,0 0 0,0 0 0,-1 0 0,1 0 0,0 0 0,0 0 0,0 0 0,0 0 0,0 0 0,0 0 0,0 0 0,0-1 0,0 1 0,0 0 0,0 0 0,0 0 0,0 0 0,0 0 0,0 0 1,0 0-1,0 0 0,0 0 0,0 0 0,0-1 0,0 1 0,0 0 0,0 0 0,0 0 0,0 0 0,1 0 0,-1 0 0,0 0 0,0 0 0,0 0 0,0 0 0,0 0 0,0 0 0,0-1 0,0 1 0,0 0 0,0 0 0,0 0 0,0 0 0,0 0 0,1 0 0,-1 0 0,0 0 0,0 0 0,0 0 0,0 0 0,0 0 0,0 0 0,0 0 0,0 0 0,0 0 0,1 0 0,-1 0 0,0 0 10,0 0-1,0 0 0,0 0 0,0 0 1,0 0-1,0 0 0,1 0 0,-1 0 1,0 0-1,0 0 0,0 0 0,0 0 1,0 0-1,0 0 0,0 0 0,1 0 0,-1 0 1,0 0-1,0 0 0,0 0 0,0 0 1,0-1-1,0 1 0,0 0 0,0 0 1,0 0-1,0 0 0,0 0 0,0 0 1,1 0-1,-1 0 0,0 0 0,0-1 1,0 1-1,0 0 0,0 0 0,0 0 0,0 0 1,0 0-1,0 0 0,0 0 0,0-1 1,0 1-1,0 0 0,0 0 0,0 0 1,0 0-1,0 0 0,-1 0 0,1 0 1,0-1-1,0 1 0,0 0 0,0 0 1,0 0-1,0 0 0,2-2 227,1 0 0,0 1 1,-1-1-1,1 1 0,0 0 0,3-2 0,1 0-353,1-1 236,-3 1-34,1 1 0,0-1 0,10-2 0,19-6 179,-22 7-232,0 0-1,0 1 0,22-3 1,-32 6-12,1 0 0,-1 0 0,1 0 0,-1 0-1,0 1 1,1-1 0,-1 1 0,1 0 0,-1 0 0,0 0 0,0 0 0,0 1 0,0-1 0,0 1 0,0 0 0,0 0 0,0 0 0,-1 0 0,4 3 0,-5-3 30,1 1 0,-1-1 1,1 0-1,-1 0 0,0 0 0,0 1 0,0-1 1,0 1-1,0-1 0,0 1 0,-1-1 1,1 1-1,-1 0 0,0-1 0,0 5 0,-1 5 85,0-1 0,-5 17 0,4-18-141,0 0-1,0 15 1,2-20 22,0 1 0,0-1 0,1 0 0,0 1 0,0-1 0,0 0-1,1 0 1,0 0 0,0 0 0,3 6 0,-3-8-20,0 0 0,1 0-1,-1 0 1,1 0 0,-1 0 0,1-1 0,0 1-1,0-1 1,0 1 0,0-1 0,1 0 0,-1 0 0,1-1-1,6 3 1,29 7 113,-7-3-1295,-11 0-2350,-19-7 2737,1-1 0,-1 1-1,0-1 1,1 1 0,-1-1 0,1 0 0,2 0-1,-2 0-38,4 0-3348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38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47 8704,'-2'-3'654,"1"0"1,0 0 0,0 0-1,0 0 1,0 0 0,0 0-1,1-3 1,-1 5-544,1 0 0,0 1 0,0-1 0,0 0 0,0 1 0,0-1 0,0 0 0,0 0 0,1 1 0,-1-1 0,0 0 0,0 1 0,0-1 0,1 1 0,-1-1 0,0 0 0,1 1 0,-1-1 0,0 1 0,1-1 0,-1 1 0,1-1 0,-1 1-1,1-1 1,-1 1 0,1-1 0,-1 1 0,1 0 0,0-1 0,-1 1 0,1 0 0,-1-1 0,1 1 0,0 0 0,-1 0 0,1 0 0,0 0 0,-1-1 0,1 1 0,0 0 0,0 0 0,3 1 18,-1 0 1,0 0-1,1 0 0,-1 0 1,0 1-1,0-1 0,0 1 1,0 0-1,-1 0 0,1 0 1,0 0-1,2 3 0,8 5 286,55 36 924,-28-21-587,61 53 0,-57-33-323,-2 2 0,38 54 0,23 26 332,-1-5-92,-78-90-404,39 69 1,-43-63-88,-2 1 0,-2 0 1,19 70-1,-30-89-194,-1 1-1,-1 0 1,-1 0-1,0 0 1,-2 0 0,-1 0-1,0 0 1,-2 0-1,-7 31 1,-2-10-760,-28 62 1,-27 34-2767,65-133 3355,-40 70-4618,25-45-160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41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2481 6784,'14'-2'7893,"0"-3"-6528,14-8-298,0 1-1,0 2 0,57-14 1,-37 12-378,161-35 821,-50 13-524,-94 19-647,174-47 388,-106 18-138,-45 14-446,113-24 0,102-21 252,-137 25-81,295-39 64,-252 56-334,220-51 313,-11-37-341,-231 58 160,134-53 128,-151 61-224,-120 41-54,3 0 9,128-39 106,21-4-85,-161 46-42,380-106-3,-237 65 74,109-46-48,-190 56-14,103-34 215,105 7-117,-268 61-114,104-27 21,-35 8 46,202-50 80,-121 24-133,209-68 182,-148 32-176,-77 28-16,-72 22 56,-34 11-37,135-32 1,-85 37-6,126-29-120,-52 8 383,-112 31-205,159-48 0,-240 61-75,5-3-21,1 0 1,0 1-1,0 0 1,0 1-1,0 0 0,10-1 1,-18 2 32,0 0 0,1 0 0,-1 0 0,0 0 0,1-1 0,-1 1 0,0 0 0,0 0 0,1 0 0,-1-1 0,0 1 0,0 0 0,1 0 0,-1-1 0,0 1 0,0 0 0,0 0 0,0-1 0,1 1 0,-1 0 0,0-1 0,0 1 0,0 0 0,0-1 0,2-2-880,18-4-15292,-10 1 12094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43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59 7040,'0'-2'530,"0"0"-1,-1-1 1,1 1 0,-1 0 0,0 0-1,0 0 1,1 0 0,-1-1 0,-1 1-1,1 0 1,0 1 0,0-1 0,-3-3-1,-24-21 4118,28 26-4596,0 0 0,-1 0 0,1 0 0,-1 0 1,1 0-1,-1 0 0,1 0 0,0 0 0,-1 0 0,1 0 0,-1 0 0,1 1 0,0-1 0,-1 0 0,1 0 0,-1 0 0,1 1 0,0-1 0,-1 0 0,1 0 0,0 1 0,0-1 0,-1 0 0,1 1 0,0-1 0,-1 0 0,1 1 0,0-1 0,0 0 0,0 1 0,0-1 0,-1 0 0,1 1 0,0-1 0,0 1 0,0 0 0,-9 20 496,8-18-454,-5 16 280,0 0-1,1 1 0,1 0 0,-2 37 1,4-29-124,3 55 0,0-68-187,0 18 169,2 0 1,2-1-1,1 1 0,17 54 1,-5-38-120,3-1 0,28 50 0,-26-57-81,2-1 0,2-1 0,1-1 0,59 59 0,-67-77-350,-13-11-374,1-1-1,1 0 1,-1 0-1,1-1 1,1 0-1,-1 0 1,15 7-1,-11-13-2122,-4-1-2106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44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16 8448,'-3'-4'105,"2"3"506,1 0 0,-1 0 0,0 0-1,0 0 1,0 0 0,0 0 0,0 0 0,0 0 0,0 1-1,-1-2 1,-4 4 2998,1 9-2592,-4 25-292,1 1 0,-3 55 0,6-44-681,-4 28-44,-19 125-2310,15-136-2671,10-61 2891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44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14 9088,'-1'-4'1426,"-2"-6"6582,22 19-6387,-3 2-1245,-1 1-1,15 15 0,0 0-210,81 76 38,4-5-1969,-38-37-4004,-61-50 3119,-2-3-959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45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83 8704,'-9'-11'10426,"11"4"-9322,2 3-947,0 1 0,0-1 0,1 1 0,-1 0-1,1 1 1,0-1 0,0 1 0,5-2 0,-6 2-76,5-2 89,11-5 317,21-6-1,-35 14-307,-1-1 0,0 1 0,1 0 0,0 0 0,-1 1 1,1 0-1,-1 0 0,1 0 0,8 2 0,-11-1-100,-1 0 1,1 0-1,-1 0 1,0 0-1,1 0 1,-1 1 0,0-1-1,0 1 1,0 0-1,0 0 1,0 0-1,0 0 1,0 0 0,-1 0-1,1 0 1,-1 1-1,1-1 1,-1 0-1,0 1 1,0-1 0,1 4-1,1 5 70,0-1 0,-1 1 0,2 21 0,-2 21-12,-2-39-157,0-1-1,1 1 1,1 0 0,0-1-1,0 1 1,7 16 0,-9-28 12,1 0 0,0 0 0,0 0 0,0 0 0,0 0 0,0 0 0,0 0 1,2 2-1,-2-3-37,0 0 1,0-1 0,0 1 0,1-1 0,-1 1-1,0-1 1,0 0 0,1 1 0,-1-1-1,0 0 1,0 0 0,1 0 0,-1 0 0,0 0-1,2 0 1,8 0-1926,-9 0 955,0-1 0,0 1 0,0 0-1,0-1 1,0 1 0,0-1 0,0 0-1,0 1 1,2-3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45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77 9216,'0'-54'5568,"0"32"-54,1 24-5093,32 105 714,17 58-3427,-26-80-3868,-21-70 2390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45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60 8320,'-9'1'5855,"22"-1"-3652,20 2-1323,-14-4-704,0 0 0,0-1 0,-1-1 0,1 0 0,19-9 0,32-7-3456,-46 13 1094,-2-1-1510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46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9216,'0'-10'10506,"0"21"-8380,1 22-2300,0-26 222,0 0 1,1 0-1,0 0 1,0 0-1,0 0 1,1 0-1,0-1 1,0 1-1,1-1 1,0 0-1,0 0 1,0 0-1,1-1 1,0 1-1,0-1 1,0 0-1,1-1 1,-1 1-1,1-1 1,0 0-1,8 3 1,5 3 21,0-1 0,1-2 1,27 8-1,-39-13-401,0-1-1,0 0 1,1 0 0,15-1-1,-20 0-290,1-1 0,-1 1 1,1-1-1,-1-1 0,1 1 0,-1 0 0,0-1 0,0 0 0,8-4 0,-3-1-3772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02.6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65 7680,'-10'-19'13886,"17"15"-13314,1-1-392,1 0 0,0 1 1,0 0-1,1 0 0,-1 1 0,13-2 0,1 1-18,36-3-1,-52 7-59,0 0 0,0 0 0,0 0 1,-1 1-1,1 0 0,0 1 0,0-1 0,0 1 0,12 5 1,-15-4 2,0-1 1,0 1-1,0-1 0,0 1 1,-1 0-1,1 0 1,-1 1-1,0-1 1,0 1-1,0 0 1,0 0-1,-1 0 1,1 0-1,-1 0 1,3 8-1,0 3 15,-2 0-1,1 0 0,-2 0 1,0 1-1,-1-1 0,0 1 1,-1-1-1,-1 1 0,0-1 1,-7 25-1,-2 5 67,-3-1 1,-24 57-1,-14 16-90,40-89-178,11-26 80,0 0 1,-1 0 0,1 0 0,0-1-1,0 1 1,0 0 0,0 0 0,0 0-1,0 0 1,1 0 0,-1-1 0,0 1-1,1 0 1,1 3 0,0-2 23,1 0 0,-1 0 1,1 0-1,0-1 1,0 1-1,0-1 0,0 1 1,0-1-1,0 0 0,0-1 1,7 4-1,41 13 235,-49-18-254,29 8-119,1-1 1,37 2-1,-36-7-1220,-23-2-533,0 0 0,-1 1-1,1 0 1,16 5 0,-10-1-3576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46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 9088,'-9'-2'9872,"9"3"-9657,0 15 2689,12 29-4126,-10-39 2167,22 83-515,36 110-359,-47-166-319,29 52 0,-12-40-4797,-25-43 2347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51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 8064,'-2'-10'10717,"4"13"-9979,25 36 46,1 0 0,3-2 0,42 41 0,-48-52-398,-1 2 0,32 47 0,-18-14 60,38 85 0,-55-102-426,-15-34-248,-2 0-1,1 1 1,-2 0 0,1 0 0,-1 0 0,2 20 0,-5-26-193,0 0 0,0 1 0,0-1 0,-1 0 0,0 0 0,0 0 0,-2 6 0,2-7-324,-1 0-1,0 0 0,0 0 1,0 0-1,0-1 0,-1 1 1,1-1-1,-1 1 0,-5 4 1,0 0-3111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52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10 6784,'-1'0'433,"0"0"0,0-1 0,0 1 0,0-1 0,0 1 0,0 0 0,0 0 0,0-1 1,0 1-1,0 0 0,0 0 0,0 0 0,0 0 0,0 1 0,-1-1 0,1 0 0,-1 1 0,-11 0 1675,5 4 2788,14-6-4816,9-3 188,-1 1 0,1 1 1,16-2-1,-27 4-155,0 0 0,0 0 0,1 0 1,-1 0-1,0 1 0,0-1 0,0 1 0,0 0 1,0 1-1,0-1 0,0 0 0,-1 1 1,1 0-1,0 0 0,-1 0 0,5 4 1,-6-4-75,0 1 1,0 0-1,0-1 1,-1 1 0,1 0-1,-1 0 1,0 0 0,0-1-1,0 1 1,0 1 0,0-1-1,-1 0 1,1 4-1,0 7 40,-2 24 1,0-16-175,1-5 85,0-10 17,0 0 1,0 0-1,0 0 0,2 7 1,-1-11-6,0-1 1,-1 1-1,1-1 1,0 0-1,1 1 1,-1-1-1,0 0 1,1 0-1,-1 0 1,1 0-1,0 0 1,-1 0-1,1 0 1,4 3-1,18 9-3581,-18-11 1833,0-1 0,0 0-1,0 0 1,0 0 0,0-1 0,1 0-1,-1 0 1,8 0 0,-6-1-2030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52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11 7808,'-4'-11'9978,"4"24"-7887,0 13-1350,-1 55-290,19 144-1,-15-199-2490,2 37 0,-2-46-1970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53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65 8192,'-7'-15'14150,"7"13"-13451,8-10-541,-5 9-27,1-1 0,0 1-1,0 0 1,1 0-1,-1 0 1,0 1 0,1 0-1,7-3 1,-8 3 64,-1 1 1,1 0-1,-1 0 1,1 0-1,0 1 1,-1-1-1,1 1 1,0 0-1,-1 0 1,1 0-1,0 1 1,5 0 0,-8 0-162,0-1 0,-1 0 0,1 1 0,-1-1 0,1 0 0,-1 1 0,1-1 0,-1 1 0,1-1 0,-1 1 0,1-1 0,-1 1 0,1-1 0,-1 1 0,0-1 0,1 1 0,-1 0 0,0-1 0,0 1 0,1 0 0,-1-1 0,0 1 0,0-1 0,0 1 0,0 0 0,0 0 0,0-1 0,0 1 0,0 0 0,0-1 0,0 1 0,0 0 0,0-1 0,-1 1 0,1-1 0,0 1 0,0 0 0,-1 0 0,-14 28 162,11-22-215,3-5 13,0-1 0,0 1-1,1-1 1,-1 1 0,1-1-1,-1 1 1,1-1-1,0 1 1,-1-1 0,1 1-1,0 0 1,0-1 0,0 1-1,1 0 1,-1-1-1,0 1 1,0-1 0,1 1-1,-1-1 1,1 1 0,-1-1-1,1 1 1,0-1-1,0 1 1,1 2 0,3 1-44,0 0 0,0 0 1,0 0-1,11 7 1,2 2-2,3 3 92,-12-10 14,-1 0-1,1 0 0,8 11 0,-16-16-44,1 0 0,0 0-1,-1 1 1,1-1 0,-1 1-1,0-1 1,0 0 0,0 1-1,0 0 1,0-1 0,-1 1-1,1 0 1,-1-1 0,1 1-1,-1 0 1,0 0 0,-1 5-1,0-4 13,0 0 0,0 0-1,0 0 1,-1 0-1,0 0 1,0 0-1,0 0 1,0-1-1,-1 1 1,1-1-1,-1 0 1,0 1-1,-6 4 1,-3 2-425,-1-1 1,-21 12-1,-8 5-4312,36-22 2999,0 1-1393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43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7 187 11264,'-1'0'340,"1"-1"0,-1 1 0,1-1 0,0 1 0,-1 0 0,1-1 0,-1 1 0,1-1 0,0 1 0,0-1 0,-1 1 0,1-1 0,0 1 0,0-1 0,-1 0 0,1 1 0,0-1 0,0 1 0,0-1 0,0 0 0,0 1 0,0-2 0,9-10 3473,-4 7-4625,5-6 1609,14-22 0,-18 23-522,1 1 0,0-1 1,1 2-1,10-10 0,-8 9 61,1 0-1,23-13 0,-29 20-174,0-1-1,-1 1 1,1 0 0,0 0-1,0 1 1,0-1-1,0 1 1,1 0 0,-1 1-1,0-1 1,6 1-1,-9 0-107,1 1-1,-1 0 0,0-1 0,0 1 0,0 0 0,0 0 0,0 0 0,-1 0 0,1 1 0,0-1 0,0 0 0,-1 1 0,1-1 0,-1 1 0,1 0 0,-1-1 1,0 1-1,1 0 0,-1 0 0,0 0 0,0 0 0,-1 0 0,1 0 0,0 0 0,0 4 0,2 6-6,0 0-1,-1 0 1,0 16-1,0-4-15,-2-6-128,2-1 1,0 1 0,6 23 0,-6-36 51,-1 0-1,1 0 1,0-1 0,0 1-1,1-1 1,-1 1 0,1-1-1,0 0 1,0 0 0,0 0 0,1-1-1,-1 1 1,1-1 0,0 0-1,0 0 1,8 5 0,1-2-4,1 0 0,0-2 1,20 6-1,2 0 89,-2-1-1,-24-7 24,-1 0 0,0 1 1,0 0-1,0 1 0,-1-1 1,1 2-1,-1-1 0,0 1 1,8 6-1,-14-9-22,0 0 0,0 0-1,-1 0 1,1 1 0,-1-1-1,1 0 1,-1 0 0,0 1-1,0-1 1,0 1 0,0-1-1,-1 1 1,1-1 0,0 1 0,-1 0-1,0-1 1,0 1 0,0 0-1,0-1 1,0 1 0,0-1-1,-1 1 1,1 0 0,-1-1 0,0 1-1,0-1 1,-1 4 0,-4 7-122,0-1 1,-1 1-1,-1-2 1,-9 14-1,-47 53-2404,15-30-5940,36-36 2523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3:32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54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34 5376,'0'-2'278,"0"1"0,0 0 0,0 0 0,0 0 0,-1 0 1,1 0-1,0-1 0,-1 1 0,1 0 0,-1 0 0,1 0 0,-1 0 0,0 0 0,0 0 1,1 0-1,-1 0 0,0 1 0,0-1 0,0 0 0,0 0 0,0 1 0,0-1 1,0 0-1,0 1 0,-2-1 0,-8-8 4128,6 10-2353,1 1-1997,1 1 0,0-1 0,0 1-1,0 0 1,1-1 0,-1 2 0,0-1 0,1 0 0,0 0-1,0 1 1,0-1 0,0 1 0,1-1 0,-1 1-1,1 0 1,-1 4 0,-2 8 51,1 0 0,-3 29-1,1 60 322,5 0 0,4-1 0,23 129 0,-20-188-210,2 0 0,26 75 1,-27-99-157,2 1 1,0-2 0,1 0 0,1 0 0,0-1 0,2 0 0,22 23 0,-16-22 54,2 0 0,0-1 1,1-1-1,0-1 0,36 18 1,-45-26-19,7 2 170,-14-8-495,27-12-13105,-18-5 9395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55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 4 10240,'-3'-3'4819,"3"3"-4682,-1 0 4,1 0 0,-1 0 0,1 0 0,0 0 0,-1 0-1,1 0 1,-1 0 0,1 0 0,-1 0 0,1 1 0,0-1-1,-1 0 1,1 0 0,-1 1 0,1-1 0,0 0 0,-1 0 0,1 1-1,0-1 1,-1 1 0,-2 4 62,1 0 0,0 1 1,1-1-1,-1 0 0,-1 12 0,0-1 2,-17 91 457,-10 38 185,8-53-657,-17 164-1,37-173-605,3-48-3381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55.7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7 9984,'-17'-7'9029,"31"20"-7669,47 37-200,66 42 0,-82-58-1089,-2 2 0,67 71 0,-64-60-66,-27-25 16,-14-15-38,1 0-1,9 9 0,-8-12-79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05.5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625 121 8320,'0'0'97,"0"-1"0,0 1 1,0 0-1,0-1 1,0 1-1,0 0 0,0-1 1,0 1-1,0 0 0,0-1 1,0 1-1,0 0 0,0-1 1,0 1-1,0 0 0,0-1 1,0 1-1,0 0 1,0-1-1,-1 1 0,1 0 1,0 0-1,0-1 0,0 1 1,-1 0-1,1 0 0,0-1 1,0 1-1,-1 0 0,1 0 1,0-1-1,0 1 1,-1 0-1,1 0 0,0 0 1,-1 0-1,1 0 0,-6 0 2390,-15 0 2478,17-1-4734,0 1 0,0-1 0,0 1 0,0-1 0,-1 0 0,1-1 0,0 1 0,1-1 0,-8-3 0,-1-3 180,-18-14 1,18 13-157,-19-12 0,19 15-119,-1 0 1,0 1-1,0 1 1,0 0-1,-1 1 0,1 0 1,-27-2-1,23 5-36,-1-1 0,1 2 0,-1 1 0,1 0 0,-32 8 0,39-6-94,0-1 0,1 1 0,-1 0 0,1 1 1,0 0-1,0 1 0,0 0 0,1 0 0,0 1 0,0 0 1,0 0-1,1 1 0,-8 11 0,7-7-7,1 0-1,0 0 0,1 1 0,0-1 1,1 2-1,0-1 0,1 0 0,1 1 1,-3 20-1,2 2-1,2-1 0,1 1 0,6 53 0,-2-62-3,2 0 0,1 0 0,0 0 0,3-1 0,12 29 0,-13-39 2,0 0 0,2-1 0,0 1 0,0-2 0,2 0 0,-1 0 1,2-1-1,0 0 0,22 16 0,-17-17 61,0 0 0,1-1-1,0-1 1,0-1 0,1-1 0,0 0 0,35 7 0,-44-13-16,-1 0-1,1 0 1,-1-1 0,1-1-1,-1 0 1,17-1 0,-23 0-17,1 0 0,0 0 1,0-1-1,0 1 0,-1-1 1,1 0-1,-1 0 0,0-1 1,1 1-1,-1-1 0,0 0 1,-1 0-1,1 0 0,0-1 1,-1 1-1,5-7 1,-1-1 19,0 0 1,-1-1 0,0 0-1,-1 0 1,0 0 0,-1-1 0,3-16-1,11-96 117,-15 100-157,5-113-1,-8 116 99,-2-1 0,0 0 0,-11-43 0,5 50 5,6 15-104,2 10-44,13 78 13,-2-8 10,27 100 0,141 357 647,-65-229 59,-95-245-485,-3 1 0,16 127-1,-29-158-120,-2 0-1,-1-1 0,-1 1 0,-6 35 1,5-55-69,-1 0 0,0 0 0,-1 0 1,0 0-1,-1-1 0,0 0 1,0 0-1,-2 0 0,1-1 0,-1 0 1,-1 0-1,1 0 0,-15 12 0,10-12-43,0-1 0,-1-1 0,0 0 0,0 0 0,-1-2 0,0 1 0,0-2 0,0 0 0,-1-1-1,-20 4 1,-2-2-149,0-3 0,-71-1-1,51-4-161,1-3-1,-100-21 1,145 24 271,1-1 0,0 0 0,0-1 0,1 0 0,-1-1 1,1 0-1,0 0 0,0-1 0,-12-10 0,16 11-2,0 1 1,0-1-1,1-1 0,0 1 1,0-1-1,1 1 0,-1-1 1,1 0-1,1 0 1,-1-1-1,1 1 0,0 0 1,0-1-1,1 1 0,-2-13 1,3 7-46,0 0 0,1 0-1,0 0 1,1 0 0,0 0 0,1 0 0,0 1 0,1-1 0,0 1 0,10-17-1,7-10-240,43-57-1,-39 59 269,112-183-14,-31 48 299,12 9 157,-57 93-214,121-107 1,-150 152-1144,1 1 0,50-26 1,-41 26-2294,40-31 0,-51 31-878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56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10 103 9600,'-10'-14'8480,"10"12"-8056,0 1-200,0-1-1,0 0 1,1 0 0,-1 0-1,0 0 1,1 1 0,-1-1 0,1 0-1,1-2 1,0 0-181,0 1-1,0-1 1,1 0 0,-1 1-1,1 0 1,0-1-1,6-4 1,-3 4 72,0 0 0,0 0-1,0 1 1,0 0 0,1 0 0,0 0 0,-1 1-1,1 0 1,0 0 0,0 1 0,0 0 0,14 0 0,-17 1-22,0 0 0,0 0 0,0 1 1,1-1-1,-1 1 0,0 1 0,0-1 1,0 0-1,0 1 0,0 0 0,-1 0 1,1 0-1,0 0 0,-1 1 0,1-1 1,-1 1-1,0 0 0,0 0 0,0 0 1,-1 0-1,1 1 0,3 5 0,-2-2 14,-1 0 0,-1-1-1,1 1 1,-1 0-1,0 0 1,0 1 0,-1-1-1,1 12 1,-2 5 26,-4 32 0,0 5 119,4-57-250,0 0 1,0-1-1,1 1 1,-1 0 0,1 0-1,0-1 1,0 1 0,0 0-1,0-1 1,1 1 0,-1-1-1,1 1 1,0-1 0,4 6-1,-3-7 10,0 1 0,0 0 0,0-1 0,1 1 0,-1-1 0,1 0 0,0 0 0,-1 0 0,1-1 0,0 1 0,0-1 0,0 0 1,5 1-1,7 0-191,-1 0 1,1-1 0,0 0-1,0-2 1,18-2 0,40-10-9221,-57 9 5932,6 3-714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57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21 7296,'-19'-20'11154,"21"43"-10801,-1-6-186,4 12-33,11 43-1,0-5-165,-3 5 70,19 90 25,-27-144-225,-3-14-264,-1 0 0,0-1-1,0 1 1,0 0 0,0 6-1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57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88 9472,'7'0'3520,"1"4"-2752,13-4 416,-8 0 0,7-4-161,5 1 97,5-3-416,2-3-160,1-2-320,0 0-160,1 1 32,-5 2-128,3 1-64,1 3-864,5 1-320,0-1-703,-6 0-289,9-3-1920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57.8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30 8960,'-3'-9'2144,"-2"-11"4565,6 39-5413,1-7-1125,1 0 0,0 0 0,1 0 0,0-1 0,1 0 0,0 1 0,1-1 0,0-1 0,0 1 0,14 14 0,-16-20-146,1 1 0,0-2 0,0 1 0,0 0 0,1-1 0,0 0 0,-1-1 0,1 1 0,1-1 0,-1 0 0,0-1 0,1 1 0,-1-1-1,1 0 1,0-1 0,0 0 0,0 0 0,0 0 0,-1-1 0,11-1 0,2-1-150,-1-1 0,1-1 0,21-8 0,-23 6-2529,26-14 0,-30 12 228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58.1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20 8064,'-16'-17'10264,"11"15"-9531,6 11 221,2 2-886,1 0 0,0-1 0,1 1 0,0-1-1,0 0 1,1-1 0,8 10 0,3 7 67,46 87 20,-16-29-140,-6-10 17,34 53 70,-42-80-301,-9-19-2717,-22-26 2306,-2-1 526,0-1 0,0 0 0,0 0 0,0 0 0,0 1-1,0-1 1,1 0 0,4 2-2440,-4-2 2440,-1 0 0,0 0 0,0 0 0,0 0 0,1 0 0,-1-1-85,8-8-3825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58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 9344,'1'-1'236,"0"0"0,-1-1 1,1 1-1,0 0 0,0 0 1,0 0-1,0 0 0,0 0 0,0 0 1,1 0-1,-1 1 0,0-1 1,0 0-1,1 1 0,-1-1 0,0 0 1,1 1-1,-1 0 0,1-1 1,-1 1-1,0 0 0,3 0 1,-1-1 13,1 1 1,-1 0-1,1 0 1,-1 0 0,0 1-1,1-1 1,-1 1 0,0 0-1,6 2 1,-3 0-62,0 1 0,-1-1-1,1 1 1,-1 1 0,0-1 0,0 1 0,0 0 0,0 0-1,3 6 1,34 54 366,-31-47-422,54 83 624,-25-40-138,42 88-1,-39-47-31,42 146 0,-79-225-780,-1 0 0,3 38 0,-6 9-5303,0-62 2606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59.4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 8832,'-15'7'11038,"24"-6"-9650,105-9-273,1 8 522,-114 0-1598,0 0 0,1 0 0,-1 1 0,0-1 0,0 0 0,1 1 0,-1-1 0,0 1 0,0-1 0,0 1 0,0 0 0,1-1 0,-1 1 1,0 0-1,0 0 0,-1 0 0,1-1 0,0 1 0,0 0 0,0 0 0,0 0 0,-1 1 0,1-1 0,-1 0 0,1 0 0,-1 0 0,1 0 0,-1 1 0,0-1 0,1 0 0,-1 0 0,0 3 0,1 5-10,0 0 1,0 1-1,-2 14 0,0-9 22,1-3-96,0-5 41,0 1 0,0-1 0,0 1 0,1-1 0,3 12 0,-3-17 7,0 0 0,0 0 0,0 0 0,0 0 0,0 0 0,0 0 0,1-1 1,-1 1-1,0 0 0,1-1 0,0 1 0,-1-1 0,1 1 0,0-1 0,0 0 0,-1 0 0,1 0 1,0 0-1,0 0 0,0 0 0,0-1 0,1 1 0,3 0 0,1 0-237,0 0 0,0 0 0,0-1-1,0 0 1,7-1 0,-6-1-2073,0 1-1,1-1 1,14-5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0:59.8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10112,'4'-4'7474,"2"17"-6164,-4-9-1135,3 8-11,0 1 0,-1-1 0,0 1-1,-1 0 1,0 0 0,1 22 0,-3 82 22,-2-60-116,1-18-220,2 70-981,0-91-1594,7 35 1,-5-38-1260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00.6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90 8448,'-3'-4'10474,"18"-10"-9555,2 0 0,32-20 0,-43 30-780,0 1 0,1 0 1,-1 0-1,1 0 0,0 1 0,8-2 0,-13 4-41,-1-1 0,1 1 0,-1 0 0,1 0 0,-1-1 0,1 1 0,0 0 0,-1 1 0,1-1 0,-1 0 0,1 0 0,-1 1 0,1-1 0,-1 0 0,1 1 0,-1 0 0,0-1 0,1 1 0,-1 0 0,0 0 0,1-1 0,-1 1 0,0 0 0,0 0 0,0 1 0,0-1 0,0 0 0,0 0 0,0 0 0,0 1 0,-1-1 0,1 0 0,0 1 0,-1-1 0,2 3 0,-2 0-48,0-1 0,1 0-1,-1 1 1,0-1 0,0 1 0,-1-1 0,1 1 0,-1-1 0,0 0 0,0 1 0,0-1 0,0 0 0,0 0 0,-1 0 0,-3 5 0,-6 19-119,10-26 53,1 0-1,0 0 1,-1 0 0,1 0-1,0 0 1,0 1 0,0-1-1,0 0 1,0 0-1,0 0 1,0 0 0,0 0-1,0 1 1,0-1-1,1 0 1,-1 0 0,0 0-1,1 0 1,-1 0 0,1 0-1,-1 0 1,1 0-1,0 0 1,-1 0 0,1 0-1,0 0 1,0 0-1,0-1 1,0 1 0,-1 0-1,1-1 1,0 1 0,2 1-1,3 0-34,0 0 0,-1 0 0,1-1 0,0 1 0,9 0-1,-6-1 42,4 1-37,0 1 1,0 0 0,0 0 0,-1 2 0,20 8 0,-29-12 68,-1 1 0,1-1 0,-1 1 1,1-1-1,-1 1 0,0 0 1,0 0-1,1 0 0,-1 0 0,-1 0 1,1 1-1,0-1 0,-1 1 1,1-1-1,-1 1 0,1-1 0,-1 1 1,0 0-1,0 0 0,-1 0 1,1-1-1,0 1 0,-1 0 1,0 0-1,0 0 0,0 0 0,0 0 1,0 0-1,0 0 0,-1 0 1,0 0-1,0 2 0,-3 6-16,-1 0 0,1 0-1,-2 0 1,0-1 0,0 0 0,-1 0-1,0-1 1,-12 12 0,10-11-1040,0-1-1,-1 0 1,0-1 0,-13 7-1,14-10-2517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10.1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34 7296,'-5'-8'5145,"4"8"-4947,0-1-157,1 1 1,0 0-1,-1 0 1,1-1 0,0 1-1,-1 0 1,1 0-1,-1-1 1,1 1-1,0 0 1,0-1-1,-1 1 1,1 0-1,0-1 1,0 1-1,-1-1 1,1 1-1,0 0 1,0-1-1,0 1 1,0-1-1,-1 1 1,1-1-1,0 1 1,0-1-1,0 0 1,-4-13 5638,-8 29-3782,9-10-1833,1 0-1,0 0 1,0 0 0,0 0-1,1 1 1,0-1-1,0 1 1,0-1 0,0 11-1,0 0-6,-2 32 17,1 1 1,3-1-1,2 0 1,2 0-1,2-1 1,20 71-1,-6-48-100,41 91 1,-40-114 86,2-2 1,53 76 0,-58-96 29,1 0 1,44 42-1,-63-66-240,0 0 0,1 0 0,-1 0 0,0 0 0,1 0 0,-1 0 0,1 0-1,-1 0 1,3 1 0,10-2-5475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05.9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13056,'-5'1'8826,"13"144"-5111,24 72-3709,-25-178 300,33 142-841,-11-60-829,5 30-3116,-33-146 4027,0-1-1,0 0 1,0 0 0,0 0-1,1 0 1,0 0 0,0 0 0,0 0-1,0-1 1,1 1 0,-1-1-1,5 5 1,-5-7-88,0 0 1,0 0-1,0 0 0,0 0 1,0 0-1,0 0 0,4 0 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10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 75 6784,'1'-2'315,"0"1"1,0-1-1,0 1 1,0-1 0,0 0-1,0 1 1,-1-1-1,1 0 1,-1 0-1,1 1 1,-1-1 0,0 0-1,1 0 1,-1 1-1,0-1 1,-1-3-1,1 2-93,0 1-1,0-1 1,1 1-1,-1 0 0,0-1 1,1 1-1,1-4 1,2-14 4779,-4 33-4083,-1 26-40,-3-1 0,0 0 0,-16 56 0,-41 109 282,40-147-1141,-8 26 16,24-67-196,3-10-342,1 0 0,-1-1 0,1 1 0,0 1 0,0 4 0,22-53-15406,-13 25 12384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11.3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7936,'-9'5'9957,"8"-5"-9646,4 14 1919,-1-11-2216,-1 1 0,1-1 0,1 1-1,-1-1 1,4 4 0,27 22 563,2-2 1,53 33 0,-6-6-237,-39-20-162,43 41 0,-75-63-85,0 0 0,-1 1 0,17 26-1,19 44 132,-43-77-228,12 23 9,-5-12-9,10 25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12.0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17 116 7808,'-15'-9'11463,"14"7"-11103,1 1-256,0-1 0,0 0 0,0 0 0,0 0 0,0 0 0,0 0 0,0 0 0,1 0 0,-1 1 0,1-1 0,-1 0 0,1 0 0,0 0 0,-1 1 0,1-1 0,0 0 0,2-2 0,21-26 414,-20 26-407,0 0-1,1 0 1,0 1 0,-1-1 0,1 1 0,0 0 0,1 0-1,-1 1 1,10-4 0,-12 5-27,-1 1-1,0-1 0,1 0 1,0 1-1,-1 0 1,1 0-1,-1 0 1,1 0-1,-1 0 1,1 0-1,-1 1 0,1-1 1,-1 1-1,1-1 1,-1 1-1,1 0 1,-1 0-1,0 0 1,0 1-1,1-1 0,-1 0 1,0 1-1,0-1 1,2 3-1,1 2 44,0 1 0,0 0 1,0 0-1,-1 0 0,0 1 0,0-1 0,-1 1 0,0 0 0,0 0 0,-1 0 0,2 13 1,0 8 77,-2-1-1,-1 31 1,-1-43-89,0-12-129,0 1-1,1-1 1,-1 1 0,1-1-1,0 0 1,0 1 0,0-1-1,1 0 1,0 0-1,3 6 1,-4-8 10,0 0 1,0-1-1,1 1 0,-1 0 1,1-1-1,-1 1 0,1-1 1,0 1-1,0-1 1,-1 0-1,1 0 0,0 1 1,0-1-1,0-1 0,0 1 1,0 0-1,0 0 0,1-1 1,-1 1-1,0-1 0,0 0 1,3 0-1,96 0-1848,-33 0-6164,-48 0 2842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12.6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0 8320,'-9'1'11463,"9"0"-11295,1 24-20,1-1 0,8 36 0,16 49 41,-16-69-171,27 103-311,-36-139-275,2 12 223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13.0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1 139 10112,'19'-4'6738,"-5"1"-5114,89-30 1048,119-41-4523,-175 55-4047,-31 13 1909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13.6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9472,'0'-2'8726,"0"11"-5927,4 24-2741,10 12 347,-10-28-346,1 0 0,1 0 0,15 30-1,-16-39-12,-1-1-1,1 0 1,1 0-1,-1 0 0,1 0 1,8 6-1,-11-10-24,0-1 1,0 0-1,0 0 0,0 0 0,1-1 0,-1 1 0,1-1 0,-1 1 1,1-1-1,-1 0 0,1-1 0,0 1 0,0-1 0,-1 1 0,1-1 0,7-1 1,2 0 11,0-2 1,-1 1-1,1-1 1,17-7-1,-21 6-1179,0-1 1,-1 1-1,14-10 0,-6 5-3569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14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3 8448,'-6'-3'3995,"5"4"-3881,-3 7 2954,3 18-661,1-25-2461,1 36 490,2 0 0,1 0 0,2-1-1,16 57 1,-7-47-418,2-2 0,1 0 0,28 47 0,-42-84-123,1 0 0,0 0 1,0 0-1,1 0 0,0-1 1,0 1-1,11 8 0,-16-15-193,0 1 0,0-1 0,0 1 0,0-1 0,1 1 0,-1-1 0,0 0 0,0 0 0,0 1 0,0-1 0,0 0 0,1 0 0,-1 0-1,0 0 1,0 0 0,0-1 0,2 1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14.5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 8832,'0'-1'229,"1"0"0,-1 0 0,1 0 0,0 0 0,-1 1 0,1-1 0,0 0 0,0 0 0,0 0 0,0 1 0,-1-1 0,1 1 0,0-1 0,0 1 1,0-1-1,0 1 0,0-1 0,0 1 0,0 0 0,1-1 0,-1 1 0,0 0 0,0 0 0,0 0 0,0 0 0,0 0 0,0 0 0,0 0 0,0 0 0,1 1 0,-1-1 0,2 1 1,4 2 250,0-1 1,-1 2-1,14 6 0,-17-8-377,140 90 1361,-119-74-1180,-1 0-1,0 2 0,35 40 1,-44-40-107,0 0 1,-1 1 0,-1 0-1,-1 1 1,-1 1-1,8 24 1,-1 9 227,14 80 0,-25-105-519,-2 1 0,-2 0 0,-1 44 0,-3-51-1405,0 0 0,-10 37 0,9-49-1254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15.0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8576,'1'4'8629,"2"0"-8021,30 45 486,29 55-1,-33-52-1122,37 51-1,-48-82-16,8 14-4591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15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0 213 7424,'0'0'7269,"8"11"-4955,-4-11-2073,-1 1-1,1 0 0,-1-1 0,1 0 0,-1 0 0,1 0 0,-1 0 0,6-2 0,-2 2 5,20-3 76,0-1-1,0-1 1,-1-2 0,1 0 0,-1-2-1,31-14 1,-50 19-289,23-10 113,0-1 0,-2-2 0,0-1 0,39-32 0,-58 41-369,20-16-698,-27 23 372,0 1 0,0-1 1,0 1-1,0 0 0,0 0 0,1 0 1,-1 0-1,0 0 0,1 0 0,-1 1 1,1-1-1,2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06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1 9216,'-7'1'4060,"6"-1"-3929,-6 11 1439,-4 17-999,10-25-242,-9 31 219,1 0 0,2 0 1,1 0-1,-2 70 0,24 283 1151,-7-259-1238,6 74 134,50 246-1,-49-377-562,3-1-1,3 0 0,31 66 0,-36-100-92,1 0 0,2 0 0,2-2-1,1-1 1,2-1 0,54 56-1,-68-77-162,1 0-1,0-1 1,1-1-1,0 0 1,1-1-1,15 7 1,-24-12-50,0-2 1,-1 1-1,1 0 0,0-1 1,0 0-1,0 0 0,0-1 1,0 1-1,0-1 1,0 0-1,0 0 0,0-1 1,0 1-1,0-1 0,0 0 1,0-1-1,-1 1 1,1-1-1,0 0 0,-1 0 1,1 0-1,-1-1 1,6-4-1,24-23-3875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16.5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79 7808,'-2'-6'13099,"2"6"-13073,0-1-1,0 1 1,0 0-1,0-1 1,0 1-1,-1-1 1,1 1-1,0 0 1,0-1-1,0 1 1,0-1-1,0 1 1,1-1-1,-1 1 1,0 0-1,0-1 0,0 1 1,0-1-1,0 1 1,0 0-1,1-1 1,-1 1-1,0 0 1,0-1-1,1 1 1,-1 0-1,0-1 1,1 1-1,-1 0 1,0-1-1,0 1 1,1 0-1,-1 0 1,1 0-1,-1-1 1,1 1-1,18-21 541,-16 17-510,0 0 1,0 0 0,1 1 0,0-1 0,4-3 0,-5 5 34,1 0 1,-1 1 0,0-1 0,1 1-1,-1 0 1,0 0 0,1 0 0,0 0-1,-1 1 1,1-1 0,-1 1 0,1 0-1,3 0 1,-5 0-31,-1 1 0,0-1 1,1 0-1,-1 0 0,1 1 0,-1-1 0,0 1 1,1-1-1,-1 1 0,0-1 0,0 1 1,0 0-1,1 0 0,-1-1 0,0 1 0,0 0 1,0 0-1,0 0 0,0 0 0,0 1 0,-1-1 1,1 0-1,0 0 0,0 0 0,-1 1 0,1-1 1,-1 0-1,1 1 0,-1-1 0,0 0 0,0 1 1,1-1-1,-1 1 0,0-1 0,0 2 1,-1 6 106,1-1 0,-2 1 0,-2 13 1,3-19-149,0 0 4,-4 26 64,5-27-113,0-1 0,0 1 0,0 0 1,0-1-1,0 1 0,0 0 0,1 0 1,-1-1-1,0 1 0,1-1 0,-1 1 1,1 0-1,1 2 0,-1-3 4,0-1-1,0 1 1,0 0 0,0-1-1,0 1 1,0-1 0,-1 0-1,1 1 1,0-1-1,0 0 1,0 1 0,0-1-1,0 0 1,1 0 0,-1 0-1,1 0 1,22-1-355,-12 1 230,0 0 76,-1 1-1,1 0 1,-1 0 0,15 5 0,-22-5 83,1 0 1,-1 1 0,0 0-1,1 0 1,-1 0 0,0 0-1,0 0 1,0 1 0,-1 0-1,1 0 1,0 0 0,-1 0-1,5 7 1,-7-8 29,0 0 0,0 0 1,-1 0-1,1 0 0,-1 0 0,0 0 0,1 0 1,-1 0-1,0 1 0,0-1 0,0 0 0,0 0 1,-1 0-1,1 0 0,-1 0 0,1 0 0,-1 1 1,0-1-1,0 0 0,0-1 0,0 1 0,0 0 1,-2 3-1,-3 5 54,-1-1 0,-16 18 0,5-10-606,0-1-1,-2-1 1,-42 25 0,42-29-3742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20.0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67 7296,'-3'4'8598,"11"-2"-5507,0-1-3399,62-16 2228,-21 6-1500,182-33 562,-198 38-710,47 0 0,-79 4-556,0 1 0,-1-1 1,1 0-1,0 0 0,0 0 0,-1 1 0,1-1 0,0 1 0,-1-1 0,1 0 0,2 4-852,28 0-10940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21.2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18 110 7296,'-17'-11'12511,"22"0"-11188,5 1-1033,1 1 0,1 1-1,-1-1 1,1 2 0,24-11 0,-13 6 3,-20 10-235,1 0 0,0 0 1,0 0-1,1 1 0,-1-1 0,0 1 1,0 0-1,1 0 0,-1 1 0,0 0 0,1-1 1,-1 1-1,1 1 0,-1-1 0,0 1 1,1-1-1,-1 1 0,0 1 0,1-1 0,-1 0 1,0 1-1,5 3 0,-3-1 46,-1-1 0,0 1 0,0 1 0,-1-1 0,0 0 0,1 1 0,-1 0 0,-1 0 0,1 0 0,-1 1 0,0-1 0,0 1 0,0 0 0,-1 0 0,2 7 0,0 4 14,-1 0 0,0 0 0,-2 0 1,0 0-1,0 0 0,-4 26 1,-22 103 92,19-119-168,3-13 23,1-9-70,1 1 0,0-1 0,0 0 1,0 1-1,1-1 0,0 1 0,0-1 0,0 1 0,2 5 0,-2-10 0,1 0 0,-1 0 0,1 0 0,0 0 0,-1 0 0,1 0 0,0 0 0,0 0 0,0 0 0,0-1 0,0 1 0,0 0 0,0-1 0,0 1-1,0 0 1,0-1 0,0 0 0,0 1 0,1-1 0,-1 0 0,0 1 0,2-1 0,28 3-42,56-9 128,3 0-313,-44 6-1967,10 0-6244,-47 0 6144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21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17 7296,'4'-17'10906,"-8"26"-10618,1-1 0,0 1 0,1 0 0,0 0-1,1 0 1,-1 1 0,2-1 0,-1 11 0,0 4 6,-27 283 762,27-244-2213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22.1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10880,'6'3'7789,"1"2"-7382,-1 0 0,1 0 1,7 10-1,1 6-109,-2 0 0,14 30 0,-17-29-167,2-1-1,25 35 0,-24-41-103,1 0 0,0-1 0,1-1 0,27 19 0,-15-15-298,1-1 1,33 14-1,-37-20-3446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22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1 112 7936,'0'-1'12202,"7"-9"-12052,0 1 0,0 0 1,1 0-1,0 0 0,0 1 0,1 0 1,0 1-1,0 0 0,1 0 0,0 1 0,14-6 1,-21 10-95,-1 1-1,1 0 1,0 0 0,-1 0 0,1 0 0,0 0 0,0 1 0,0-1-1,-1 1 1,1 0 0,0 0 0,0 0 0,0 0 0,0 0 0,0 1-1,0-1 1,-1 1 0,1 0 0,0 0 0,0 0 0,-1 0 0,1 0 0,-1 0-1,1 1 1,-1 0 0,1-1 0,-1 1 0,0 0 0,0 0 0,2 2-1,1 3 79,0-1-1,-1 1 1,0 0-1,0 0 1,0 0-1,-1 0 1,0 1-1,-1-1 1,3 14-1,0 6 169,-2 0-1,-1 53 1,-2-59-44,-1-19-259,1 0-1,1 1 1,-1-1 0,0 1 0,1-1-1,-1 0 1,1 1 0,0-1 0,-1 0-1,1 0 1,0 1 0,0-1 0,1 0-1,-1 0 1,0 0 0,1 0 0,-1-1 0,1 1-1,0 0 1,0 0 0,-1-1 0,1 1-1,0-1 1,0 0 0,4 2 0,0 0 18,1-1 0,-1 0 0,1-1 0,-1 1 1,1-1-1,0-1 0,-1 1 0,8-1 1,27 4-10,-21-1-2699,1-2-6114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23.6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1 431 8704,'-1'-13'11424,"6"10"-12182,21-13 1713,-1 2-1,56-23 0,58-9 11,-38 13-100,153-41 572,2 15-1006,-191 45-405,148-23 162,-113 22 206,99-28 0,-125 21-490,-71 21-149,1 0 1,0 0 0,-1 0-1,1 1 1,0 0 0,0 0 0,-1 0-1,1 0 1,0 0 0,-1 1-1,1 0 1,4 1 0,24 11-10228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24.5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4 118 9728,'-4'-5'12929,"8"-1"-13795,2 0 1067,0-1-88,0 0 1,0 1 0,1-1 0,0 2 0,0-1 0,10-5 0,-3 3 75,0 1-1,1 0 1,0 1 0,0 1 0,0 0 0,1 1 0,0 1 0,0 0 0,0 1-1,0 1 1,25 1 0,-38 0-102,0 0 1,-1 1-1,1-1 0,0 1 0,0-1 0,-1 1 0,1 0 1,0 0-1,-1 0 0,1 1 0,-1-1 0,1 0 1,-1 1-1,0 0 0,0 0 0,0-1 0,0 1 0,0 0 1,0 1-1,0-1 0,0 0 0,-1 0 0,1 1 1,-1-1-1,2 6 0,-1-3-38,-1 1 0,0 0 0,-1-1-1,1 1 1,-1 0 0,0-1 0,0 1 0,-1 0 0,0-1 0,0 1 0,-3 9-1,-23 78-181,27-92 131,0-1-1,-1 1 1,1 0-1,0 0 1,0 0 0,-1 0-1,1 0 1,0 0-1,0 0 1,0 0-1,0-1 1,1 1 0,-1 0-1,0 0 1,0 0-1,0 0 1,1 0-1,-1 0 1,0-1-1,1 1 1,-1 0 0,1 0-1,-1 0 1,1-1-1,-1 1 1,1 0-1,0-1 1,-1 1 0,1 0-1,0-1 1,-1 1-1,1-1 1,0 1-1,0-1 1,0 1 0,-1-1-1,3 1 1,2 0-19,0-1 1,0 1-1,1-1 1,-1 0 0,9-1-1,2 1-25,-3-1-4,-6 1 52,1 0 0,-1 0 0,1 0 0,-1 1 0,1 0 0,-1 1 0,0-1 0,12 5 0,-5 1 34,-7-4-29,1 0 1,0 1-1,-1 0 1,13 10-1,-18-13 26,-1 1 0,0-1-1,1 0 1,-1 1-1,0-1 1,0 1 0,0-1-1,0 1 1,0-1-1,0 1 1,-1 0-1,1-1 1,0 1 0,-1 0-1,1 0 1,-1-1-1,0 1 1,0 0 0,0 0-1,0 0 1,0 0-1,0-1 1,0 1 0,0 0-1,-1 0 1,1 0-1,0-1 1,-2 3-1,-2 7 5,-1 0-1,-1-1 0,0 0 0,0 0 0,-1 0 0,0-1 0,-1 0 0,0 0 1,0-1-1,-1 0 0,0-1 0,0 0 0,-1 0 0,-10 6 0,-1-3-263,0 0-1,0-1 1,-1-1-1,0-1 1,-1-1-1,-25 3 1,47-9 1,-1 1 0,1-1 0,0 0 0,-1 0 1,1 0-1,-1 0 0,1 0 0,-1 0 0,1 0 0,0-1 0,-1 1 1,1 0-1,-1-1 0,1 1 0,0-1 0,-1 0 0,-1-1 0,0-8-3818,4 9 3708,-1 0 0,1-1 0,0 1-1,-1 0 1,1 0 0,0-1 0,0 1 0,0 0 0,0 0-1,1-1 1,16-13-3792,0 1-58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31.0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0 7808,'-8'1'8252,"0"10"-6451,6-7-1704,-1 1 1,2 0-1,-1 0 1,1 0-1,-1 0 0,1 0 1,0 7-1,1 40 361,0-25-261,4 118 443,10 50 107,-7-146-462,1-1 0,3 0 0,33 90 0,-32-109-243,1 0-1,2-1 1,1 0-1,1-1 1,1-1-1,1-1 1,29 30-1,44 30 733,-77-73-1381,33 19 0,-37-26-907,0 0 0,12 4 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31.5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3 6784,'-1'-2'9581,"-1"15"-7762,-2 20-2126,-17 295 1754,17-109-7043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07.0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1633 10624,'6'2'1113,"0"-1"1,-1 0 0,1 0 0,7 0-1,-11-1-934,-1 0 0,1-1 0,0 1 0,0 0 0,-1 0 0,1-1 0,0 1-1,-1-1 1,1 0 0,-1 1 0,1-1 0,0 0 0,-1 0 0,0 0 0,1 0 0,-1 0-1,0 0 1,1-1 0,0-1 0,12-15 249,-1 0 0,-1-1 1,0 0-1,-2-1 0,0-1 0,7-22 0,0-23-138,-3 0 0,11-122 0,-19 92-304,-5 0 0,-19-167 1,-62-183-682,62 372 860,-37-96 0,60 201-95,11 59 16,0 4 154,32 100-1,62 84-149,-72-189-105,94 200 195,24-12-1939,-152-272 1471,-1 0 0,0-1 0,-1 1 0,1 1 0,-1-1 0,0 0 0,1 6 0,-3-11 212,0 1 0,1-1 0,-1 0 0,0 0 0,0 1 0,0-1 0,0 0 0,0 1 0,0-1 0,0 0 0,0 1 0,0-1 0,0 0 0,0 1 0,0-1 0,0 0 0,0 1 1,-1-1-1,1 0 0,0 1 0,0-1 0,0 0 0,0 1 0,-1-1 0,-6-2-1864,-12-14-1471,18 15 3296,-27-27-4002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31.8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9216,'4'4'7885,"5"4"-5780,15 14-2138,-2 5 291,-2 0 1,-1 0-1,30 60 1,25 37-72,-57-101-240,2 0 0,20 19 0,-26-29-1240,1-2 1,17 13-1,-22-20-1240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32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49 7424,'-1'-12'13882,"8"8"-15050,1-1 1369,0 1 0,1 0-1,-1 0 1,1 1 0,0 0-1,0 0 1,1 1 0,-1 0 0,14 0-1,-20 2-100,1 0 0,0 0 0,0 0 0,0 1-1,0-1 1,0 1 0,0 0 0,-1 0 0,1 0 0,0 1-1,4 2 1,-6-3-51,0 1 0,1 0 1,-2-1-1,1 1 0,0 0 0,0 0 0,0 0 0,-1 0 0,1 1 0,-1-1 1,0 0-1,0 1 0,0-1 0,0 0 0,0 1 0,0 0 0,0-1 0,0 5 1,-1 20 59,0-23-102,0 1-1,0 0 1,0-1-1,1 1 0,0 0 1,1 5-1,-2-9-19,1 0-1,-1 0 0,1 0 0,0 0 1,-1-1-1,1 1 0,0 0 0,0 0 1,0-1-1,0 1 0,-1 0 0,1-1 1,0 1-1,0-1 0,0 1 0,0-1 1,0 1-1,0-1 0,0 0 0,1 0 1,-1 1-1,1-1 0,27 1 78,-22-1-25,60-2-264,-33 1-2751,-1 1-5199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34.3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34 7936,'-4'11'5909,"10"-7"-3605,9-5-1502,0-1 1,25-5-1,9-2-569,165-20 87,-185 28-2224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34.7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8960,'0'0'2896,"2"12"1466,12 15-3067,-8-16-1022,0 0-1,13 17 0,79 118-144,-56-87-2805,-41-58 2394,-1 1 1,1-1-1,0 0 0,1 0 1,-1 0-1,0 0 0,0 0 1,0 0-1,1 0 0,-1 0 1,0 0-1,2 0 0,6 3-3247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35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 8448,'-1'0'240,"0"0"1,0 0-1,0 0 1,0 0-1,0 1 1,0-1-1,0 0 1,0 1-1,0-1 1,0 1-1,1-1 1,-1 1-1,0-1 1,0 1-1,0-1 1,0 1-1,1 0 1,-1 0-1,0-1 1,1 1-1,-1 0 1,1 0-1,-1 0 1,1 0-1,-1 0 1,1 0-1,0 0 1,-1 0-1,1-1 1,0 1-1,-1 2 1,0 4-72,0 0 1,1 0-1,0 12 1,0-9 319,0 13-146,0 14 336,5 47 1,-4-74-556,1 0 0,0 1 1,1-1-1,0 0 0,0-1 0,1 1 1,0 0-1,1-1 0,9 14 0,-12-21-76,1 0-1,-1 1 1,1-1-1,-1 0 1,1 0 0,0 0-1,0 0 1,0-1-1,0 1 1,0-1-1,0 0 1,1 0-1,-1 0 1,0 0-1,1-1 1,5 1-1,5 0-1093,0-1 0,26-3 0,-37 3 282,0-1 0,0 0 1,0 0-1,0 0 0,0 0 1,0-1-1,0 1 0,0-1 0,2-2 1,5-4-2869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35.5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 8832,'-6'0'8152,"0"13"-6811,5 0-1216,0 0-1,2 14 1,-1-9-73,1 6 12,1 0-1,1 0 0,2 0 0,0 0 0,1-1 1,1 1-1,1-2 0,2 1 0,0-1 0,22 35 0,-18-35-891,1-2 0,1 1-1,20 18 1,-35-38 701,2 2-704,0 0 0,0 0 0,0-1 1,0 1-1,0 0 0,1-1 0,0 0 0,5 3 0,0-2-2385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35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7296,'19'0'5707,"24"4"-2822,-34-2-2651,0 0 0,0 0 1,0 1-1,-1 1 0,1-1 1,-1 1-1,0 1 0,0-1 1,-1 1-1,1 1 0,-1 0 1,0 0-1,-1 0 0,1 0 1,-1 1-1,8 12 0,9 18 758,37 76 0,-54-99-894,63 150 729,-62-141-1068,-1-1 0,0 1-1,-2 0 1,0 0 0,0 34 0,-4-44-208,-4 75-6297,4-73 2592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36.3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8448,'-2'6'8651,"14"2"-7553,-4-5-904,0-1 0,0-1 1,0 1-1,1-1 0,-1 0 0,0-1 0,0 0 1,15-2-1,4 1-81,20-1-2471,-41 1 889,0 0 1,-1 0 0,1 0 0,0-1 0,8-4-1,-1-1-2109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36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28 7296,'-5'-1'7759,"5"0"-7676,0 1-1,-1-1 1,1 1-1,0-1 1,0 1-1,0-1 1,0 1 0,0-1-1,0 1 1,0-1-1,1 1 1,-1 0-1,0-1 1,0 1-1,0-1 1,0 1 0,1-1-1,-1 1 1,0 0-1,1-1 1,0-1 28,0 1 1,0 0-1,0 0 1,0 0-1,0 0 1,0 0 0,0 0-1,1 0 1,-1 0-1,0 0 1,1 1-1,-1-1 1,1 0-1,-1 1 1,0-1-1,1 1 1,-1 0-1,1-1 1,0 1-1,-1 0 1,1 0-1,-1 0 1,2 0-1,1 0 77,-1 0 0,1 1 0,-1-1 0,1 1-1,-1 0 1,1 0 0,-1 0 0,0 0 0,6 3-1,-4-1-66,-2 0-1,1 0 1,0 0 0,0 0-1,-1 0 1,0 1-1,0 0 1,0 0-1,0-1 1,0 2 0,-1-1-1,0 0 1,0 0-1,0 1 1,2 8-1,-1 1 104,-1 1-1,0-1 0,-1 1 0,-1 14 1,0-22-206,1 0 0,0 0 0,0 0 0,0-1 0,3 7 0,-3-10-19,-1 0 0,1 0-1,1-1 1,-1 1 0,0-1 0,1 1 0,-1-1 0,1 1-1,0-1 1,0 0 0,0 0 0,0 0 0,0 0-1,4 3 1,2-1-19,1 0 0,0-1 0,0 0-1,0-1 1,0 1 0,0-2 0,0 1 0,1-1-1,10-1 1,35-3-3178,-3-6-5807,-35 5 4771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37.8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7936,'0'-3'11823,"0"19"-9578,0 21-2890,0 323-1403,0-356 1872,-1 1-597,1 1 1,0-1-1,1 1 1,-1-1-1,1 1 0,0-1 1,4 10-1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07.3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0 217 11520,'21'-9'4288,"-16"-2"-3329,16-6 577,-10 6 96,5-1-512,8-7 0,13 0-512,15 1-192,11-1-256,3 2-256,8-3-32,-6 6-800,-2 1-256,-8 4-960,-6 4-383,-7 1-2625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38.4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48 8064,'-1'7'9262,"8"-14"-7165,3 1-1766,0-1-1,1 2 0,0 0 0,0 0 0,0 1 0,0 0 1,1 1-1,0 0 0,-1 1 0,17-1 0,-26 3-306,-1 0 0,1 0 1,-1 0-1,1 0 0,0 0 0,-1 0 0,1 1 0,-1-1 0,0 0 0,1 1 0,-1-1 0,1 1 1,-1 0-1,0-1 0,1 1 0,-1 0 0,0 0 0,1 0 0,-1 0 0,0 0 0,0 0 0,0 0 1,0 0-1,0 1 0,0-1 0,0 2 0,1 1 97,-1 1 0,0-1 0,0 1 0,0-1-1,-1 1 1,1 9 0,-2-10-79,1-1-1,0 0 1,0 1-1,0-1 0,1 0 1,-1 1-1,1-1 1,0 0-1,0 1 1,0-1-1,0 0 1,1 0-1,-1 0 0,1 0 1,3 5-1,2-3-50,-1-1 0,1 0 0,-1 0-1,1-1 1,0 0 0,1 0 0,-1-1-1,0 0 1,1 0 0,11 1 0,21 7-18,-39-10 31,0 0-1,1 0 0,-1 1 0,0-1 1,1 1-1,-1-1 0,0 1 0,0-1 1,0 1-1,1 0 0,-1 0 0,0 0 1,0 0-1,0 0 0,0 0 1,0 0-1,0 0 0,-1 0 0,1 0 1,0 0-1,0 0 0,-1 1 0,1-1 1,-1 0-1,1 0 0,-1 1 1,0-1-1,1 0 0,-1 1 0,0 1 1,0-1-9,-1 1-1,1-1 1,-1 0 0,0 1 0,0-1 0,0 1 0,0-1 0,0 0 0,-1 0 0,1 0 0,-1 0 0,1 0 0,-1 0 0,0 0 0,0 0 0,0-1 0,-2 3 0,-76 52-3235,23-21-2362,35-20 674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41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1800 7296,'6'-1'7243,"21"-2"-5937,-24 3-1095,0 1 1,0-1 0,0 1-1,0 0 1,0 0 0,3 1-1,-3-1-82,0 0 0,-1 0 0,1 0 0,0-1 0,0 1 0,2-1 0,48-2 1018,87-17 0,-89 11-871,127-30 1119,33-4 362,-107 32-1561,-44 5 62,0-2 1,63-16-1,-10-13 159,9-2-18,114-8 157,-162 34-381,116-36 81,-37 9 80,239-36 314,-316 61-709,30-4 109,77-16 23,146-21 188,-71 15-133,-66 17 27,-46 9 32,-76 3-250,209-26 296,79-14 82,-148 12-219,10-3-16,-154 27 6,84-33-1,-77 21-48,2 3 0,128-23 1,31 2 150,11-2-3,24 0-62,54-9 79,-85 3-102,-50 9-50,228-54 216,-318 61-239,-60 21 2,54-15 1,65-3 32,12-3-23,-114 20-73,28-6 95,109-10 109,-24 1-145,-116 20-23,184-27 32,32-6 65,-175 26-86,13-3-20,-76 18 70,-25 4-52,0 0 0,-1 0-1,1-1 1,9-2 0,-5 1-26,1 0-1,13-1 1,-4 0-24,18-2 44,-27 3 5,1 0-1,-1 0 1,1 1-1,-1 1 1,17 0 0,-11 0 7,116-3-1148,-132 3 1174,17 7-321,-11-5 232,-1-1 0,1 1 0,0-1 0,0 0 0,0 0 0,0-1 0,0 1 0,0-1 0,7-1 0,5 0 16,29-6-210,-46 25-6949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43.6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58 6400,'-2'-28'3008,"0"-2"4405,1 32-7195,1 0 0,-1-1 0,1 1 0,-1 0 1,1-1-1,-1 1 0,0-1 0,0 1 0,-2 2 0,-1 3 150,-4 11-43,1 1-1,1 0 1,1 1 0,0-1-1,1 1 1,1 0 0,0 33-1,3-21-186,1 0 0,1 0 0,2-1-1,8 34 1,40 121 378,-49-176-494,50 141 205,-41-124-212,0-1 0,2 0 1,23 34-1,-25-45-23,0-1 0,1 0 0,28 23 0,-31-31-167,0 1 0,0-1 1,1-1-1,-1 0 0,1 0 0,0-1 0,1-1 0,19 4 1,-29-6-344,0-1-1,1 0 1,-1 0 0,0-1 0,0 1 0,1 0 0,-1-1 0,0 1 0,0-1 0,0 0 0,0 0-1,0 0 1,0 0 0,0 0 0,0 0 0,0 0 0,2-2 0,-2 2 20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44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12 8320,'-5'-11'9050,"5"19"-7695,-3 8-768,0 0 0,2 1 0,0 28 0,1-39-509,0 152 1298,0-21-2368,0-60-7493,1-88 5408,2-2-368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44.6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8320,'-1'5'7235,"1"-5"-7113,11 6 1976,7-1-1643,0 1-1,-1 0 0,0 2 0,0 0 1,19 12-1,-9 2-214,0 1 0,-1 1 0,-1 1 1,22 31-1,37 37-113,-69-79-110,0-1 0,0 0 0,2-1 0,20 12 0,-33-21-135,16 8-660,-20-11 713,1 0-1,-1 0 1,0 0-1,1 0 1,-1 0-1,0 0 1,0 0 0,1 0-1,-1 0 1,0 0-1,1 0 1,-1 0-1,0 0 1,1 0-1,-1 0 1,0 0 0,1 0-1,-1 0 1,0 0-1,0-1 1,1 1-1,-1 0 1,1-1-86,-1 1 1,0-1-1,0 1 0,1-1 1,-1 1-1,0-1 0,0 1 0,0-1 1,0 1-1,0-1 0,0 1 1,0-1-1,0 1 0,0-1 1,0 1-1,0-1 0,0 1 1,-1-2-1,1 1-176,-1-4-929,1 1 0,-1-1 0,1 1 0,0-9-1,3-9-2449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45.6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23 124 7552,'-17'-22'9738,"16"19"-9471,0 0-1,0 0 1,0-1-1,1 1 0,-1 0 1,1 0-1,0 0 1,0-1-1,0 1 1,0 0-1,1 0 1,-1-1-1,1 1 1,2-6-1,-2 6-194,0-1 0,1 1 0,-1-1 0,1 1 0,0 0 0,0-1 0,0 1 0,0 0 0,1 0 0,-1 0 0,1 1 0,4-4 0,-7 5-42,1 1 0,-1-1 0,1 1 0,0 0 0,-1-1-1,1 1 1,0 0 0,-1 0 0,1-1 0,0 1 0,-1 0 0,1 0-1,0 0 1,0 0 0,-1 0 0,1 0 0,0 0 0,-1 0 0,1 0-1,0 0 1,0 1 0,-1-1 0,1 0 0,0 0 0,-1 1 0,1-1-1,0 0 1,-1 1 0,1-1 0,-1 1 0,1-1 0,-1 1 0,1-1-1,-1 1 1,1-1 0,-1 1 0,1-1 0,-1 1 0,0 0 0,1 1-1,2 3 117,-1 0 0,1 0 0,-1 1 0,1 6 0,-1-5 2,5 20 228,-2-1 0,2 30 0,-1-9-54,-2-20-183,-3-17-168,0 0-1,1 0 1,0 0 0,1-1-1,5 15 1,-7-22 29,0-1-1,0 1 1,0-1 0,1 0-1,-1 1 1,0-1 0,1 0 0,-1 0-1,1 0 1,-1 0 0,1 0-1,0 0 1,-1 0 0,1 0 0,0-1-1,0 1 1,-1-1 0,1 1-1,0-1 1,0 0 0,0 1 0,0-1-1,2 0 1,7-1-23,-1 1 1,20-4-1,-26 3 2,38-5-814,-27 5-750,1-1 0,-1-1-1,1-1 1,-1 0 0,14-6 0,-8-1-2927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46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7 6784,'-12'-7'8960,"16"15"-7473,39 52 182,58 93-1359,-80-116-482,16 31-3208,-32-54-340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46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1 159 7808,'8'-4'3520,"5"1"-2400,-9-1 0,4 0-160,3-3 64,6 0-160,4-4 31,4 0-511,4 0-160,4-1-64,-1 1-192,2 0 32,-1 0-704,1 0-255,-2 0-993,1 0-448,0-7-1536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46.8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8064,'1'31'7658,"1"1"-3962,16 126-3451,-17-151-227,0-1 0,0 0 0,1 0 0,0 0 0,0 0 0,0 0 0,1 0-1,6 10 1,-8-15-14,1 1-1,-1 0 0,1 0 0,-1-1 1,1 1-1,0-1 0,0 1 1,0-1-1,0 0 0,-1 0 0,2 0 1,-1 0-1,0 0 0,0 0 1,0-1-1,0 1 0,0-1 0,1 1 1,-1-1-1,0 0 0,0 0 0,1 0 1,-1 0-1,0 0 0,1 0 1,-1-1-1,0 1 0,2-2 0,20-5-34,-1-1 0,29-15 0,10-11-3294,-54 29 1684,1 1 0,15-6 0,-3 2-2033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47.1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5 8832,'-14'-5'6280,"14"6"-6117,0-1 0,0 1 1,0 0-1,0-1 0,-1 1 0,1 0 1,0-1-1,0 1 0,0-1 0,0 1 1,1 0-1,-1-1 0,0 1 0,0 0 1,0-1-1,0 1 0,1-1 0,-1 1 1,0-1-1,1 1 0,-1 0 0,27 61 131,43 71 1,-52-99-286,120 190-1396,-117-199-895,-10-13-102,-3-3-1392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07.7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47 10368,'4'-9'1243,"-4"7"-1027,1 0-1,0 0 1,0 0-1,0 0 1,0 1-1,0-1 1,1 0-1,-1 1 1,0-1-1,1 1 0,-1-1 1,1 1-1,0 0 1,-1-1-1,1 1 1,3-1-1,-1 0 20,0 0-1,0 1 0,0 0 1,0 0-1,0 0 0,0 1 0,0-1 1,0 1-1,1 0 0,-1 0 1,0 0-1,0 1 0,0-1 1,0 1-1,8 3 0,-2 0 10,0 0 0,0 1-1,-1 0 1,0 1-1,0 0 1,16 14 0,45 50 317,-37-30-400,-1 1 0,30 54 1,43 94 350,-67-120-244,-20-36-134,79 152 824,-16 6 78,-47-87-545,20 111 1,-42-150-429,-3 1 1,-2 0 0,-3 70-1,-28 123-1135,-8-90-3440,30-162 4028,-2 17-1805,4-24 2153,0 1-1,0-1 1,0 0-1,0 1 1,0-1-1,0 1 1,0-1-1,0 0 1,0 1-1,0-1 1,0 1-1,1-1 0,-1 0 1,0 1-1,0-1 1,0 0-1,0 1 1,1-1-1,-1 0 1,0 1-1,3 1-1092,-3-2 1093,1 0-1,-1 0 1,0 1-1,1-1 1,-1 0-1,1 0 1,-1 0-1,0 0 1,1 0-1,-1 0 0,1 0 1,-1 0-1,0 0 1,1 0-1,14-3-3857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47.5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8320,'2'-1'339,"-1"1"0,1 0 0,0 0-1,0-1 1,-1 1 0,1 1 0,0-1 0,0 0 0,-1 0 0,1 1 0,0-1 0,0 0 0,-1 1 0,1 0 0,-1-1 0,1 1-1,2 2 1,27 21 1579,-18-13-1505,15 13-11,-1 1 0,-1 1-1,-1 1 1,-1 2-1,-1 0 1,33 60-1,-50-80-341,60 118 482,-59-110-542,-1 0 0,0 0 0,-1 1 0,-1-1 1,3 36-1,-7-43-361,0-1 0,0 0 0,-1 0 0,-1 0 0,1 0 0,-1 0 0,-1 0 0,0 0 0,0 0 0,-1-1 0,0 0 0,-6 10 0,3-11-2029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59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6400,'0'0'2144,"-11"10"3733,11-10-5747,-1 0 0,1 1 0,0-1-1,0 0 1,0 0 0,-1 0 0,1 0 0,0 0 0,0 0 0,0 0 0,-1 0 0,1 1-1,0-1 1,0 0 0,0 0 0,0 0 0,-1 0 0,1 1 0,0-1 0,0 0 0,0 0 0,0 0-1,0 0 1,0 1 0,0-1 0,0 0 0,0 0 0,0 1 0,0-1 0,0 0 0,0 0-1,0 0 1,0 1 0,0-1 0,0 0 0,0 0 0,0 0 0,0 1 0,0-1 0,0 0-1,0 0 1,0 0 0,0 1 0,0-1 0,0 0 0,1 0-56,0 0 1,-1 0 0,1 0-1,-1 0 1,1 0-1,-1 0 1,1 0 0,-1 0-1,1 0 1,-1-1-1,0 1 1,1 0-1,-1 0 1,1 0 0,-1-1-1,1 1 1,-1 0-1,0-1 1,1 1 0,-1 0-1,1-1 1,0-1-21,0 1-1,0 0 1,0 0 0,1 0 0,-1 0 0,0 0 0,1 0-1,-1 0 1,1 0 0,-1 1 0,1-1 0,-1 1 0,1-1-1,-1 1 1,1-1 0,-1 1 0,1 0 0,0 0 0,-1 0 0,1 0-1,0 0 1,-1 0 0,1 0 0,0 0 0,-1 1 0,1-1-1,-1 1 1,1-1 0,-1 1 0,1-1 0,-1 1 0,1 0 0,-1 0-1,0 0 1,1 0 0,-1 0 0,0 0 0,0 0 0,0 0-1,0 1 1,0-1 0,0 0 0,0 1 0,0-1 0,0 1-1,0-1 1,-1 1 0,1-1 0,-1 1 0,1-1 0,-1 4 0,16 80 913,2 12-628,-17-94-344,0 1 1,0-1-1,0 0 0,1 1 0,-1-1 1,1 0-1,0 0 0,0 0 0,0 0 1,0 0-1,1 0 0,-1-1 0,1 1 0,0-1 1,4 4-1,-3-4 3,0 0 0,0 0 0,1 0 0,-1 0-1,0-1 1,1 1 0,0-1 0,-1-1 0,1 1 0,-1 0 0,7-1 0,2-1 12,-1 0 0,0-1 1,1 0-1,18-6 0,-4 0-290,-19 7-239,0-1-3822,9-25-14756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1:59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19 7168,'-5'-18'11391,"5"19"-10905,-2 4-271,1 0-1,0 0 1,1 0 0,-1 0 0,1 0 0,0-1-1,0 9 1,8 38 538,-6-36-563,61 255 964,-60-258-1145,1 7-86,-4-15-87,1 1 1,0 0-1,0-1 1,0 1-1,0-1 1,1 1-1,0-1 1,0 0-1,4 7 1,-6-11 98,1 0 0,-1 0 1,0 0-1,0 0 1,0 0-1,0 0 1,1 0-1,-1 0 0,0 1 1,0-1-1,0 0 1,1 0-1,-1 0 0,0 0 1,0 0-1,1 0 1,-1 0-1,0 0 0,0 0 1,0 0-1,1-1 1,-1 1-1,0 0 0,0 0 1,0 0-1,1 0 1,-1 0-1,0 0 1,0 0-1,0 0 0,0-1 1,1 1-1,-1 0 1,0 0-1,0 0 0,0 0 1,0 0-1,0-1 1,0 1-1,1 0 0,4-9-2939,-1-1-1524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2:00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96 8960,'0'-2'12787,"0"-11"-12012,0 10-689,0 0 0,1-1 0,0 1 0,0 0 0,0 0 0,0 0 0,0-1 0,1 1-1,-1 0 1,1 1 0,0-1 0,0 0 0,0 0 0,0 1 0,5-5 0,-4 4 31,0 0 1,1 1-1,-1-1 1,1 1-1,-1-1 0,1 1 1,0 0-1,0 1 1,0-1-1,0 1 0,0 0 1,5-2-1,-7 3-36,0 0 0,0 0 0,0 0 0,0 0 0,0 0 0,0 0 0,0 1 0,0-1 0,0 0 0,0 1 0,0 0 0,0-1 0,0 1 0,0 0 0,0 0-1,-1 0 1,1 0 0,3 3 0,-4-2 22,1 0-1,0 1 0,0-1 1,-1 0-1,1 1 0,-1-1 1,0 1-1,0-1 1,0 1-1,0 0 0,0 0 1,0 3-1,0 0 29,0 0 0,-1 1 0,0-1 1,0 0-1,-1 0 0,1 1 0,-2-1 0,1 0 0,0 0 0,-1 0 1,-4 10-1,0-7-145,2 1 0,-1 0 1,2 0-1,-1 0 0,-2 17 0,5-25-12,1 0 1,0 1-1,0-1 0,0 1 0,0-1 1,0 1-1,1-1 0,-1 0 0,1 1 0,-1-1 1,1 1-1,0-1 0,1 3 0,-1-4-8,0 1 0,1-1 0,-1 1 1,1-1-1,-1 1 0,0-1 0,1 0 0,0 0 0,-1 0 0,1 0 0,0 0 0,0 0 0,-1 0 0,1-1 0,0 1 1,0-1-1,0 1 0,4 0 0,9 0-10,-1 0 1,28-3-1,-27 1 38,0 0 0,-1 1 0,19 3 0,-33-3 17,0 0 0,1 0 0,-1 0-1,0 0 1,1 0 0,-1 0 0,0 0 0,1 0-1,-1 0 1,0 0 0,1 0 0,-1 1 0,0-1 0,1 0-1,-1 0 1,0 0 0,0 1 0,1-1 0,-1 0-1,0 0 1,0 1 0,1-1 0,-1 0 0,0 0 0,0 1-1,0-1 1,1 0 0,-1 1 0,0-1 0,0 0-1,0 1 1,0-1 0,0 0 0,0 1 0,0-1 0,0 0-1,0 1 1,0 0 14,0 1-1,-1-1 1,1 0 0,-1 0-1,0 1 1,1-1-1,-1 0 1,0 0 0,1 0-1,-2 1 1,-24 23 189,3-9-353,0-1 0,-49 23 0,35-19-1316,36-18 1270,1-1 1,-1 1-1,1-1 0,0 0 1,-1 1-1,1-1 0,-1 0 0,1 0 1,-1 1-1,1-1 0,-1 0 1,1 0-1,-1 0 0,1 0 0,-1 0 1,1 0-1,-1 1 0,0-1 1,1 0-1,-1 0 0,1-1 1,-1 1-1,1 0 0,-1 0 0,0 0 1,1-2-331,0 1 0,0 0 1,0 0-1,1 0 0,-1-1 1,0 1-1,1 0 0,-1 0 1,1 0-1,-1 0 0,1 0 1,0-2-1,11-21-5143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2:36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1 250 7808,'3'-2'10345,"5"-3"-4884,4-1-3537,39-26-2839,-27 14 1080,1 1-1,0 0 0,1 2 0,29-12 1,-54 26-163,158-61 316,-26 25 194,-94 28-155,-22 8-4613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2:36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5 137 10112,'-5'5'6264,"14"-10"1113,-2 1-5310,-2 1-3653,299-92 3736,-289 91-2103,72-16-448,-30 10-4163,-45 9 1535,1 1-2320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56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37 149 8448,'-2'0'539,"1"1"1,-1-1 0,1 1-1,-1 0 1,1 0-1,0 0 1,-1 0 0,1 0-1,0 0 1,-1 0 0,1 1-1,0-1 1,0 0-1,0 1 1,0-1 0,0 1-1,1-1 1,-2 3-1,-10 13 1912,17-22 1718,26-20-3010,4 8-798,0 1 0,57-17 0,76-11-35,-122 33-92,82-15 400,-110 24-613,-15 2-7,0-1 0,1 1 0,-1-1 0,1 1 0,-1-1 1,0 0-1,7-3 0,-6 3 1288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3:56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76 8064,'-17'12'2450,"-12"10"12150,34-22-13779,35-2 1,1-1-1,46-11 0,-50 5-409,62-24 0,10-3-18,-94 32-322,0 1-1,0 1 1,1 0 0,-1 1-1,20 0 1,-27 2-68,-1 1 0,1-1 0,-1 1 1,8 3-1,19 4-5998,-33-8 5374,0-1 0,1 0 0,-1 0 0,1-1-1,-1 1 1,1 0 0,-1 0 0,0-1 0,1 1 0,-1-1 0,3 0 0,1-1-1293,8-2-3463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01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1 991 8320,'0'9'9786,"12"-10"-8527,33-6 890,-10 4-1534,-26 3-392,-1-1 1,1 1 0,14-5-1,237-61 1820,-23 19-398,-80 20-1424,-111 17 142,63-23 0,4-12 21,-29 11-360,89-22 0,105-23 86,81-20 110,-79 45-38,-111 32-81,218-46 178,-322 55-233,155-37-34,-217 49-13,92-26-2,101-45 0,-31 10 17,-113 46-10,64-13 0,-45 13-4,75-27 0,-134 37-624,1-1-4261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02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37 7168,'1'-1'281,"-1"-1"0,0 1 1,0 0-1,0 0 0,0 0 0,0 0 1,0-1-1,-1 1 0,1 0 0,0 0 1,-1 0-1,1 0 0,0 0 1,-1 0-1,0-1 0,1 1 0,-1 0 1,1 1-1,-1-1 0,0 0 0,0 0 1,-1-1-1,-2-8 4274,5 26-2209,3 45-721,12 64 1,-12-101-1490,1 13 74,2 9 106,16 61 0,38 99 442,-47-160-620,2-1 1,29 54 0,-29-67-108,2-1 0,39 49 0,-41-61-16,0 0 1,2-2-1,0 0 1,40 28-1,-38-31-429,-13-8-154,1-1-1,-1 0 1,13 6-1,-19-11 334,0 0 0,-1 1-1,1-1 1,0 0-1,-1 0 1,1 0 0,0 0-1,0 0 1,-1 0 0,1 0-1,0 0 1,0 0 0,-1 0-1,1 0 1,0 0 0,-1 0-1,1 0 1,0-1 0,-1 1-1,1 0 1,1-1-1,10-12-6281,-3 1 2405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3:49.2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 11776,'0'12'7135,"4"-7"-6527,6-5 96,4 0-256,4-5-96,10-2-192,3-1-192,11 0 0,5-1 32,-1 6 64,-5-2-608,5 5-192,-4 8-1248,-6 4-479,1 5-2465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08.1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 10880,'-15'22'9866,"21"-17"-9141,-3-4-674,1-1 0,0 1 0,0-1 0,-1 0 0,1 0 0,6-1 0,6 1 30,235 22-762,-133-8-1929,3-5-3635,-89-9 2448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03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8960,'-1'5'8543,"0"0"-8284,0-1-1,0 1 1,0 0-1,0 0 1,1-1 0,0 1-1,0 0 1,1 9-1,0 1 82,3 168 753,29 183-842,-32-273-98,-2-50-1149,0-38 51,-3-6-908,-3-10-1860,3-1-367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03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9216,'5'-3'8681,"-5"3"-8484,11 4 1997,16 12-1837,-17-8-92,1 0 0,-1 0 1,0 1-1,-1 1 0,10 11 0,37 60 274,-46-65-499,12 17 65,1-2-1,1-1 0,2 0 1,1-2-1,1-1 1,53 39-1,-58-49-98,-13-8-15,22 12 1,25 16-3277,-63-52-7813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04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11 102 8448,'-5'-10'4539,"5"9"-3996,-1 0-1,0-1 1,0 1-1,1-1 1,-1 1 0,1 0-1,-1-1 1,1 1-1,0-1 1,0 1-1,-1-3 1,1 1-431,1-1 1,-1 1-1,1 0 1,-1 0-1,1 0 0,0 0 1,0 0-1,0 0 0,1 0 1,-1 0-1,1 0 0,-1 0 1,1 1-1,0-1 1,0 1-1,0-1 0,1 1 1,-1 0-1,0 0 0,1 0 1,0 0-1,-1 0 0,1 1 1,0-1-1,0 1 1,0 0-1,0-1 0,4 0 1,-4 2-20,-1-1 0,1 1 0,-1 0 0,1-1 0,-1 1 0,1 1 0,-1-1 0,0 0 1,1 0-1,-1 1 0,1-1 0,-1 1 0,1 0 0,-1 0 0,0 0 0,0 0 0,0 0 0,1 1 1,-1-1-1,0 0 0,0 1 0,-1 0 0,1-1 0,0 1 0,0 0 0,1 2 0,1 3 79,1-1-1,-1 1 0,-1 0 0,1-1 0,-1 2 0,4 13 1,12 73 473,-3-7-353,-13-74-293,1 0 0,1 0 0,0-1 1,9 17-1,-11-23 15,1-1-1,-1-1 1,1 1 0,0 0 0,0-1 0,1 0-1,-1 0 1,1 0 0,0 0 0,0-1 0,0 0-1,1 0 1,-1 0 0,1-1 0,5 2 0,3 0-210,-1-1 0,1 0 0,0-1 0,-1-1 0,21 0 0,-26-1-2030,-1 1 1,1 0-1,13 5 0,-8-3-1265,4 1-1538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05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31 7424,'-2'-8'1699,"2"7"-1475,0-1 0,0 1 0,-1 0 0,1-1 1,0 1-1,-1 0 0,1-1 0,-1 1 0,0 0 0,1 0 0,-1-1 0,0 1 0,0 0 1,1 0-1,-1 0 0,-5-2 4232,9 12-3931,3 7-110,0 0 0,0 0 0,2-1-1,13 21 1,43 53 310,-60-82-671,3 1-199,53 76 596,-54-74-1033,0 0-1,-1 0 1,-1 0 0,1 0-1,-2 1 1,6 19 0,-9-29 299,0 0 0,0 0 0,0-1 0,0 1 0,0 0 0,0 0 0,0-1 0,0 1 0,0 0 0,0 0 1,0-1-1,-1 1 0,1 0 0,0-1 0,0 1 0,-1 0 0,1-1 0,-1 2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05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1 153 7808,'4'-2'980,"0"0"1,1 0-1,-1 1 0,1 0 1,6-1-1,16-4 1650,141-38 660,-135 34-3301,59-18-148,-33 7-3543,-52 19 2308,-1-1 0,0-1 0,6-4-1,-5 4 135,14-8-2297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06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8960,'-6'0'8755,"6"0"-8490,-3 8 2412,3 13-4216,0-15 2495,1 13-794,0 0 0,1 1-1,5 24 1,-5-36-108,0-1 0,0 0 0,1 1 0,0-1 0,0 0 1,1 0-1,0 0 0,0-1 0,0 1 0,1-1 0,7 8 0,-7-10-27,0-1 1,1 1-1,-1-1 0,0-1 0,1 1 1,0-1-1,-1 1 0,1-2 0,0 1 1,0-1-1,0 0 0,1 0 1,-1 0-1,0-1 0,9 0 0,4-2-1062,0 0-1,0-1 0,32-9 0,-29 5-4254,-14 7 1365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06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9856,'0'0'202,"-13"0"8294,13 0-8393,-1 0 1,1 0-1,-1 1 1,1-1-1,0 0 0,-1 1 1,1-1-1,0 0 0,-1 1 1,1-1-1,0 0 0,-1 1 1,1-1-1,0 0 1,-1 1-1,1-1 0,0 1 1,0-1-1,0 1 0,-1 0 1,2 3-69,0 0 0,0 0 1,0 0-1,1 0 0,-1-1 1,1 1-1,3 4 1,0 3 22,31 75 345,21 46-155,-36-90-242,114 209-882,-125-234-2961,9 20 0,-15-29-184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06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8704,'2'-1'296,"0"1"1,0-1-1,0 1 1,0 0-1,0-1 1,0 1-1,0 0 1,0 0-1,0 0 1,0 1 0,0-1-1,0 0 1,0 1-1,0-1 1,-1 1-1,1 0 1,0-1-1,0 1 1,0 0-1,-1 0 1,4 2-1,5 4 605,-1 0 0,12 11 0,-16-13-474,17 16 593,20 26 0,-18-20-394,1 3-55,0 2-1,29 50 1,26 71 11,-69-129-554,-2 1 0,-1 1 0,0-1 0,-2 1 0,4 37 1,-2 130-6065,-8-176 3754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07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 7296,'-2'-4'10429,"0"11"-6714,1 2-4548,2 11 1004,1 0 0,1 1-1,0-1 1,2 0 0,11 32-1,-16-50-154,1 0 0,0 0 0,0 0 0,0 0 0,0 0 0,0-1 0,0 1 0,1 0 0,-1-1 0,0 1 0,1-1 0,-1 1 0,1-1 0,0 0 0,0 1 0,-1-1 0,1 0 0,0 0 0,0 0 0,0-1 0,0 1 0,0 0 0,0-1 0,0 1 0,0-1 0,0 0 0,0 0 0,0 1 0,1-2 0,-1 1 0,0 0 0,0 0 0,3-1 0,4-1-164,1 0 0,16-6 0,1-6-6037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07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8704,'-6'4'9632,"3"5"-7049,4 16-4295,0-18 2595,4 41-834,2-2 1,2 1-1,27 80 0,-29-110-283,0 0-1,11 18 0,-1-9-4970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08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 9472,'-15'14'7391,"20"-14"-6111,0 0-32,11 0-576,5 0-224,10-6-288,9 3-64,7-2 96,6 5-672,-1 0-224,-1 5-1216,-4 4-511,11 5-2465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08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4 7808,'-6'-3'8654,"4"7"-5368,5 16-3868,-2-9 1517,5 48-228,25 206-38,-28-238-1097,-1 39 0,-3-53-663,1-11 745,1-1-1,-1 0 1,0 0 0,0 0-1,0 1 1,1-1 0,-1 0 0,0 0-1,1 0 1,0 2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09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76 7296,'-9'-4'14796,"6"1"-15502,3 2 751,-1-1 1,0 1-1,1-1 1,0 1-1,-1-1 0,1 1 1,0-1-1,0 1 1,0-1-1,0 0 0,0 1 1,0-1-1,1 1 1,-1-1-1,0 1 0,1-1 1,0-2-1,1 1-7,-1 0 0,0 0 0,1 0 0,0 1-1,0-1 1,-1 0 0,4-2 0,-4 3 69,0 1 1,0 0 0,0 0-1,0 0 1,0 0-1,1 1 1,-1-1-1,0 0 1,0 0-1,1 1 1,-1-1-1,0 1 1,1-1-1,-1 1 1,1-1-1,2 1 1,-4 0-30,1 0-1,0 1 1,0-1 0,0 0 0,0 1 0,0-1 0,-1 1 0,1 0 0,0-1 0,0 1-1,-1-1 1,1 1 0,0 0 0,-1 0 0,1-1 0,-1 1 0,1 0 0,-1 0-1,1 0 1,-1-1 0,0 1 0,1 0 0,-1 0 0,0 0 0,0 0 0,1 2 0,0 4 125,0 1 0,0 0 0,-1-1 0,0 1 1,-1 8-1,-1 7-121,2 32-306,26-44-219,-17-6 406,57 35-94,-59-35 176,-1-1 0,-1 1-1,1 0 1,-1 1 0,0-1 0,0 1-1,0 0 1,3 7 0,-7-11-9,0-1 1,0 1-1,0 0 0,-1 0 1,1 0-1,-1 0 0,0 0 1,0 0-1,1 0 0,-1 0 1,0 0-1,-1 0 0,1 0 1,0 0-1,-1 0 0,1 0 1,-1 0-1,1 0 0,-1 0 1,0 0-1,0 0 0,0 0 1,0-1-1,0 1 0,0 0 1,-1-1-1,1 1 0,0-1 1,-1 1-1,-2 1 0,-1 1-77,-1 1-1,1-2 1,-1 1-1,0-1 0,0 1 1,0-2-1,0 1 0,-7 2 1,-3 1-1123,3-1-1180,1-2-3279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10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1 8192,'-6'10'9369,"4"-9"-8784,-15 12 4348,-6 4-4039,15-8-1277,1 1 0,-9 16 0,14-23-196,1-1-136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3:40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8448,'-2'2'10950,"1"6"-8121,0-3-3558,1 0 818,1 0 0,-1 0-1,1 0 1,0 0 0,1 0 0,3 8-1,2 10 70,26 75 842,57 123 0,-77-198-1125,4 13 15,-16-33-814,0 1 1,-1-1-1,1 1 1,-1-1-1,1 6 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3:41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0 133 9984,'0'0'9690,"15"-5"-7738,13-1-855,-1-1-1,49-19 1,-13 4-446,-6 5-493,1 2-1,1 3 0,0 3 1,1 2-1,67 1 0,-112 6-581,8 0-1471,-9 0-2874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3:41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5 184 9472,'-4'-3'9933,"3"-4"-7856,3-10-1997,1 8 87,0 0 1,0 0-1,1 1 1,0 0-1,0 0 1,1 0-1,0 0 1,0 1-1,1-1 1,0 1-1,1 1 1,-1-1-1,1 1 0,0 0 1,1 1-1,0 0 1,-1 0-1,1 1 1,9-4-1,-11 5-28,-1 1-1,1 0 0,0 0 1,-1 0-1,1 1 0,0 0 1,0 0-1,0 0 0,0 1 1,0 0-1,0 0 0,0 1 1,0-1-1,0 1 0,8 3 1,-12-3-85,0 0 0,0 0 0,0 0 0,0 1 0,-1-1 0,1 1 0,0 0 0,-1-1 1,1 1-1,-1 0 0,1 0 0,-1 0 0,0 0 0,0 0 0,0 0 0,0 1 1,0-1-1,0 0 0,-1 0 0,1 1 0,-1-1 0,0 0 0,0 1 0,1 2 0,-1 7-5,0 0-1,-1 1 1,-2 14-1,-2-3-1,-9 26 1,3-10-175,9-33 80,-2 16-367,4-22 393,0 1 0,0-1 0,0 0-1,0 0 1,0 0 0,0 0 0,1 0-1,-1 0 1,0 0 0,1 0 0,-1 0 0,1 0-1,-1 0 1,1 0 0,0 0 0,-1 0-1,1 0 1,0-1 0,0 2 0,5 2-1,-1 0 0,0-1-1,1 0 1,0 0 0,0 0 0,11 4 0,44 8-61,-18-4 97,-10 1 57,-32-11-29,1-1 0,-1 1 0,1 0 0,-1 0 0,0 0 0,1 0 0,-1 0 0,0 1 0,0-1 0,0 0 0,0 1 0,0-1 0,0 0 0,0 1 0,0-1 0,0 1 0,0 2-1,-1-3-16,0 0 0,0 0 0,0 0 0,0-1 0,0 1 0,0 0 0,0 0-1,0 0 1,-1 0 0,1 0 0,0 0 0,-1 0 0,1-1 0,-1 1 0,1 0-1,-1 0 1,1-1 0,-1 1 0,1 0 0,-1 0 0,0-1 0,1 1 0,-2 0-1,-20 13 41,17-11-55,-27 13-705,0-1 0,-61 19 0,89-33 424,-22 7-1991,25-8 2108,1 0 1,-1 0-1,1 0 0,-1 1 0,1-1 1,-1 0-1,1 0 0,-1 0 0,1 0 0,-1 0 1,1 0-1,-1 0 0,1 0 0,-1 0 1,1 0-1,-1 0 0,1-1 0,-1 1 0,1 0 1,-1 0-1,1 0 0,0-1 0,-1 1 0,1 0 1,-1 0-1,1-1 0,0 1 0,-1 0 1,1-1-1,0 1 0,-1-1 0,1 1 0,0 0 1,-1-1-1,1 1 0,0-1 0,0 1 1,0-1-1,-1 1 0,1-1 0,0 0 0,0-6-5093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3:42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9856,'0'12'11955,"-3"4"-8539,-2 33-4142,1 115 1510,4-93-928,0 54-116,0-42-5107,-4-92-1835,0-1 2570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3:42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10880,'-2'1'9339,"7"5"-7048,8 10-1980,30 19 793,2-2 0,73 41 0,-3-2-856,-3-1-710,-111-70 214,0 0-1,1-1 1,-1 1-1,0-1 1,1 1-1,-1-1 0,0 0 1,1 0-1,-1 1 1,1-1-1,-1 0 1,1 0-1,-1 0 1,1-1-1,-1 1 1,0 0-1,1 0 1,-1-1-1,2 0 0,1-1-1046,-1 1-1,1-1 0,-1 0 0,0 0 0,5-5 0,1-1-3141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3:43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12 117 9472,'-11'-3'13971,"12"-1"-13017,0 3-1277,3-7 575,28-45 957,-28 48-1106,0-1 1,0 1-1,1 1 0,0-1 1,-1 0-1,2 1 1,6-4-1,-11 7-59,0 0 1,0 1-1,1-1 1,-1 1-1,0-1 1,1 1-1,-1 0 0,1-1 1,-1 1-1,0 0 1,1 0-1,-1 0 1,1 0-1,-1 0 0,1 0 1,-1 1-1,0-1 1,1 0-1,-1 1 1,1-1-1,-1 1 1,0-1-1,0 1 0,1 0 1,-1-1-1,0 1 1,0 0-1,0 0 1,0 0-1,0 0 1,0 0-1,0 0 0,0 0 1,1 2-1,2 3 93,0 0-1,-1-1 0,0 1 1,0 0-1,4 12 0,-2 2-61,0 1 0,-2 0 0,0 0 0,-2 0-1,-1 35 1,0-32-92,0-21 13,0 0 0,0 0 0,0-1 0,0 1 0,1 0 0,-1 0-1,1 0 1,0-1 0,0 1 0,0 0 0,0-1 0,0 1 0,0-1 0,1 1 0,-1-1 0,1 0-1,0 0 1,0 1 0,0-1 0,0 0 0,0-1 0,0 1 0,0 0 0,1-1 0,-1 1 0,1-1-1,3 2 1,3 0-4,0-1-1,0 0 0,0 0 0,1-1 1,-1 0-1,18-1 0,20 1 25,27-1-3038,-25-3-9123,-36 3 7361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3:44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37 7040,'0'-2'480,"0"0"-1,-1 0 1,1 1 0,-1-1 0,1 0-1,-1 0 1,0 1 0,0-1 0,0 1-1,0-1 1,0 1 0,0-1 0,0 1 0,0-1-1,-1 1 1,1 0 0,-1 0 0,1 0-1,-1 0 1,1 0 0,-1 0 0,-1-1-1,-1 0 1164,5 6-1359,0 1-1,0 0 1,0 0 0,0-1 0,1 1-1,3 6 1,0 1-105,30 97 475,18 42-284,33 19-866,-86-170 426,0 0 1,0 1-1,1-1 0,-1 0 1,0 0-1,0 1 0,0-1 1,0 0-1,0 1 1,0-1-1,1 0 0,-1 1 1,0-1-1,0 0 0,0 1 1,0-1-1,0 0 0,0 1 1,0-1-1,0 0 0,0 1 1,-1-1-1,1 0 0,0 1 1,0-1-1,0 0 1,0 1-1,0-1 0,0 0 1,-1 0-1,1 1 0,0-1 1,-1 1-1,1-1-263,-1 0-1,0 1 1,0-1 0,1 0-1,-1 1 1,0-1 0,0 0-1,0 0 1,1 1 0,-1-1-1,0 0 1,0 0 0,-1 0 0,-6 0-4195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10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32 119 7424,'-12'-54'4373,"4"31"-2343,1 7-460,2-10 2575,5 40-3506,3 47 78,16 84 1,-4-41-569,42 516-85,-41-239 16,-16-377-94,1 39-326,0-39 172,-1 0 0,1 0 1,-1 0-1,1 0 0,0-1 0,1 1 0,2 6 1,-4-10 131,0 0 0,0 0-1,0 0 1,0 1 0,0-1 0,0 0 0,0 0 0,0 0 0,0 1 0,1-1 0,-1 0-1,0 0 1,0 0 0,0 0 0,0 1 0,0-1 0,1 0 0,-1 0 0,0 0 0,0 0 0,0 0-1,0 0 1,1 0 0,-1 0 0,0 1 0,0-1 0,0 0 0,1 0 0,-1 0 0,0 0-1,0 0 1,0 0 0,1 0 0,-1 0 0,0 0 0,0 0 0,1 0 0,-1 0 0,0 0 0,0-1-1,0 1 1,1 0 0,-1 0 0,0 0 0,0 0 0,0 0 0,6-9-2132,-4 5 1281,7-9-3502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3:45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5 253 8704,'-4'12'8261,"5"-20"-4693,0 4-3371,1 1 0,0 0 0,1 0 1,-1 1-1,1-1 0,-1 0 0,1 1 0,0-1 1,0 1-1,6-4 0,-3 2 39,50-33 118,1 3 0,62-26-1,-69 38-367,17-9-2475,-58 26 385,-1 0 0,15-12 0,-14 9-2232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3:45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8960,'1'25'8651,"2"3"-4256,2 6-4081,1 0 1,12 35-1,-17-67-283,0 1 0,0-1 1,0 0-1,0 0 1,0 0-1,0 0 1,0-1-1,1 1 0,-1 0 1,1 0-1,-1-1 1,1 1-1,0-1 1,-1 1-1,1-1 0,0 0 1,0 0-1,0 0 1,0 0-1,0 0 0,0 0 1,1 0-1,-1-1 1,0 1-1,4 0 1,5-1-28,-1 1 0,1-2 1,-1 1-1,16-4 1,13 0-1698,-28 4 437,12 0-4405,-8-4-3389,-6 1 5194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3:45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9856,'-1'1'9719,"1"7"-7883,3 11-2202,37 101 1503,-24-79-973,3 8-126,1-1 1,3 0-1,2-2 1,33 48-1,-39-71-1675,20 22 0,-30-36 4,-8-8 1280,-1 0 123,1-1 0,-1 1-1,1-1 1,-1 1 0,1-1 0,-1 1 0,1-1 0,-1 0 0,1 1 0,-1-1 0,1 0 0,-1 1 0,1-1 0,0 0 0,-1 0 0,1 0 0,-1 1 0,1-1 0,1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3:46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9344,'2'-1'463,"1"0"0,0 0-1,-1 0 1,1 0 0,0 1 0,0 0 0,-1-1 0,1 1 0,0 0 0,0 0 0,3 1-1,-5-1-438,2 0 209,0 1-1,0-1 1,-1 1 0,1 0-1,0 0 1,-1 0-1,1 0 1,-1 0 0,1 1-1,-1-1 1,1 1-1,-1 0 1,0-1-1,0 1 1,3 3 0,0 0 205,16 16 478,-1 0-1,27 39 1,33 68 1083,-66-100-1546,-1 1 1,17 56 0,-11-13-648,-4 0 0,-3 0 0,-3 2 0,-3-1 1,-6 108-1,-20 48-7353,17-192 2780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3:46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7552,'13'-16'10010,"-5"53"-8704,5 70 1,-10-72-1099,43 294 75,-39-285-265,2-1 0,3 0 0,1-1 1,31 70-1,-20-65-55,1 0 1,33 43-1,-37-61-750,1-1 0,1 0-1,54 46 1,-41-48-1730,-2-3-1840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3:49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60 9216,'-8'4'1392,"-1"-1"5918,14-10-3693,7-3-3021,-4 2-268,0 1 1,1 0 0,15-9-1,-20 14-239,-1 0 0,1 0 0,0 1-1,0 0 1,0 0 0,0 0-1,0 0 1,0 1 0,0-1-1,0 1 1,1 0 0,-1 0 0,7 2-1,-7-1 32,1 0 0,-1 0-1,1 1 1,-1-1 0,1 1-1,-1 0 1,0 1 0,0-1 0,0 1-1,0 0 1,0 0 0,-1 0-1,1 0 1,-1 0 0,0 1 0,0 0-1,0-1 1,2 6 0,-1-2-36,-1 0 1,1 0 0,-2 0-1,1 1 1,-1-1-1,0 1 1,0 0 0,-1-1-1,0 1 1,0 11-1,-2 28 97,2 54-319,0-97 107,0 1 0,0-1-1,1 1 1,-1-1 0,1 1 0,0-1-1,0 0 1,0 0 0,1 0 0,-1 0 0,1-1-1,0 1 1,0-1 0,0 1 0,1-1-1,-1 0 1,1 0 0,0-1 0,0 1-1,5 2 1,10 5-47,1 0 0,1-2 0,20 6 0,-25-8 102,-1-1 12,-1 1 1,0 0-1,0 2 0,0-1 1,23 19-1,-32-22 88,0-1 1,-1 1-1,1 1 0,-1-1 1,0 0-1,-1 1 1,1 0-1,-1 0 0,0 0 1,0 0-1,0 1 1,-1-1-1,0 1 0,0-1 1,0 1-1,-1 0 1,0 0-1,1 8 0,-2-11-85,-1 0-1,1-1 1,-1 1-1,0-1 0,0 0 1,0 1-1,0-1 0,0 0 1,-1 1-1,1-1 0,0 0 1,-1 0-1,0 0 1,1 0-1,-1-1 0,0 1 1,0 0-1,0-1 0,0 1 1,-1-1-1,1 0 1,-4 2-1,-5 3-104,0-2 0,0 0 0,-17 5 0,-32 6-2335,35-9-2582,12-3-43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45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17 6912,'-1'0'486,"1"1"1,-1-1-1,0 0 0,1 0 1,-1 0-1,0 0 1,1 1-1,-1-1 0,0 0 1,-3 4 3404,3-2-3405,-16 13 4262,27-9-3276,-5-6-1225,0 1 0,0-1 0,0 0 0,0 0 0,0-1 0,0 0 0,0 0 0,0 0 0,8-3 0,20-4 440,213-20-15,-161 26-393,-49 3-3068,-33-1 2264,-12 16-9960,2-6 4267,3 2 2058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45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1 162 10112,'0'0'3285,"1"-2"-1845,8-8 334,-1 0 0,2 0-1,18-16 1,-14 16-1231,0 0-1,26-13 0,-22 15-691,0 0 0,0 1 0,0 1 0,1 1 0,0 1 1,25-3-1,23 5-2587,-45 2-548,0-1 1,31-4-1,-19-2-630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50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9728,'2'-3'8088,"10"2"-6466,0 0-1237,72-28 1285,-12 8-2068,84-12 1,-130 28-1104,-16 2-402,-1 2 0,17-2 0,-18 3-2113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50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9216,'0'0'8085,"1"7"-4869,4 4-2581,1 1 1,8 11-1,1 4-365,131 224-729,-133-231-204,23 35-2272,-8-20-2725,-19-24 1580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10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 7552,'0'-22'8560,"0"27"-7526,0 63 830,16 360 800,-15-414-2617,1 0 0,1 0 0,1-1 0,0 1 0,0-1 0,11 20 0,-14-29-34,1-1 0,0 1 0,0-1-1,0 0 1,1 0 0,-1 0 0,1 0 0,0 0 0,0-1 0,-1 1 0,2-1 0,-1 0 0,0 0 0,0 0 0,1 0 0,-1-1 0,1 1 0,0-1 0,-1 0 0,1 0-1,0 0 1,0 0 0,-1-1 0,1 1 0,0-1 0,0 0 0,0-1 0,5 0 0,14-4-52,29-10 0,-29 8-2381,29-6 1,-37 12 408,-4 1-255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51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29 8320,'-8'-29'10602,"8"36"-8943,25 108-444,14 57-916,-24-117-720,24 58 0,24 38-3979,-61-146 3844,0 0-1,0-1 1,1 1 0,-1-1 0,1 0 0,7 7 0,-1 0-3220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51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73 9728,'-8'-3'8178,"7"2"-7823,3-7 1898,0 6-2210,-1-1-1,1 1 0,0 0 1,0 0-1,0 0 0,0 1 0,3-3 1,4-2 177,0 1 0,1 0 0,0 1 0,0 0 0,0 1 0,20-5 1,-9 5 269,1 0 1,30 1 0,-45 2-350,-1 0 1,1 1-1,0 0 1,0 0-1,0 0 1,-1 1-1,1 0 1,-1 0-1,1 1 1,-1 0-1,0 0 1,0 0-1,0 1 1,0 0-1,-1 0 0,1 0 1,-1 1-1,6 7 1,-3 1-36,0 0 1,-1 0-1,-1 0 1,0 1 0,-1 0-1,-1 0 1,0 0-1,-1 1 1,3 19-1,-2 20 102,-1 65-1,-3-86-61,-1 1-123,1-6-37,0 0-1,6 36 0,-6-61 16,1 0-1,-1-1 0,0 1 1,1-1-1,0 1 1,0-1-1,0 0 0,0 1 1,0-1-1,0 0 0,0 1 1,1-1-1,-1 0 1,1 0-1,0 0 0,-1 0 1,1-1-1,0 1 1,0 0-1,0-1 0,0 1 1,1-1-1,-1 0 1,0 0-1,0 0 0,4 1 1,14 1-33,-1-2 1,38-2-1,-15 0-695,23 1-3421,-22 0-4343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52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1536 8448,'-7'-6'8181,"14"4"-4642,-5 2-3617,130-28 2286,-105 21-1832,0 0 1,36-17-1,49-31 519,-93 45-775,216-100 717,-178 85-661,140-51 272,-5 21-261,-77 23 37,201-54 533,41-4-106,19 0-385,8-3-154,-167 34 76,-65 16 40,237-61 162,-109 32-224,-204 54-178,270-69 146,-250 64-139,132-37 68,49-44 97,-13-6 5,-178 75 44,-41 19-1965,-17 8-3304,-22 8 1311,2 3-2032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53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85 8320,'-8'1'-241,"-9"-1"12579,33-5-10969,16-6-561,153-44 1740,-162 50-2205,0 1 0,0 1 1,0 1-1,0 1 1,1 1-1,29 4 1,-50-3-300,0-1-1,0 0 1,0 1 0,0 0 0,0 0 0,0 0-1,0 0 1,0 0 0,-1 0 0,1 1 0,0-1-1,-1 1 1,1 0 0,-1 0 0,0 0 0,1 0-1,-1 0 1,0 0 0,0 1 0,-1-1 0,1 1-1,0-1 1,-1 1 0,0 0 0,1-1 0,-1 1-1,0 0 1,0 0 0,-1 0 0,1 0 0,-1 0-1,1 5 1,-1 19-25,0 0 1,-2 0-1,-2 0 0,-10 46 0,13-70-44,1 0 0,-1 0 0,1 0-1,0 0 1,0 0 0,0 0 0,0 0 0,0 0-1,1 0 1,-1 0 0,1 0 0,0 0 0,0 0-1,0 0 1,1 0 0,-1 0 0,1 0 0,-1-1-1,1 1 1,0-1 0,0 1 0,0-1 0,0 0-1,0 0 1,1 0 0,-1 0 0,1 0 0,3 2-1,18 8-92,0-1 0,48 16-1,-34-15 74,-20-5 89,-1-1-1,1 2 1,-1 0-1,0 2 1,-1-1-1,25 21 0,-38-28 20,-1 1-1,1-1 0,-1 1 0,0 0 0,0 0 0,0 0 1,0 0-1,-1 0 0,1 0 0,-1 0 0,0 0 0,0 1 0,0-1 1,0 0-1,-1 1 0,1-1 0,-1 1 0,0-1 0,0 1 1,0-1-1,0 1 0,-1-1 0,1 1 0,-1-1 0,-1 4 0,-2 1-42,0 1-1,0-1 1,-1 1-1,0-2 1,-1 1-1,0 0 1,0-1-1,-1 0 1,1-1-1,-11 9 1,-9 4-144,-49 26 1,75-44 118,-98 47-1096,40-20-1931,53-26 2500,4-1 134,-1 0-1,1 0 1,-1 0-1,1-1 0,-1 1 1,0-1-1,1 1 1,-1-1-1,-3 1 1,5-1 340,0 0 0,0 0 0,0 0 0,-1 0 1,1 0-1,0 0 0,0 0 0,0 0 0,0 0 0,0 0 1,0 0-1,0 0 0,0 0 0,0 0 0,0 0 1,-1 0-1,1 0 0,0 0 0,0 0 0,0-1 0,0 1 1,0 0-1,0 0 0,0 0-289,0 0 289,-1 0 0,1 0 1,0 0-1,0 0 0,0-1 0,0 1 0,0 0 1,0 0-1,0 0 0,0 0 0,0 0 0,0 0 0,0 0 1,0 0-1,0 0 0,0-1 0,0 1 0,0 0 0,0 0 1,0 0-1,0 0 0,0 0 0,0 0 0,0 0 1,1 0-1,-1 0 0,0 0 0,0-1 0,4-5-1266,-3 5 471,8-11-3771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54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23 7808,'0'-2'539,"0"0"0,0 0 0,0 0 1,0 0-1,-1 0 0,1 0 0,-1 0 1,-1-4 2687,-17 9 5167,18-2-8321,0 0-1,0 0 0,0 0 1,0 1-1,0-1 1,1 0-1,-1 1 0,1-1 1,-1 0-1,1 1 1,-1-1-1,1 1 0,0-1 1,0 1-1,0 1 0,0 25 159,0-17-148,4 163 365,0-124-309,18 98 0,-14-115-160,2 0 0,1-1 1,2-1-1,1 0 1,1 0-1,2-2 1,1 0-1,1 0 0,42 46 1,-38-51-1125,1-1 1,2 0-1,31 21 1,-51-40 182,0 0 0,1 0 0,-1 0 1,1-1-1,7 3 0,7 1-3800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54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41 8832,'-2'-5'1863,"1"-1"0,-1 1 0,1 0 0,0-1 0,0-8 2155,0 16-3501,-4 14-181,1 0 0,0 0 0,-1 21 0,-2 56-168,4-50-37,-6 190 316,9-133-3783,0-57-234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55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19 10496,'-16'-19'6181,"35"29"-191,-11-6-5857,1 1 0,-1-1 0,12 9 0,-2 4 27,-2 1 0,0 1-1,-1 0 1,18 30 0,33 42-89,22 3 63,-37-52-1549,-39-33-178,0-1 1,17 8-1,-15-12-1244,-2 0-1680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55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64 9728,'-8'-3'11392,"8"3"-11024,3-9 1921,14-8-3182,-17 17 1118,5-4-114,-1 0 0,1 1 0,0 0 0,1 0-1,-1 0 1,0 0 0,1 1 0,-1 0 0,1 0 0,0 1 0,0-1 0,0 1 0,6 0 0,-8 1-20,0-1-1,1 2 0,-1-1 0,0 0 1,0 1-1,1 0 0,-1 0 1,0 0-1,0 0 0,0 1 0,0 0 1,0-1-1,-1 1 0,1 1 1,-1-1-1,1 0 0,-1 1 1,5 4-1,-2 1 25,1 0 0,-1 0 0,-1 1 0,0 0 1,0 0-1,0 0 0,4 16 0,1 7-5,4 33 1,6 18-64,-19-81-55,0 1 1,0-1-1,0 0 0,0 0 0,0 0 0,0 0 1,0 0-1,1-1 0,-1 1 0,1 0 0,0-1 1,-1 1-1,1-1 0,0 1 0,0-1 0,0 0 1,0 0-1,0 0 0,0 0 0,0 0 0,1 0 1,-1 0-1,0-1 0,0 1 0,1-1 0,-1 0 1,3 1-1,5-1-999,-1-1 0,1 1-1,-1-1 1,1-1 0,10-2 0,-17 3 153,0 0 0,0 0 0,1 0 0,-2-1 0,1 1 0,5-4 0,3-2-3882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56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49 10368,'-4'5'7620,"4"-4"-7564,0-1 0,0 0 1,0 0-1,0 0 0,0 1 0,0-1 1,0 0-1,0 0 0,0 1 0,0-1 1,0 0-1,0 0 0,0 1 0,0-1 1,0 0-1,1 0 0,-1 0 0,0 1 1,0-1-1,0 0 0,0 0 0,0 0 1,1 1-1,-1-1 0,0 0 0,0 0 1,0 0-1,1 0 0,-1 0 0,0 1 1,0-1-1,0 0 0,1 0 0,-1 0 1,0 0-1,0 0 0,1 0 0,-1 0 1,0 0-1,0 0 0,0 0 0,1 0 1,-1 0-1,0 0 0,0 0 0,1 0 1,-1 0-1,0 0 0,0 0 0,1 0 1,-1 0-1,0-1 0,0 1 0,0 0 1,1 0-1,-1 0 0,20-6 835,24-2 0,-23 4-668,140-16-698,-65 10-3583,-47 3 117,-27 2-192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56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9600,'-1'0'10526,"0"7"-8575,-1 11-2349,3-10 500,0 0-1,1 0 0,0 0 0,0 0 1,1-1-1,0 1 0,7 12 0,-5-11-95,39 78 113,19 39-371,-57-112 58,17 34-1393,-20-43 503,1 0 0,-1 0 0,8 8 0,-11-13 893,0 0 0,1 1 0,-1-1 0,0 0-1,1 1 1,-1-1 0,0 0 0,1 1 0,-1-1 0,0 0 0,1 0 0,-1 1 0,1-1 0,-1 0 0,1 0 0,-1 0-1,1 0 1,-1 1 0,1-1 0,-1 0 0,0 0 0,1 0 0,-1 0 0,1 0 0,-1 0 0,1 0 0,-1-1 0,1 1 0,-1 0-1,1 0 1,-1 0 0,1 0 0,-1-1 0,1 1 0,8-3-3414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11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20 7040,'0'-1'210,"0"0"1,0 0 0,-1 0-1,1 0 1,-1 0 0,1 0-1,-1 0 1,1 0 0,-1 0-1,1 0 1,-1 1 0,0-1-1,0 0 1,1 0 0,-1 1-1,0-1 1,0 1 0,0-1-1,0 0 1,0 1 0,0 0-1,0-1 1,1 1 0,-1-1-1,-1 1 1,-6 0 3245,4 10-2656,2 5-518,2 0-1,-1 0 1,2 0 0,3 22 0,-2-17-86,7 66 356,19 152-155,5-58-309,37 242 139,-18-125-392,-51-292 5,0 0-366,0 0-1,0-1 1,0 1 0,0 0-1,1-1 1,0 1-1,0-1 1,0 0-1,5 9 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57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 8064,'-1'-2'4859,"-2"7"-996,-1 10-1412,3 27-1141,3 62-2,-2-93-1250,2 1 1,0 0 0,0-1 0,1 0-1,1 1 1,7 16 0,-10-25-33,1 0-1,0 0 1,0-1 0,0 1-1,1 0 1,-1-1 0,1 1-1,-1-1 1,1 0-1,0 0 1,0 0 0,0 0-1,0 0 1,0-1 0,0 1-1,1-1 1,-1 0 0,0 0-1,1 0 1,4 0 0,7 1-53,-1-1 0,1-1 0,24-2 0,-2 0-351,-15 3-442,-15-1-246,0 1 0,0-1 0,0 0 0,0-1 0,0 0 0,0 0-1,7-2 1,-5-1-3040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57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20 9472,'-4'-4'1465,"3"2"-842,0 1-1,0-1 0,-1 1 1,1 0-1,-1-1 0,1 1 0,-1 0 1,1 0-1,-1 0 0,0 0 1,-3-1 1828,11 14-1091,10 32-501,32 80-555,-24-69-896,3-1 0,2-1 0,36 50 0,-48-77-1457,-12-18-192,0 0-1,10 12 1,-6-12-1567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57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9216,'4'3'983,"0"-1"-1,0 1 1,0 0 0,0 1 0,0-1 0,-1 1 0,1-1 0,4 9 0,22 37 1020,-17-26-1530,3 4 94,13 33 0,-1-1 107,28 45 283,42 89-437,-85-161-1379,14 59-1,-22-65-2296,3 32 0,-7-46 89,-1-4-986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58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7296,'-7'2'12049,"7"-2"-11782,-2 13 2052,3 18-2821,0-25 556,-1 4 12,2 1 0,-1 0 0,2-1 0,-1 1 0,5 10 0,-5-18-38,-1 0 1,1 0 0,0 0 0,0 0 0,0 0 0,0 0 0,1-1 0,-1 1-1,1-1 1,0 1 0,-1-1 0,1 0 0,0 0 0,0-1 0,0 1-1,0 0 1,1-1 0,-1 0 0,0 0 0,5 1 0,6 1-141,0-1 0,0 0 0,15-1 1,2-1-7456,-18 0 1586,-9 0 2579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58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7552,'1'-10'7006,"0"18"-1613,1 5-5531,9 33 477,20 51 0,-22-74-414,1 0 0,2-1 0,26 40 0,-4-11-4879,-34-50 4735,0-1-1,0 1 1,1-1-1,-1 0 1,0 1 0,0-1-1,0 0 1,1 1 0,-1-1-1,0 0 1,1 1 0,-1-1-1,0 0 1,1 1 0,-1-1-1,0 0 1,1 0-1,-1 1 1,1-1 0,-1 0-1,0 0 1,2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59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8832,'-3'1'9860,"3"0"-9687,-1 8 2579,0 16-4362,1-21 2621,4 60-1034,2 1 0,27 111 0,-29-154-512,7 29-1835,2-21-1952,-8-19 264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4:59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97 9216,'-3'-4'9698,"2"0"-9647,1-2 418,0-1 1,1 0 0,-1 0 0,2 1-1,-1-1 1,4-9 0,-4 14-403,-1 0 0,1 0 0,0 1 0,0-1 0,0 0-1,0 0 1,0 1 0,1-1 0,-1 1 0,0-1 0,1 1 0,-1 0 0,1-1 0,-1 1 0,1 0 0,0 0 0,-1 0 0,1 0 0,0 0 0,0 1 0,0-1 0,0 0 0,0 1-1,0 0 1,-1-1 0,1 1 0,3 0 0,-4 0 3,0 0 1,0 0-1,0 1 0,0-1 0,0 0 1,0 0-1,0 1 0,0-1 0,0 1 1,0-1-1,0 1 0,0 0 0,0-1 1,0 1-1,-1 0 0,1-1 0,0 1 1,0 0-1,-1 0 0,1 0 0,0 0 0,-1 0 1,1 0-1,-1 0 0,1 0 0,-1 0 1,0 0-1,1 0 0,-1 0 0,0 0 1,0 0-1,0 1 0,1 6-27,0 0 0,0 0-1,-2 11 1,1-9 23,0 119-141,0-128 71,0 0-1,0 0 0,1 0 1,-1 0-1,0 0 0,1 0 1,-1 0-1,1-1 0,-1 1 1,1 0-1,-1 0 1,1 0-1,0 0 0,-1-1 1,1 1-1,0 0 0,-1-1 1,1 1-1,0-1 0,1 2 1,23 10-28,-16-8-47,23 15 169,-29-17-73,-1 0 0,0-1 0,0 1 0,0 0 0,0 0 0,0 0 0,-1 0 0,1 1 0,-1-1 0,1 0 0,1 5 0,-3-6-5,0 0 0,0 1 0,0-1 0,0 1 1,-1-1-1,1 0 0,0 1 0,-1-1 0,1 0 1,-1 1-1,1-1 0,-1 0 0,0 0 0,0 0 1,1 1-1,-1-1 0,0 0 0,0 0 0,0 0 1,0 0-1,-1 1 0,-3 1-203,1 1 0,-1 0 0,-8 4 0,3-1-618,8-6 267,1 0 0,-1 1 0,0-1 0,0 0 0,0 0 0,0 0 0,0-1 0,0 1 0,-1 0 1,1-1-1,-3 1 0,5-12-8610,4 0 4923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5:02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533 1805 9088,'-15'-46'5205,"26"76"-1943,-5-13-3103,0-1 0,11 20-1,4 1 125,35 70 378,-38-72-527,85 192 575,33 141 86,129 311 213,-92-209-330,-127-337-551,151 375 262,-1-112-37,-179-365-342,34 57-2,-43-76 79,1-1 0,-1 0 0,2 0 1,20 17-1,-26-25-32,0 0 0,1-1 0,-1 0 0,0 0 0,1 0 0,-1 0 0,1-1 0,0 0 0,0 0 1,-1 0-1,1 0 0,0-1 0,0 0 0,0 0 0,7-1 0,7-2 66,1 0 1,27-9-1,-17 4-81,85-17 295,78-19 263,54-27-105,-120 31-330,456-129 67,-70 36-131,-353 93-65,570-165 158,-70 3-224,16-11 357,-261 62-133,157-36-197,-37 57 10,-122 38 102,163-68 362,-533 151-57,-35 8-393,-1 0 1,1-1-1,-1 1 0,1-2 0,-1 1 0,0-1 0,10-5 0,-17 8-19,1-1 0,-1 1 0,1-1-1,-1 1 1,1-1 0,-1 1-1,0-1 1,1 1 0,-1-1-1,0 0 1,1 1 0,-1-1-1,0 1 1,0-1 0,0 0-1,1 1 1,-1-1 0,0 0-1,0 1 1,0-2 0,-4-18 12,-1 6-7,0 1 0,-1 0 1,-9-14-1,-52-72-26,-43-72 42,57 93-48,-60-93-143,-111-189-273,69 101 176,-47-92-37,31 41 27,44 69 85,-199-327 59,273 491 162,-93-104 1,130 163-1,-1 0 1,0 1 0,-1 1-1,-1 1 1,0 0 0,-32-17 0,48 30-30,-1 0 1,0 0 0,0 0-1,0 1 1,-1 0 0,1 0-1,0 0 1,0 0 0,-1 0 0,1 1-1,-1 0 1,1 0 0,0 0-1,-1 1 1,1-1 0,0 1 0,-1 0-1,1 0 1,0 1 0,0-1-1,0 1 1,0 0 0,0 0 0,0 0-1,1 0 1,-1 1 0,1 0-1,-1-1 1,-4 7 0,-35 39-9,30-31 5,-2-1 0,0 0 0,0-1-1,-2-1 1,-25 18 0,-18 0 174,-2-2-1,-116 38 1,134-54-127,-66 11 0,39-10-15,-122 30 57,-227 53-1,183-31-118,-9 1-46,-387 65 74,33-52 58,474-67-32,-15 1 6,-257 32-27,56 12-37,-120 52-22,45 15-4,414-125 62,1 0 1,-378 125-75,-141 102-104,27 35-164,404-213 226,-59 30-427,134-72 35,0-1 0,-1 0 0,1-1 0,-20 5 1,33-11 296,1 1 1,0-1-1,0 0 0,0 0 1,0 0-1,-1 0 1,1 0-1,0-1 1,0 1-1,0 0 1,0-1-1,0 1 0,0 0 1,0-1-1,0 1 1,0-1-1,0 0 1,0 1-1,0-1 1,0 0-1,0 0 1,0 1-1,0-1 0,0 0 1,1 0-1,-1 0 1,0 0-1,1 0 1,-1 0-1,1 0 1,-1 0-1,1-2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3:51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5 7936,'0'-4'13306,"0"20"-8668,-1 1-5943,-47 504 3407,35-425-4070,12-94 1594,1 0 1,-1 0 0,1 0-1,-1 0 1,0 0 0,0-1-1,-1 4 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3:52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11776,'2'3'7882,"3"4"-4354,14 21-3592,-16-24 883,8 11-518,1-1-1,1-1 1,1 0 0,16 13 0,3 1-88,132 103 92,-47-40-162,-76-54-1535,-42-35 1273,1-1 1,0 1-1,-1-1 1,1 1-1,0-1 1,-1 1-1,1-1 0,0 0 1,0 1-1,-1-1 1,1 0-1,0 0 1,0 0-1,-1 1 1,2-1-1,-1 0-160,0-1-1,-1 1 0,1 0 1,0 0-1,-1 0 1,1-1-1,0 1 1,-1 0-1,1-1 1,-1 1-1,1-1 1,-1 1-1,1 0 1,0-1-1,-1 1 1,0-1-1,1 0 1,-1 1-1,1-1 1,-1 1-1,0-1 0,1 0 1,-1 1-1,1-2 1,3-9-4574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12.3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51 6144,'-4'-9'2143,"3"8"-2019,1 0 0,0 0-1,0 0 1,-1 0-1,1 0 1,-1 0-1,1 1 1,-1-1-1,1 0 1,-1 0-1,1 0 1,-1 1-1,0-1 1,0 0-1,1 0 1,-1 1-1,0-1 1,-1 0-1,1 0-30,1 1 0,-1-1-1,1 1 1,-1-1-1,1 0 1,-1 1 0,1-1-1,0 0 1,-1 1 0,1-1-1,0 0 1,-1 1-1,1-1 1,0 0 0,0 0-1,0 1 1,0-1 0,0 0-1,0 0 1,0 1-1,0-1 1,0 0 0,0 0-1,0 1 1,0-2 0,1-2 64,-1 2 355,-2 2-359,1 0 0,-1 1 1,1-1-1,0 1 1,-1 0-1,1-1 0,0 1 1,0 0-1,0-1 0,-1 1 1,1 0-1,0 0 1,0 0-1,0 0 0,0 0 1,-1 2-1,-13 21 669,6-4-442,1 1 1,0 0-1,2 1 1,1-1-1,-5 39 0,0 113 207,9-139-496,0 64 169,4-1 0,4 1 0,5-2 1,47 188-1,-49-250-210,1-1 0,3-1 0,0 0 0,2 0 0,36 52 1,-41-69-249,0 0 1,2 0-1,0-1 1,1-1-1,0 0 1,1-1-1,0-1 1,1 0-1,0-1 1,1-1-1,0 0 1,24 8-1,-37-15-275,1-1 0,0 0 0,0 0-1,0 0 1,0 0 0,9-1 0,-11 0-15,0-1 1,-1 1-1,1-1 1,0 1-1,0-1 0,0 0 1,-1 0-1,1-1 1,-1 1-1,1 0 1,-1-1-1,1 0 1,2-2-1,16-17-3037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13:52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83 10880,'-7'-3'10009,"6"2"-9675,3-9 2727,13-12-3920,-12 19 1865,0-1-889,0 0 0,0 1-1,0 0 1,1 0 0,-1 0-1,1 0 1,0 0 0,0 1-1,0-1 1,0 1 0,1 0-1,-1 0 1,0 1 0,1 0-1,-1-1 1,1 1 0,0 1 0,-1-1-1,10 1 1,-8 0 22,0 0 1,0 1-1,0 0 1,0 0-1,-1 0 1,1 1-1,0 0 1,-1 0-1,1 1 1,-1-1-1,0 1 1,0 0-1,0 1 0,0-1 1,5 6-1,-5-4-39,0 1-1,0 0 1,0 0-1,-1 0 1,0 0-1,0 1 0,0 0 1,-1 0-1,0 0 1,3 11-1,-3-3 40,0 1-1,-1-1 1,-1 1-1,0 18 1,-1-27-131,0 0 1,0 0-1,1 0 0,0-1 1,1 1-1,-1 0 0,1-1 0,0 1 1,1-1-1,5 11 0,-6-14-17,1 1 0,0-1-1,0 0 1,0 0 0,0 0 0,0 0-1,0 0 1,1-1 0,0 1-1,-1-1 1,1 0 0,0 0 0,0 0-1,0-1 1,0 1 0,0-1-1,0 0 1,6 0 0,4 1 37,0-2-1,0 0 1,-1-1 0,18-2 0,25-2-823,-52 5 373,0 0 1,-1 1 0,1-1-1,0 0 1,-1 1 0,1 0-1,-1 0 1,7 3 0,-7-3-507,0 1 0,0 0 0,-1 0 0,1 0 0,0 1 0,-1-1 0,0 1 0,0-1 0,3 5 0,4 8-4682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5:07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19 8704,'-2'0'685,"0"-1"0,0 1 1,0 0-1,0 1 0,0-1 1,0 0-1,1 1 0,-1-1 1,0 1-1,0-1 0,0 1 0,1 0 1,-5 2 2084,15 4-1383,-1-6-958,0 0-1,0-1 1,0 1 0,0-2-1,0 0 1,0 0 0,10-2-1,190-17 803,-124 15-974,96 0 558,-135 6-915,-46 17-4524,-6 16-2432,7-10 1958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5:08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70 10752,'-14'0'6778,"24"-1"-1418,9 0-2466,-4 0-3516,51-2 1711,117-21-1,-41 3-620,-87 13-252,-26 3-521,45-1 0,-72 7-98,0-1 0,0 0 1,0 1-1,0-1 1,0 1-1,0-1 0,0 1 1,0 0-1,0 0 1,3 2-1,16 5-4523,-2-6-492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25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72 11904,'-2'11'6235,"0"9"-3066,2-20-3140,0 0 0,0 1 0,0-1 0,0 0 1,0 1-1,0-1 0,0 1 0,0-1 0,0 0 0,0 1 0,0-1 1,0 0-1,1 1 0,-1-1 0,0 0 0,0 1 0,0-1 0,1 0 1,-1 1-1,0-1 0,0 0 0,1 0 0,-1 1 0,0-1 0,0 0 1,1 0-1,-1 1 0,0-1 0,1 0 0,-1 0 0,0 0 0,1 0 1,-1 0-1,1 0 0,-1 1 0,0-1 0,1 0 0,0 0 17,-1-1 0,1 1-1,0 0 1,-1 0 0,1 0-1,-1 0 1,1-1-1,-1 1 1,1 0 0,-1-1-1,1 1 1,-1 0 0,0-1-1,1 1 1,-1-1 0,1 1-1,-1 0 1,0-1 0,1 1-1,-1-1 1,0 1 0,0-1-1,1 1 1,-1-1-1,0 1 1,0-1 0,0 0-1,0 1 1,1-1 0,-1 1-1,0-2 1,1-21 803,-1 18-599,0 2-105,-3-35 1036,3 36-1127,0 1 0,0-1 1,-1 1-1,1-1 1,0 1-1,-1-1 0,1 1 1,-1 0-1,0-1 1,0 1-1,1 0 1,-1-1-1,0 1 0,0 0 1,0 0-1,0 0 1,0 0-1,0 0 1,-1 0-1,1 0 0,-3-1 1,4 2-49,-1 0 0,0 0 0,0 0 0,0 0 0,1 0 0,-1 0 0,0 0 0,0 0 0,1 0 0,-1 1 0,0-1 0,1 0 1,-1 1-1,0-1 0,1 0 0,-1 1 0,0-1 0,1 1 0,-1-1 0,1 1 0,-1-1 0,1 1 0,-1-1 0,1 1 0,-1 0 0,1-1 0,0 1 0,-1 0 0,0 0 0,-8 24 69,8-23-62,-8 44 19,8-42-24,1-1 0,0 1 0,0-1 1,0 1-1,0-1 0,1 1 0,-1-1 1,1 1-1,0-1 0,0 0 1,2 5-1,-3-8 5,0 1 1,0-1-1,0 1 1,1-1-1,-1 0 0,0 1 1,0-1-1,1 0 1,-1 1-1,0-1 1,1 0-1,-1 1 1,0-1-1,1 0 0,-1 0 1,0 0-1,1 1 1,-1-1-1,0 0 1,1 0-1,-1 0 1,1 0-1,-1 0 0,1 1 1,-1-1-1,0 0 1,1 0-1,-1 0 1,2-1-1,-1 1 34,0 0-1,0-1 0,0 1 1,0-1-1,0 1 0,0-1 1,0 0-1,0 0 1,0 1-1,-1-1 0,2-1 1,1-1 104,0-1 0,-1 1-1,0-1 1,1 1 0,-1-1 0,1-5 0,-1 5 16,-1-1 1,-1 1 0,1-1-1,-1 0 1,1-8-1,-6-4 126,5 17-290,0-1 1,-1 1-1,1-1 1,0 1-1,-1-1 1,1 1-1,0 0 0,-1-1 1,1 1-1,-1-1 1,1 1-1,-1 0 1,1 0-1,-1-1 1,1 1-1,-1 0 1,1 0-1,-1-1 1,1 1-1,-1 0 1,1 0-1,-1 0 1,-1 0-1,1 1-92,-1-1-1,1 1 1,0 0 0,-1-1-1,1 1 1,-1 0 0,1 0-1,0 0 1,0 0 0,0 0-1,-1 1 1,1-1 0,0 0-1,1 0 1,-1 1 0,0-1-1,-1 3 1,0-1-840,1 0 0,-1 0 0,1 0 0,-1 0 0,1 0 0,0 1 0,-1 5 0,2-9 691,0 1 0,0-1 0,0 0-1,0 1 1,0-1 0,1 1 0,-1-1 0,0 1-1,0-1 1,0 0 0,0 1 0,0-1-1,1 1 1,-1-1 0,0 0 0,0 1-1,1-1 1,-1 0 0,0 1 0,0-1 0,1 0-1,-1 1 1,0-1 0,1 0 0,-1 1-1,1-1 1,-1 0 0,0 0 0,1 0 0,0 1-1,-1-1 83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25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10880,'6'3'13149,"4"8"-11976,-6-6-472,-3-3-634,1 0 0,-1-1-1,0 1 1,0 0 0,1 0-1,-1-1 1,1 5 0,45 117 1206,-30-75-963,0 2 103,17 76-1,-28-100-319,70 353 712,-22-26-1377,-27-163-1538,-22-150 854,-2-20-725,-1 0 0,2 0 1,9 26-1,-2-24-2755,2-4-122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31.70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46 805 9472,'-44'-26'8302,"44"27"-8251,-2 15 486,2-15-617,3 41 631,14 80-1,-16-115-520,51 217 775,-45-195-752,2-1 1,0 0-1,2-1 0,20 35 1,-28-57-12,1 0 1,-1 0 0,1-1-1,0 1 1,0-1 0,0 0-1,1 0 1,-1-1 0,1 1-1,0-1 1,0 0 0,0-1-1,6 3 1,-8-3 4,0-1 1,0 0-1,0 0 1,0 0-1,0-1 1,0 1-1,0-1 0,0 1 1,0-1-1,0 0 1,0 0-1,7-1 1,-4-1 38,0 0 1,-1 0-1,1-1 1,9-4-1,-9 3-20,9-4 114,-1-2 0,0 1 0,-1-2 1,0 0-1,21-23 0,-34 33-179,16-15 141,-1 0 0,-1-2 0,0 0 0,-2 0 0,0-2 0,-1 1 0,16-41 0,-5-1 45,-3-1 0,11-66-1,-25 96-154,-1 1 0,0-42 0,-4 66-19,0-1 0,0 1 0,-1-1 0,0 1 0,-1 0 0,1-1-1,-1 1 1,-1 0 0,1 0 0,-1 0 0,-6-9 0,7 12-18,0 0 0,-1 1 1,1 0-1,-1-1 0,1 1 0,-1 0 1,0 0-1,0 1 0,-1-1 1,1 1-1,0-1 0,-1 1 0,0 0 1,1 0-1,-1 1 0,0-1 0,-7-1 1,8 2-5,0 0 1,0 0-1,0 1 1,0-1-1,0 1 1,0 0-1,0-1 1,0 2-1,0-1 1,-1 0-1,1 0 1,-6 3-1,3-1 0,0 1-1,1 0 1,-1 0 0,-8 6-1,12-7 8,-7 5-13,0 0 0,1 0 0,0 1 1,0 0-1,1 1 0,0 0 1,0 0-1,1 0 0,-6 13 0,10-20 13,-14 28-37,1 0 0,-20 59 0,22-50 37,1 1 0,3 0 0,1 0-1,-4 54 1,12-90 2,-4 63 0,4-57 0,1-1 0,-1 1 0,2 0 0,3 15 0,-3-18 6,0-1 1,1 1-1,0-1 0,1 1 0,-1-1 0,1 0 0,0 0 0,0-1 1,1 1-1,0-1 0,0 0 0,11 8 0,-9-9 36,1-1-1,0 0 1,0-1-1,0 0 0,0 0 1,1-1-1,-1 0 1,0 0-1,1-1 1,-1 0-1,0 0 0,10-3 1,0-1 115,-1-2 0,0 0 0,26-15 0,51-32 410,-69 39-450,140-92 614,-144 90-649,0-1 1,-2-1 0,28-30 0,-20 14 5,30-48-1,-39 53-44,-1-1-1,-1 0 1,-1-1 0,20-62-1,-33 86-38,0-1-1,-1 0 1,1-1-1,-1 1 1,-1 0-1,0 0 1,0 0-1,-1-1 1,1 1-1,-2 0 1,1 0-1,-1 0 1,-1 0-1,1 1 0,-1-1 1,-1 0-1,1 1 1,-1 0-1,-6-7 1,0-1 0,-1 1 0,-1 0 0,-1 1 0,0 0 1,0 1-1,-1 1 0,-1 0 0,-21-12 0,31 20-16,-1 0-1,0 1 1,0-1-1,0 1 1,-1 1-1,1-1 1,0 1 0,-1 0-1,1 0 1,-1 1-1,1 0 1,-1 0-1,1 0 1,-7 2-1,5-1 4,-1 1 0,1-1-1,0 1 1,0 1 0,0 0-1,1 0 1,-1 0 0,1 1-1,-1 0 1,1 1 0,-10 8-1,9-7 1,1 0 0,0 0 0,0 1 0,1 0 0,-1 1 0,2-1-1,-1 1 1,1 0 0,0 1 0,1-1 0,0 1 0,-5 13 0,6-14 5,-4 11-12,1 1 0,0 0 0,1 0 0,1 0 0,1 0 0,0 37 0,2-18 25,2 0 0,2-1 1,10 51-1,-6-49-43,2-1 1,27 70-1,-30-95 33,0-1 0,1 1 0,0-1 0,1-1-1,0 1 1,1-2 0,0 1 0,1-1 0,15 13 0,-15-15 6,1 0 1,0 0-1,1-1 0,0 0 1,0-1-1,1-1 0,-1 0 1,23 7-1,-28-11 6,1 0 1,0 0-1,-1 0 0,1-1 0,0 0 1,0-1-1,-1 0 0,1 0 0,0-1 1,9-1-1,-4-1 30,0-1 1,-1-1 0,0 0-1,0 0 1,19-13-1,-11 5 61,0-1 0,-1-1 0,19-20 0,46-57 354,-64 64-386,0 0-1,-2-2 0,24-52 1,-22 37-46,26-84 0,-40 110-8,-2-1 0,0 1 0,-1-1 0,-2 0 0,0 0 0,-1-1 0,0 1 0,-2 0 0,0 0 0,-2 0 0,0 1 0,-1-1 0,-1 1 0,-15-33 0,2 21-24,17 30 2,1-1 1,0 0-1,-1 1 1,1-1-1,-1 1 1,0-1-1,1 1 1,-1 0-1,0 0 0,0-1 1,0 1-1,-3-1 1,2 2-1,0 0 1,1 0 0,-1 1-1,0-1 1,1 1 0,-1-1-1,1 1 1,-1 0 0,0 0-1,1 0 1,0 0 0,-1 0-1,1 1 1,0-1 0,-1 1-1,1-1 1,0 1 0,0 0-1,-2 2 1,-5 9-6,0 1 1,1-1-1,0 1 0,1 1 1,-9 24-1,5-7 11,1 1 0,2 0 0,-5 36 0,8-10-33,3 0-1,2-1 1,12 88 0,-7-112-5,2 1 1,22 63 0,-26-89 36,0-1 0,0 1 1,1-1-1,1 0 0,-1-1 0,1 1 0,1-1 1,-1 0-1,1 0 0,1 0 0,-1-1 1,1 0-1,7 5 0,-10-8 2,0 0 1,0-1-1,0 1 0,0-1 0,0 0 1,1 0-1,-1 0 0,1-1 0,-1 0 1,1 1-1,6-1 0,-4-1 5,1 0-1,-1-1 1,1 0-1,0 0 1,11-4-1,-5 1-8,0-1-1,-1 0 0,1-1 1,-1 0-1,-1-1 1,1-1-1,-1 0 1,15-12-1,-10 5 26,-1 0 0,0-1-1,-1 0 1,-1-1 0,24-38 0,-26 37-4,111-180 222,-99 151-213,-2-1 0,29-98-1,-33 86 10,17-104-1,-30 125 0,-2-1-1,-1 0 0,-6-61 0,-10 5 46,12 85-78,-1 0 1,0 0-1,-1 1 0,0-1 1,0 1-1,-7-11 0,9 20-10,1-1 0,0 0 0,-1 1 0,1-1 0,-1 1 0,1-1 0,-1 1 0,0-1 0,-2 0 0,4 2 4,-1-1 1,0 1-1,1 0 0,-1-1 1,0 1-1,1 0 0,-1 0 1,0 0-1,1-1 1,-1 1-1,0 0 0,0 0 1,1 0-1,-1 0 0,0 0 1,1 1-1,-1-1 0,0 0 1,0 0-1,1 0 0,-1 1 1,0-1-1,1 0 0,-1 0 1,1 1-1,-1-1 0,0 1 1,1-1-1,-1 1 0,1-1 1,-1 1-1,-7 11-7,0 1 1,1-1-1,1 1 0,0 0 1,1 1-1,-4 15 0,4-17 11,-41 159-90,35-100 36,3 1 1,1 125 0,7-189 49,8 129 27,-4-105-22,0-1-1,12 36 1,-12-51-18,13 26 0,-15-37 10,0 0 0,1-1 0,0 1 1,0-1-1,0 1 0,0-1 0,1 0 0,7 7 0,-5-8 5,0 1 0,0-1 0,0-1 0,0 1 0,0-1 0,1 0 0,-1 0 0,1-1 0,-1 0 0,13 0 0,-5 0 25,-1-1-1,0-1 1,0-1-1,20-4 1,-21 3-16,0 0 1,0-1 0,-1-1-1,0 0 1,0-1-1,0 0 1,0 0 0,-1-1-1,0-1 1,-1 0 0,1 0-1,-1-1 1,12-15-1,1-6 13,-1-2-1,-2 0 0,-1-1 0,19-48 0,-26 52 3,-2-1-1,-1-1 0,7-46 1,-9 33 36,-1 0 1,-2-1 0,-6-81-1,1 102-43,-2 1 0,-10-40 0,11 53-26,0 1-1,-1-1 1,0 1-1,0-1 1,-1 1-1,-1 1 1,1-1-1,-11-11 1,13 17 19,0 0 0,0 0 0,-1 1 0,1-1 1,-6-2-1,8 5-5,0-1 1,0 0-1,0 1 1,-1-1-1,1 1 1,0-1-1,0 1 1,-1 0-1,1 0 1,0 0-1,-1-1 1,1 1-1,0 0 1,-1 0-1,1 1 1,0-1-1,-1 0 1,1 0-1,0 1 1,-2 0-1,-1 2 3,0 1 1,-1-1-1,1 1 0,0 1 0,1-1 0,-1 0 0,1 1 0,0 0 0,0 0 0,-2 6 0,-4 7-23,-10 33-1,15-35 24,0 0 0,0 0-1,2 1 1,0-1-1,1 1 1,1 19-1,0-18-1,1 17-12,0-1 0,2 0 0,2 0 0,1 0 0,19 59 0,-19-73-7,1 0-1,1-1 1,1 1 0,1-2-1,1 1 1,0-1 0,17 20-1,-24-33 16,0-1 0,1 0-1,-1 0 1,0-1 0,1 1-1,0-1 1,0 0-1,0 0 1,0-1 0,1 1-1,-1-1 1,1 0-1,10 2 1,-13-3 1,0-1 0,1 1 0,-1 0 1,1-1-1,-1 0 0,0 0 0,1 0 0,-1 0 0,1-1 0,-1 1 0,0-1 0,5-1 0,-2-1 7,-1 1 1,1-2-1,-1 1 0,9-7 0,-3 1 6,11-7 38,-1-1 0,-1-2 0,24-27 0,-29 27-38,0-1-1,-1 0 0,-1-1 1,0-1-1,9-25 0,-7 12 9,-1 0-1,-1-1 0,7-39 1,-15 52-2,-1 1 0,-1 0-1,-1-1 1,-1 0 0,-2-22 0,0 28 8,-1 1 1,-1 0-1,-1 0 1,0 0-1,-1 1 1,0 0-1,-12-22 0,12 27-9,-1 0 0,0 1-1,0-1 1,-1 1 0,0 0-1,-1 1 1,-13-13 0,18 19-23,1 0 1,-1 0 0,0 0 0,0 1-1,0-1 1,0 1 0,0-1-1,0 1 1,0 0 0,0 0-1,0 0 1,-1 1 0,1-1-1,-4 1 1,4 0-1,0 0 0,0 1-1,1 0 1,-1-1 0,0 1 0,1 0-1,-1 0 1,0 1 0,1-1 0,0 0-1,-1 1 1,1-1 0,0 1 0,-1 0 0,1 0-1,0 0 1,1 0 0,-1 0 0,0 1-1,-1 2 1,-9 14-2,1 0-1,1 0 1,1 1-1,-11 35 1,3 11-38,3 1-1,-8 109 1,16-14-53,7-132 91,2 0-1,0 0 1,11 36-1,-13-60 11,0-1 0,1 1 0,0-1 0,0 0 0,0 0 0,1 0-1,0 0 1,0 0 0,0 0 0,0-1 0,1 0 0,0 1 0,-1-1 0,10 6 0,-9-6 4,0-1 0,1 0 0,0 0 0,-1-1 0,1 1 0,0-1 0,0 0 0,1 0 0,-1 0 0,0-1 0,1 0 0,-1 0 0,10 0 0,-10-1-13,0 1 0,-1-2 1,1 1-1,0 0 0,0-1 1,0 0-1,0 0 0,-1 0 1,1-1-1,0 0 0,-1 1 1,1-2-1,-1 1 1,0 0-1,0-1 0,0 0 1,6-5-1,-8 6 3,10-7 19,0-1-1,-1 0 1,-1-1 0,0 0-1,0 0 1,-1-1-1,0-1 1,-1 1-1,12-28 1,-14 27 4,0 0-1,-1 0 1,0-1 0,-2 0 0,1 0 0,-2 0-1,0 0 1,0 0 0,-1-28 0,-2 37-25,1 0 1,-1 0-1,1 0 1,-1 0-1,-1 0 0,1 0 1,-1 1-1,0-1 1,0 0-1,0 1 1,0-1-1,-1 1 1,0 0-1,-4-5 0,6 7-94,-1 0 0,0 0-1,1 0 1,-1 0 0,0 1-1,0-1 1,0 1-1,0-1 1,0 1 0,-1 0-1,1-1 1,0 1 0,-1 1-1,1-1 1,0 0 0,-1 0-1,1 1 1,-1-1-1,1 1 1,-1 0 0,0 0-1,1 0 1,-1 0 0,1 0-1,-1 1 1,1-1-1,-1 1 1,1-1 0,0 1-1,-1 0 1,1 0 0,0 0-1,-1 1 1,1-1 0,-3 2-1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34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107 103 8832,'-35'10'5574,"-21"5"-615,52-15-4695,-6 1 740,9 0-635,5 1-342,2-1 60,0 0 1,0-1-1,0 1 1,1-1 0,11-2-1,3 1 230,7-1 67,-1-1 1,0-1-1,0-2 0,36-12 0,4 0-134,234-41 566,-258 48-644,-19 4 51,0 3-693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34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27 217 10112,'-17'4'5115,"9"-5"-1988,8 1-3099,0 0 0,0 0 0,0-1 1,0 1-1,0 0 0,0 0 0,-1 0 0,1 0 0,0 0 0,0-1 1,0 1-1,0 0 0,0 0 0,0 0 0,0-1 0,0 1 0,0 0 1,0 0-1,0 0 0,0 0 0,0-1 0,0 1 0,0 0 0,0 0 1,0 0-1,0-1 0,0 1 0,0 0 0,0 0 0,0 0 0,1 0 1,-1 0-1,0-1 0,0 1 0,0 0 0,0 0 0,0 0 0,3-1 96,-1 0-1,0 0 0,0 0 1,1 0-1,-1 0 1,0 1-1,1 0 0,-1-1 1,1 1-1,4 0 0,5-1 302,39-10 170,-1-2 0,0-2 0,-1-2 0,0-3 0,-2-1 0,52-32 0,8 1-216,-106 51-476,0 1 0,0-1 0,0 1 0,1 0 0,-1 0 0,0-1 0,0 1 0,0 0 0,0 0 0,0 0 0,0 0 0,0 0 0,1 0 0,-1 0 0,0 0 1,0 1-1,0-1 0,0 0 0,0 1 0,0-1 0,0 1 0,0-1 0,0 1 0,0-1 0,0 1 0,0 0 0,0 0 0,0-1 0,-1 1 0,3 2 0,-2-2-444,1 1-1,-1-1 1,1 0-1,0 1 0,0-1 1,0 0-1,0 0 1,0 0-1,4 1 0,13-1-4657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5:08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12 6912,'8'-11'15301,"-12"19"-13616,-59 107 1206,26-42-2321,-53 80 1,49-94-484,2 2 0,-59 130 0,71-126-122,-32 87 161,42-100-617,28-78-11141,-9 22 10198,6-13-3115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5:09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23 8832,'-3'-4'1076,"2"3"-703,0-1 1,0 1 0,0-1 0,0 1-1,-1 0 1,1-1 0,0 1 0,-1 0-1,1 0 1,-1 0 0,0 0 0,1 0-1,-1 1 1,1-1 0,-5 0 1338,6 1-1658,0 0 1,0 0-1,0 0 0,0 0 1,0 0-1,0 0 0,0 0 1,0 0-1,0 2 1413,0-2-1412,0 0-1,-1 0 0,1 0 1,0 0-1,0 0 0,0 0 1,0 0-1,0 0 0,0 0 1,0 0-1,0 0 0,0 0 1,0 0-1,0 0 0,0 0 1,-1 0-1,1 0 761,-1-1-761,9 13 560,-1 0 1,-1 1-1,0-1 0,5 19 0,5 10 91,-7-20-499,2 0 0,0-1 0,1 0 0,1-1 0,1-1 0,0 0 0,34 32 0,29 17 228,-37-34-148,-2 1 0,-2 2 1,40 50-1,18 46 562,-47-54-614,-43-72-452,-4-5 4,0-1 0,0 0 0,0 1 0,0-1 0,0 0 0,0 1 0,0-1 0,1 0 0,-1 0 0,0 1 0,0-1 0,3 2-2353,-2-2 2353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13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0 107 7808,'7'-5'8313,"8"2"-8804,-5 2 1010,6-4-165,0-1 0,-1-1 1,1 0-1,20-14 0,-17 10-192,-1 1-1,29-11 1,-41 19-84,0 0 1,0 1 0,0-1 0,0 1 0,1 1-1,-1-1 1,0 1 0,0 0 0,1 0-1,-1 1 1,0 0 0,10 2 0,-13-2 6,0 1-1,0-1 1,0 0 0,0 1 0,0 0 0,0 0 0,0 0 0,-1 0-1,1 0 1,-1 0 0,1 1 0,-1-1 0,0 1 0,0 0-1,0 0 1,0 0 0,0 0 0,-1 0 0,0 0 0,1 0 0,-1 0-1,0 0 1,1 7 0,0 5 34,0 0-1,-1 0 1,-1 1-1,-1 14 1,0-18-82,-7 79 251,-35 159 0,22-152-82,-8 115-1,28-193-222,1 37 0,1-51 24,0-1 1,0 1-1,0 0 1,0 0-1,1-1 1,0 1-1,0-1 1,1 1-1,0-1 1,6 9-1,-7-12-10,0 0 0,0 0 0,0 0 0,0 0-1,0 0 1,1 0 0,-1-1 0,1 0 0,-1 1 0,1-1 0,-1 0 0,1 0-1,0 0 1,0-1 0,-1 1 0,1 0 0,3-1 0,5 1 6,0-1 0,0-1 1,13-2-1,-13 2 29,258-45-1910,-245 41 1047,3-1-1441,36-15 0,-38 13 374,6-2-2246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5:10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59 7552,'0'-55'9386,"0"55"-9340,0 0 0,1 0 0,-1 0-1,0 0 1,0-1 0,0 1 0,0 0 0,0 0-1,0 0 1,0 0 0,0 0 0,0 0 0,0 0-1,0 0 1,0-1 0,0 1 0,0 0 0,-1 0-1,1 0 1,0 0 0,0 0 0,0 0 0,0 0-1,0 0 1,0-1 0,0 1 0,0 0 0,0 0-1,0 0 1,0 0 0,0 0 0,0 0 0,-1 0-1,1 0 1,0 0 0,0 0 0,0 0 0,0 0-1,0 0 1,0 0 0,0 0 0,0 0 0,-1 0-1,1 0 1,0 0 0,-5 3 1605,-4 10-652,3 1-781,1 0 0,1 1 0,0-1 0,1 1-1,-2 20 1,0-3 102,-5 38 229,3 0 1,3 1 0,7 75-1,34 211 864,-29-307-1218,1 0 1,3-1-1,21 56 1,-24-82-164,1 0 0,1 0 0,2-1 1,0-1-1,1 0 0,0-1 0,2 0 0,25 23 0,43 36-933,-83-78 325,1-1-1,0 1 0,-1-1 1,1 1-1,0-1 0,0 1 1,0-1-1,0 0 0,0 0 0,-1 0 1,1 0-1,0 0 0,0-1 1,2 1-1,0-1-778,16-1-3839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5:11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12 7808,'2'-4'1032,"-2"4"-886,0-1 1,0 1-1,1-1 0,-1 1 0,0 0 0,0-1 1,1 1-1,-1-1 0,0 1 0,1 0 1,-1-1-1,0 1 0,1 0 0,-1-1 0,1 1 1,-1 0-1,1 0 0,-1-1 0,0 1 1,1 0-1,-1 0 0,1 0 0,-1 0 0,1-1 1,0 8 3724,-4 4-2612,-27 124 2848,-32 128-1633,12-88-2340,-27 93-28,72-253-374,-1 1-1,-12 22 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5:11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57 9088,'-2'-6'399,"-2"-9"2201,-10-21 1,21 45 2143,4 3-3394,17 21-901,-3 10 495,22 50 0,-26-49-453,39 61 0,-10-39-351,80 84 1,-72-87-257,-33-40-112,-20-20-263,-1 1-1,0-1 1,0 1 0,-1 0-1,1 0 1,-1 0-1,1 1 1,3 7-1,-3-4-2190,0-1-2187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5:12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65 8320,'-28'-3'10181,"28"3"-10110,0-1 0,0 1 1,1 0-1,-1-1 0,0 1 0,0-1 1,0 1-1,1 0 0,-1-1 0,0 1 1,1 0-1,-1-1 0,0 1 0,1 0 1,-1-1-1,0 1 0,1 0 0,-1 0 1,0-1-1,1 1 0,-1 0 0,1 0 1,0-1-26,18-9 468,1 1 0,35-12-1,-44 17-369,0 1 0,1 1 0,-1 0 0,1 0 0,-1 1 0,19 1 0,-27 0-34,-1 1 0,1-1-1,-1 1 1,1 0 0,-1 0-1,0 0 1,1 0 0,-1 0-1,0 0 1,0 0-1,0 1 1,0-1 0,0 1-1,0 0 1,0-1 0,0 1-1,-1 0 1,1 0 0,-1 0-1,1 0 1,-1 0 0,0 1-1,0-1 1,0 0 0,0 1-1,0-1 1,-1 0 0,1 1-1,0 3 1,0 2-9,0 0 1,-1-1-1,1 1 1,-1 0-1,-1-1 1,0 1-1,0 0 0,-3 10 1,-14 36 171,8-27-236,1 1 0,-8 49 0,15-69-41,2 0 0,-1 1 0,1-1 0,0 0 0,1 0 0,0 0 0,0 0 0,1 0 1,0 0-1,0-1 0,1 1 0,0-1 0,0 1 0,7 10 0,-7-14 20,0 0 0,0 0 0,0 0 0,1-1 0,0 0 0,-1 1 0,1-1 0,0 0 0,1-1 0,-1 1 0,0-1 0,1 0 0,7 3 0,-5-3-269,0 0 0,1-1-1,-1 1 1,1-2 0,-1 1-1,1-1 1,14-1 0,3-1-4218,26 3 0,-20-1-694,-5 0 883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5:12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8320,'0'-7'10190,"0"20"-7119,0-2-3655,14 158 2392,-7-99-1558,35 190-746,-33-219-1496,-1-15-3727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5:13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4 104 10112,'-4'-6'7843,"10"5"-3759,7 0-4118,109-23 1770,-24 4-1648,38-3-544,-44 10-3094,-26 2-7143,-49 7 6779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5:13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 9984,'-1'-7'6546,"0"7"-6354,-3 9 4291,-2 21-2729,6-27-1695,-1 19 103,1-1 0,1 0-1,2 0 1,0 0 0,7 25 0,-8-38-111,0-1 0,1 1 0,1 0 0,-1-1 0,1 1 0,7 9 0,-8-14-17,-1-1 0,0 1 0,0-1 0,1 0 0,0 0 1,-1 0-1,1 0 0,0-1 0,0 1 0,0-1 0,0 0 0,0 1 1,0-1-1,0-1 0,0 1 0,0 0 0,1-1 0,-1 1 0,5-1 1,14 0 87,23 0-2093,-42 0 1068,1-1 1,0 0-1,-1 1 1,0-1-1,7-3 1,-1 0-1935,-1 1-1627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5:13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 9216,'0'0'337,"-1"-1"1,0 0 0,0 1 0,1-1-1,-1 0 1,0 1 0,0-1-1,0 1 1,0-1 0,1 1 0,-1-1-1,0 1 1,0 0 0,-2-1-1,-4 1 5317,7 18-4384,0-11-1060,2 29 550,17 101 280,-11-100-857,1-1-1,1 1 1,22 48-1,58 99-106,-63-136-1140,-8-20-3280,-15-26 1517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5:14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8448,'2'-3'2675,"-2"3"-2586,0 0 0,0 0 1,0 0-1,0 0 0,0 0 0,0 0 0,0 0 0,1 0 1,-1 0-1,0 0 0,0 0 0,0 0 0,0 0 0,0 0 1,8 3 1995,6 8 184,77 69 1779,-79-69-3702,-1 1 0,-1 0 0,16 23 0,-23-32-295,11 19 370,0 1-1,-2 0 1,19 49 0,-18-40-109,64 184 1405,-66-173-1580,-2 0 1,-1 1-1,2 54 0,-10-47-1915,-2 0 1,-8 51-1,6-54-3608,4-30 650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5:15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 8448,'-8'-14'13082,"10"63"-12370,2 0 0,2 0 0,19 75 0,-18-104-629,-5-14-454,-1-1-1,1 0 1,-1 1 0,0-1 0,1 7 0,-2-11 33,0-1 1,0 1-1,0-1 1,0 1-1,0-1 1,1 1-1,-1-1 1,0 1-1,0 0 1,1-1-1,-1 0 1,0 1-1,1-1 0,-1 1 1,0-1-1,1 1 1,-1-1-1,1 0 1,-1 1-1,1-1 1,-1 0-1,1 1 1,-1-1-1,1 0 1,-1 0-1,1 1 0,-1-1 1,1 0-1,-1 0 1,2 0-1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13.6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1009 8448,'8'-6'1932,"0"0"1,12-6 0,21-8 144,16-10-1158,-36 17-676,0-1 0,20-19 0,-35 27-198,0 0-1,0 0 0,-1 0 0,0-1 1,0 0-1,0 0 0,-1 0 0,0-1 1,0 0-1,2-8 0,0-10 3,0 0 1,-2-1-1,-1 0 0,-1-30 1,-2 55-50,0-26 9,-2 0 1,0 1-1,-2-1 1,-1 1 0,-1-1-1,-19-49 1,-79-149-67,101 222 56,-9-21 6,-1 1 1,-2 0-1,-32-41 1,32 51 92,14 29 101,2 2-59,0 0-1,1 0 1,1 0-1,1-1 0,8 24 1,38 82 247,-38-97-395,19 41-43,3-1 0,55 78-1,-57-102-345,57 59 0,19 22-3160,-108-121 3660,3 3-1646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5:15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30 7424,'0'-29'11178,"-4"42"-9370,-33 309 1361,9-48-3191,21-211-287,6-23-4881,1-39 5055,0-1 0,0 0 0,0 0 0,0 0 0,0 1 0,0-1 0,0 0 0,0 0 0,0 0 0,0 1 0,0-1 0,0 0 0,0 0 0,3 2-1755,-3-2 1755,0 0 0,0 0 0,0 0 0,1 0 0,-1 0 0,0 0 0,0 0 0,0 0 0,1 0 0,-1 0 0,0 0 0,0 0 0,0 0 0,0-1 0,1 1 0,0 0-933,4 0-3006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5:16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10240,'3'-12'8422,"6"2"-6078,15-8-1898,-23 18-219,4-3 99,0 0-1,1 0 1,-1 1-1,1 0 1,0 0-1,0 1 1,0 0-1,0 0 1,0 0-1,0 1 1,0 0-1,10 0 1,-7 0 424,-8 1-717,-1-1 1,0 0-1,1 0 1,-1 1 0,1-1-1,-1 0 1,0 1 0,1-1-1,-1 0 1,0 1 0,0-1-1,1 1 1,-1-1 0,0 0-1,0 1 1,0-1 0,1 1-1,-1-1 1,0 1 0,0-1-1,0 1 1,0-1 0,0 0-1,0 1 1,0-1 0,0 1-1,0-1 1,0 1 0,0-1-1,0 1 1,0-1 0,0 1-1,-1 0 1,-3 19 318,4-19-329,-13 67 109,9-42-120,-12 42-1,15-66-29,0 1 0,0 0 0,0 0 0,1-1 0,-1 1 0,1 0 0,0 0 0,0 0 0,0 0 0,0 0 0,1 0 0,-1-1 0,1 1 0,-1 0 1,1 0-1,0 0 0,0-1 0,0 1 0,1-1 0,-1 1 0,1-1 0,2 4 0,3 1 16,0 0-1,1 0 1,-1-1 0,1 0 0,11 6 0,-13-8-4,44 23 1,-36-20 196,-1 0-1,1 1 1,20 16-1,-33-23-163,0-1-1,1 1 0,-1 0 0,0 0 0,0 0 1,0 1-1,0-1 0,-1 0 0,1 0 0,0 0 1,0 1-1,-1-1 0,1 0 0,-1 1 0,1-1 1,-1 1-1,1-1 0,-1 0 0,0 1 0,0-1 0,0 1 1,0-1-1,0 1 0,0-1 0,0 1 0,0-1 1,-1 0-1,1 1 0,0-1 0,-1 1 0,1-1 1,-1 0-1,0 1 0,1-1 0,-1 0 0,0 0 1,0 1-1,0-1 0,0 0 0,0 0 0,0 0 0,0 0 1,-2 1-1,-5 5 33,-1-1 0,-1 0 0,1 0 0,-17 7 0,22-11-61,-30 14-264,-29 15-4535,42-17-2708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9:32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28 6272,'-13'6'3695,"11"-5"-2750,1-1 0,-16 4 14403,30-12-13925,20 6-721,-8 0-396,110-19 446,-92 17-677,-33 3-698,-10 1 437,0 0 0,1 0 0,-1 0 0,0 0-1,0 0 1,1 0 0,-1 0 0,0 0-1,0 0 1,1 0 0,-1 0 0,0 0-1,0 0 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19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6528,'6'-38'4096,"-3"-4"6101,6 52-8512,-5-4-1466,0 1-1,0-1 1,-1 1 0,3 10-1,38 130 529,-24-57-272,14 150 0,-18-103-326,4 8-112,-19-106-422,-1-24-2387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19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9344,'5'4'11231,"96"-9"-8352,-6-1-2254,41 3-27,-16 2-202,129 3-499,-127 10-5460,-87-7 1404,-9-2-625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20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19 7552,'0'-19'8672,"-9"28"-6806,4 2-1397,1 0 0,0 0 1,0 0-1,-3 23 0,4-19-132,-14 124 1359,7 30-956,8-126-579,-2 225 863,4-262-1000,9 237 656,-4-204-543,11 45 0,-13-70-124,2 0 1,0 0-1,0 0 0,1-1 1,1 1-1,12 18 1,-6-16-2,0 0-1,0-1 1,2 0-1,16 13 1,-23-21-255,1-1 1,0 0-1,0 0 1,1-1-1,-1 0 0,1 0 1,0-1-1,1-1 1,15 4-1,-22-6-227,-1-1 1,0 1-1,0-1 1,1 0-1,-1 0 0,0 0 1,1-1-1,-1 1 1,0-1-1,0 0 1,0 0-1,0 0 0,1 0 1,-1 0-1,0-1 1,-1 0-1,1 1 0,0-1 1,3-3-1,6-7-3828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20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8 9856,'-2'-8'8677,"-1"22"-6705,-3 24-2249,5-38 395,-28 198 959,-20 277-1082,48-430-2885,1-28-4214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21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11008,'9'8'9384,"32"28"-7574,-31-23-1678,0 1 1,-1 1-1,-1-1 0,0 2 1,0-1-1,4 18 0,0-4-71,6 11-88,2-1 0,1-1 0,39 52 0,-43-68-714,1-1 1,26 23-1,-28-30-862,0-1 1,0-1-1,31 16 0,-25-16-2669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21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10368,'0'-1'606,"1"0"0,0 0 0,0 0 0,0 0 0,0 0 0,0 0 0,0 0 0,0 0 0,0 0 0,2-1 0,15-3 2159,-9 4-2621,-1 0-1,16 2 1,-8-1 575,-4 0-272,1 1 0,-1 0-1,1 0 1,24 8 0,-31-7-259,1 0 0,-1 1-1,0 0 1,0 0-1,0 0 1,0 1 0,0 0-1,-1 0 1,0 1 0,9 8-1,-11-8-98,0 0 0,1 0 0,-2 0 0,1 0 0,0 1 0,-1-1 0,0 1-1,-1 0 1,1-1 0,-1 1 0,1 9 0,0 9 81,-2 36-1,-1-31-65,1 10-90,1 50-87,0-79 46,0-1 1,0 1-1,1 0 0,1-1 1,0 1-1,6 14 0,-7-22-113,-1 1 0,1 0-1,0 0 1,0 0 0,0-1 0,0 1-1,1-1 1,-1 0 0,1 0-1,-1 0 1,1 0 0,0 0 0,3 1-1,-2-1-615,0 0 0,1-1 0,-1 1 0,0-1 0,1 0 0,-1 0 0,1-1 0,7 1 0,5-1-4443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22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9728,'-4'3'8251,"4"-2"-7985,0 8 1951,4 8-3180,-4-15 1565,46 213 896,-37-155-1709,15 88-194,0-49-5437,-20-84 1549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14.0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19 9472,'-8'0'9092,"33"0"-7241,137 3-906,230-11-4012,-293-1-1157,-48 4 139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22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29 8576,'-12'7'3968,"20"4"-2752,-8-6 64,8-1-288,1-1 63,12 1-191,-1 0-64,10-4-416,-5 0 32,7-4 32,-3 0-224,13-8-64,-13 6-448,11-6-128,-7 1-1024,9 0-320,-8 4-3263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22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11776,'0'8'7083,"-1"7"-3936,-2 56-2706,3-47-192,-1-3-34,2 1 0,3 23 0,-3-39-184,0 0 0,0 0 1,1 0-1,0 0 0,1 0 1,-1 0-1,1 0 0,0-1 1,0 1-1,1-1 0,6 8 1,-3-6-147,0 0 0,1 0 0,0 0 0,0-1 1,0 0-1,1-1 0,0 0 0,0 0 0,0-1 0,0 0 1,1-1-1,0 0 0,0 0 0,0-1 0,0 0 0,13 0 1,-19-3-762,1 1 0,-1-1 0,0 0 1,1 0-1,-1 0 0,0-1 0,0 0 0,0 1 1,0-1-1,0-1 0,0 1 0,-1-1 0,5-3 1,9-6-3093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23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11648,'0'9'6831,"0"4"-3310,4 55-2498,4-11-712,26 93-1,31 46-584,-50-155-1165,2-2 1,1 0-1,37 56 0,-34-69-1270,-20-24 2351,0-1-1,1 0 1,-1 0 0,0 0-1,1 0 1,-1 0 0,1-1 0,-1 1-1,1 0 1,0-1 0,-1 1-1,1-1 1,0 1 0,-1-1-1,4 0 1,8 0-3151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23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8960,'21'7'4845,"-18"-7"-4565,0 1 0,0 1 0,0-1 0,0 0 0,0 1 0,6 3 0,11 7 1409,-8-5-1167,0 0-1,-1 0 0,0 1 1,-1 0-1,0 1 0,14 15 0,17 30 535,40 71 0,-57-84-533,-2 1 0,27 70-1,-29-54-420,-2 2 1,16 104-1,-26-106-2170,-1 81 0,-7-68-5318,0-57 3098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23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9728,'0'0'156,"0"0"0,0 0 0,1-1 0,-1 1 0,0 0 1,0 0-1,0 0 0,0-1 0,1 1 0,-1 0 0,0 0 1,0 0-1,0 0 0,1 0 0,-1-1 0,0 1 0,0 0 0,1 0 1,-1 0-1,0 0 0,0 0 0,1 0 0,-1 0 0,0 0 0,0 0 1,1 0-1,-1 0 0,0 0 0,0 0 0,1 0 0,-1 0 1,0 0-1,0 0 0,1 0 0,-1 0 0,0 1 0,5 10 4718,0 1-4731,11 38 902,17 88 0,0 2-863,-24-103-365,2 9-2113,1-19-3321,-8-20 1287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24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 9344,'1'-1'421,"0"1"1,0 0 0,0-1-1,0 1 1,0 0-1,1 0 1,-1 0 0,0 0-1,0 0 1,0 0 0,0 0-1,0 0 1,0 0-1,0 1 1,0-1 0,0 0-1,0 1 1,2 0-1,8 2 1456,7-4-1401,0 0-1,0-2 1,-1 0-1,1-1 0,-1 0 1,17-8-1,101-22-128,-97 27-531,94-15 311,-44 11-3985,-71 10 1277,0 1-2117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24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9600,'4'-4'7529,"3"0"-3720,-3 1-3637,0 1 1,1 0 0,-1 0 0,1 1 0,-1-1 0,1 1-1,-1 0 1,1 0 0,8 0 0,-6 1 22,0 0-1,0 1 1,-1 0 0,1 0-1,0 1 1,0 0 0,-1 0 0,1 0-1,-1 1 1,9 5 0,-10-6-79,-1 1 1,-1 0 0,1 0 0,0 1 0,-1-1 0,1 1-1,-1-1 1,0 1 0,0 0 0,-1 0 0,1 0 0,-1 1-1,0-1 1,0 1 0,0-1 0,0 6 0,-1-6-68,-1-1 1,1 1-1,-1 0 0,0 0 1,-1-1-1,1 1 0,-1 0 1,1-1-1,-1 1 1,0 0-1,0-1 0,-3 6 1,-3 11 28,6-18-105,1-1-1,-1 1 1,1 0 0,0 0 0,-1-1-1,1 1 1,0 0 0,0-1 0,0 1-1,0 0 1,1 0 0,-1-1-1,0 1 1,1 0 0,-1-1 0,1 1-1,0 0 1,-1-1 0,1 1 0,0-1-1,0 1 1,0-1 0,0 0 0,0 1-1,2 1 1,2 0-27,0 1-1,0-1 1,0 0-1,1-1 1,-1 1-1,7 1 1,6 3 40,3 2-20,-10-5 86,-1 1-1,0 0 1,1 0 0,-1 1 0,11 8 0,-20-13-14,0 0-1,0 0 1,0 0 0,0 0-1,0 0 1,-1 0 0,1 1-1,0-1 1,0 0-1,-1 0 1,1 1 0,-1-1-1,1 0 1,-1 0-1,1 1 1,-1-1 0,0 1-1,0-1 1,0 0 0,0 2-1,0-1 0,0 0 1,-1 0-1,0 0 0,1 0 1,-1 0-1,0 0 0,0 0 1,0 0-1,0 0 0,0-1 1,0 1-1,-3 2 0,-1 1-41,0 0 0,0-1 0,-1 1 0,0-1 0,0 0 0,0-1 0,-10 5 0,-29 9-712,-18 7-2227,55-20 1568,0 0 1,1 0-1,-8 6 1,5 1-1997,2 0-1407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15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8 8064,'-16'-6'9082,"14"6"-8978,1-1-1,-1 1 0,1 0 1,-1-1-1,1 1 1,-1 0-1,0 0 0,1 0 1,-1 1-1,1-1 1,-1 0-1,1 0 0,-1 1 1,1-1-1,-1 1 1,1 0-1,0-1 0,-1 1 1,1 0-1,0 0 1,0 0-1,-1 0 0,1 0 1,0 0-1,-1 1 1,-2 3 2,0 0 1,1-1-1,-1 1 1,1 1-1,-4 9 1,-3 12 178,0 0 1,-8 45-1,-5 66 336,14-61-348,4 1 0,4 0-1,2 0 1,4 0 0,4-1-1,3 0 1,34 117 0,-30-140-95,29 60-1,-30-84-140,0 0-1,2-1 1,26 34-1,-31-48-137,1 0-1,0-1 1,1-1 0,0 0-1,24 17 1,-37-29-21,0-1 0,0 1-1,0 0 1,0-1 0,0 1 0,0-1 0,0 1-1,0-1 1,0 0 0,0 1 0,1-1 0,-1 0 0,0 0-1,0 0 1,0 0 0,0 0 0,0 0 0,1 0-1,-1 0 1,0 0 0,0-1 0,0 1 0,0 0 0,0-1-1,0 1 1,0-1 0,0 1 0,0-1 0,0 1-1,0-1 1,0 0 0,1-1 0,2-2-546,-1 0-1,1-1 1,-1 0-1,-1 1 1,5-10-1,2-4-952,15-17-2789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16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11 155 9600,'-1'-1'219,"1"1"-1,-1-1 1,0 1 0,1-1 0,-1 1 0,0-1 0,1 1 0,-1-1-1,1 1 1,-1-1 0,1 0 0,-1 1 0,1-1 0,0 0 0,-1 1-1,1-1 1,0 0 0,0 0 0,-1 1 0,1-1 0,0 0 0,0 0-1,0 0 1,0 1 0,0-1 0,0 0 0,0 0 0,0 0 0,0 1-1,0-1 1,1 0 0,-1 0 0,0 1 0,0-1 0,1 0 0,-1 0-1,1 1 1,0-2 0,2-4 138,1 1 0,-1 0 1,9-9-1,-11 12-274,6-6 118,0 1 0,0-1-1,0 2 1,1-1 0,0 1-1,1 0 1,14-8 0,-10 8-21,1 0-1,0 1 1,0 1 0,27-5 0,-35 8-46,1 0 1,-1 1-1,0 0 1,0 0-1,0 0 1,0 1-1,0 0 1,0 0-1,0 1 0,0 0 1,0 0-1,0 0 1,-1 0-1,1 1 1,5 4-1,-4-2-17,1 0 0,-1 1 0,-1 0-1,1 0 1,-1 1 0,0 0 0,-1 0-1,1 1 1,-2-1 0,1 1 0,-1 0-1,0 0 1,0 0 0,-1 1 0,0 0 0,-1-1-1,0 1 1,1 14 0,-1 5-59,-2 0 1,-1 0 0,-9 48-1,-25 89-36,20-103-38,8-33 49,-6 27-54,13-50 16,-1 0 1,1 0-1,0 0 0,0 0 0,0-1 0,1 1 0,2 9 0,-2-12 3,0 0 0,1 0 1,-1-1-1,1 1 0,0 0 0,-1-1 0,1 1 0,0-1 0,1 1 1,-1-1-1,0 0 0,1 0 0,-1 0 0,1 0 0,0 0 0,-1-1 0,1 1 1,0-1-1,0 0 0,0 0 0,0 0 0,0 0 0,0 0 0,7 0 1,-1 0-2,1 0 0,0-1 0,-1 0 0,1-1 0,-1 0 1,1 0-1,11-3 0,17-6-1114,52-6-1,21 1-7591,-86 11 4123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16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5 8960,'-11'-4'13268,"8"6"-13390,1 0 226,-1 1 0,1 0 0,-1 1 0,1-1 0,0 0 0,0 0 0,1 1 0,-3 5 0,-9 35 343,8-23-225,-20 69 204,-24 82-436,31-124 94,-5 19-3389,22-63 1375,6-30-14614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0:37:14.4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9216,'-14'9'6661,"20"-4"-4784,4 0-1580,1 1 0,-1-1 0,1-1 0,0 0 0,0-1 1,14 3-1,73 7-17,-54-9-85,82 15-1897,-43-1-4532,-42-10 1125,1-7 789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17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17 9216,'-29'-11'4886,"16"6"2419,17 6-6973,11 4-45,1 4-32,-1 1 1,0 1-1,-1 0 0,18 19 1,49 59 101,-45-49-172,125 126 503,-146-155-681,0-1 0,1 0 1,0-1-1,32 13 0,7 3-1558,-55-24 1410,0-1 0,1 0 0,-1 0 0,1 0 0,-1 0 0,0 1 0,1-1 0,-1 0 0,0 0 0,1 1 0,-1-1 0,0 0 0,1 1 0,-1-1 0,0 0 0,1 1 0,-1-1 0,0 0 0,0 1 0,0-1 0,1 1 0,-1 0 0,0-1-60,-3-5-4022,3 5 4022,0-1 0,0 1-1,0 0 1,0-1 0,0 1 0,0 0 0,0 0 0,0-1 0,0-12-4252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7:17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10624,'0'-23'3429,"0"22"-3319,0 0 1,0 0-1,0 0 0,0 0 1,0 1-1,1-1 1,-1 0-1,0 0 0,1 0 1,-1 0-1,0 1 0,1-1 1,-1 0-1,1 1 1,-1-1-1,1 0 0,-1 1 1,1-1-1,0 0 0,-1 1 1,1-1-1,0 1 1,-1-1-1,1 1 0,0-1 1,0 1-1,-1 0 0,1-1 1,0 1-1,0 0 1,0 0-1,0 0 0,-1 0 1,1-1-1,1 1 0,1 0 185,0 0-1,0 0 1,0 0-1,0 1 1,0-1-1,-1 1 1,1-1-1,5 3 1,4 3-24,-1 0 0,0 0 1,-1 1-1,1 1 1,-2 0-1,1 0 0,10 12 1,55 73 824,-46-54-646,61 69 665,17 23 61,-84-100-877,-1 2 1,23 46-1,-20-25-56,-3 0 0,28 106 0,-30-71-2098,9 104 0,-20-94-5654,-6-72 2448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14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34 8448,'-19'-33'11493,"19"38"-10491,1 11-614,0-1 0,5 17 0,-1-3-85,60 329 1324,6-97-763,-68-253-801,-2-5-36,0-1-1,0 0 1,-1 0 0,1 1 0,-1-1-1,1 5 1,-13-18-4229,10 8 3270,0 1 1,1-1 0,-1 1-1,1-1 1,0 0 0,0 0 0,-1-3-1,1-5-3222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14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4 158 9472,'-4'-2'8124,"23"3"-5795,24-7-1312,132-24 1656,150-50-603,-168 51-1455,-108 21-564,-43 6-178,1 1-1,-1 1 1,0-1 0,13 2-1,-17-1-150,1 1-1,-1-1 1,0 1-1,0 0 1,0 0 0,0-1-1,0 2 1,0-1-1,0 0 1,0 0-1,0 1 1,0-1-1,0 1 1,-1-1 0,1 1-1,1 3 1,11 11-3429,2 0-1663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16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 7552,'-3'-3'7720,"3"3"-7585,-8 7 1479,6-5-1607,0 0 1,1 0-1,-1 0 0,1 1 1,0-1-1,0 0 1,0 1-1,-2 3 0,0 26 325,1 0 0,1-1 0,2 1-1,5 34 1,13 87 1009,47 182 1,-23-190-785,-35-123-526,1-1 1,1 0-1,1-1 1,21 30-1,-25-40-300,5 6 523,-1-1-1,23 21 0,-30-32-538,-1-1-1,1 0 0,0 0 1,0 0-1,0-1 0,1 1 1,-1-1-1,1 0 0,-1 0 1,1-1-1,0 1 0,0-1 1,-1 0-1,1 0 0,6 0 0,1 2-4625,-4 0 911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17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22 8064,'0'-2'638,"0"0"0,0-1 0,-1 1 0,1 0 0,-1 0 0,-1-7 5571,1 11-5329,-1 3-710,0 1 1,0 0 0,1 0-1,0 0 1,0-1 0,0 11-1,-1 7 54,-14 102 902,-30 204-246,31-223-923,14-57-3370,1-49 3171,-1 0 0,1 0 0,0-1 0,-1 1 1,1 0-1,-1 0 0,1 0 0,0-1 0,-1 1 0,1 0 0,0 0 1,-1-1-1,1 1 0,0 0 0,-1-1 0,1 1 0,0 0 0,0-1 1,-1 1-1,1-1 0,0 1 0,0-1 0,-1-9-3608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17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10112,'11'8'8795,"18"11"-6122,16 10-2414,-2 5 242,-2 2-1,-1 2 0,-2 1 0,49 66 1,-54-63-691,67 67 1,-99-109 113,-1 1 0,0-1 0,0 1 0,0-1 0,1 0 0,-1 1 0,0-1 0,1 0 0,-1 1 0,0-1 0,1 0 0,-1 0 0,1 1 0,-1-1 0,0 0 0,1 0 0,-1 0 0,1 1 1,-1-1-1,1 0 0,-1 0 0,0 0 0,1 0 0,-1 0 0,1 0 0,-1 0 0,1 0 0,-1 0 0,1 0 0,-1 0 0,1-1 0,3-14-5304,-3 12 4802,2-13-2777,1 2-735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18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16 130 8704,'-4'-8'1327,"-6"-20"5404,9 8-5211,2 16-1396,0-1 0,0 1-1,0-1 1,1 1 0,0 0-1,0 0 1,0 0 0,0 0 0,0 0-1,1 0 1,0 1 0,0-1-1,6-5 1,-8 8-55,0 0 1,0 0-1,1 0 0,-1 0 0,0 0 0,1 0 1,-1 1-1,1-1 0,-1 0 0,1 1 1,-1-1-1,1 1 0,0 0 0,-1-1 1,1 1-1,-1 0 0,1 0 0,0 0 1,-1 0-1,1 0 0,0 0 0,-1 1 0,1-1 1,-1 0-1,1 1 0,0-1 0,-1 1 1,1 0-1,-1 0 0,0-1 0,1 1 1,-1 0-1,1 0 0,-1 0 0,0 0 0,0 1 1,0-1-1,0 0 0,0 0 0,1 2 1,1 2 125,1 0 0,-1 0 0,-1 0 0,1 1 0,-1-1-1,0 1 1,0-1 0,-1 1 0,0 0 0,2 9 0,-2 7 253,-1 34-1,-1-22-292,1-21-117,-1 6-42,2-1 0,0 1 0,6 30 0,-6-45 0,0 0 0,0 0 0,0 0 0,0 0 0,1 0 0,0-1 0,0 1 0,0 0 0,0-1 0,0 0 0,1 1 0,-1-1 0,1 0 0,0 0 0,0 0 0,0-1 1,1 1-1,-1-1 0,0 0 0,1 0 0,0 0 0,6 3 0,1-2-167,1-1 1,-1 0-1,1-1 1,-1 0-1,1-1 1,17-1-1,71-15-6981,-71 11 3018,-1 1-340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18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10752,'-3'0'7839,"3"1"-7721,0 9 1613,3 11-1958,2-2 348,46 163 499,-40-149-625,2 0-1,1-1 1,24 39 0,-26-51-297,25 42-1557,-19-18-3809,-13-33 1716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01:08:19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1 173 9216,'1'2'1892,"-1"-2"-1720,1 0 0,-1 0 0,0 0 0,0 1 0,1-1 0,-1 0 0,0 0 0,0 0 0,1 0 0,-1 0 0,0 0 0,0 0 0,0 0 0,1 0 0,-1 0 0,0 0 1,0 0-1,1 0 0,-1 0 0,0 0 0,0 0 0,3-2 2064,-3 1-2064,16-8 2723,-12 7-2729,132-65 1355,4 15-4727,-53 20-6079,-66 21 5525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7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9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3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7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2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B40ED7-6C53-4223-B469-7D400FDEC16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5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B40ED7-6C53-4223-B469-7D400FDEC16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0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0.wmf"/><Relationship Id="rId7" Type="http://schemas.openxmlformats.org/officeDocument/2006/relationships/image" Target="../media/image116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61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76.png"/><Relationship Id="rId117" Type="http://schemas.openxmlformats.org/officeDocument/2006/relationships/customXml" Target="../ink/ink1207.xml"/><Relationship Id="rId21" Type="http://schemas.openxmlformats.org/officeDocument/2006/relationships/customXml" Target="../ink/ink1159.xml"/><Relationship Id="rId42" Type="http://schemas.openxmlformats.org/officeDocument/2006/relationships/image" Target="../media/image1184.png"/><Relationship Id="rId47" Type="http://schemas.openxmlformats.org/officeDocument/2006/relationships/customXml" Target="../ink/ink1172.xml"/><Relationship Id="rId63" Type="http://schemas.openxmlformats.org/officeDocument/2006/relationships/customXml" Target="../ink/ink1180.xml"/><Relationship Id="rId68" Type="http://schemas.openxmlformats.org/officeDocument/2006/relationships/image" Target="../media/image1197.png"/><Relationship Id="rId84" Type="http://schemas.openxmlformats.org/officeDocument/2006/relationships/image" Target="../media/image1205.png"/><Relationship Id="rId89" Type="http://schemas.openxmlformats.org/officeDocument/2006/relationships/customXml" Target="../ink/ink1193.xml"/><Relationship Id="rId112" Type="http://schemas.openxmlformats.org/officeDocument/2006/relationships/image" Target="../media/image1219.png"/><Relationship Id="rId133" Type="http://schemas.openxmlformats.org/officeDocument/2006/relationships/customXml" Target="../ink/ink1215.xml"/><Relationship Id="rId138" Type="http://schemas.openxmlformats.org/officeDocument/2006/relationships/image" Target="../media/image1232.png"/><Relationship Id="rId154" Type="http://schemas.openxmlformats.org/officeDocument/2006/relationships/image" Target="../media/image1240.png"/><Relationship Id="rId159" Type="http://schemas.openxmlformats.org/officeDocument/2006/relationships/customXml" Target="../ink/ink1228.xml"/><Relationship Id="rId170" Type="http://schemas.openxmlformats.org/officeDocument/2006/relationships/image" Target="../media/image1248.png"/><Relationship Id="rId16" Type="http://schemas.openxmlformats.org/officeDocument/2006/relationships/image" Target="../media/image1171.png"/><Relationship Id="rId107" Type="http://schemas.openxmlformats.org/officeDocument/2006/relationships/customXml" Target="../ink/ink1202.xml"/><Relationship Id="rId11" Type="http://schemas.openxmlformats.org/officeDocument/2006/relationships/customXml" Target="../ink/ink1154.xml"/><Relationship Id="rId32" Type="http://schemas.openxmlformats.org/officeDocument/2006/relationships/image" Target="../media/image1179.png"/><Relationship Id="rId37" Type="http://schemas.openxmlformats.org/officeDocument/2006/relationships/customXml" Target="../ink/ink1167.xml"/><Relationship Id="rId53" Type="http://schemas.openxmlformats.org/officeDocument/2006/relationships/customXml" Target="../ink/ink1175.xml"/><Relationship Id="rId58" Type="http://schemas.openxmlformats.org/officeDocument/2006/relationships/image" Target="../media/image1192.png"/><Relationship Id="rId74" Type="http://schemas.openxmlformats.org/officeDocument/2006/relationships/image" Target="../media/image1200.png"/><Relationship Id="rId79" Type="http://schemas.openxmlformats.org/officeDocument/2006/relationships/customXml" Target="../ink/ink1188.xml"/><Relationship Id="rId102" Type="http://schemas.openxmlformats.org/officeDocument/2006/relationships/image" Target="../media/image1214.png"/><Relationship Id="rId123" Type="http://schemas.openxmlformats.org/officeDocument/2006/relationships/customXml" Target="../ink/ink1210.xml"/><Relationship Id="rId128" Type="http://schemas.openxmlformats.org/officeDocument/2006/relationships/image" Target="../media/image1227.png"/><Relationship Id="rId144" Type="http://schemas.openxmlformats.org/officeDocument/2006/relationships/image" Target="../media/image1235.png"/><Relationship Id="rId149" Type="http://schemas.openxmlformats.org/officeDocument/2006/relationships/customXml" Target="../ink/ink1223.xml"/><Relationship Id="rId5" Type="http://schemas.openxmlformats.org/officeDocument/2006/relationships/customXml" Target="../ink/ink1151.xml"/><Relationship Id="rId90" Type="http://schemas.openxmlformats.org/officeDocument/2006/relationships/image" Target="../media/image1208.png"/><Relationship Id="rId95" Type="http://schemas.openxmlformats.org/officeDocument/2006/relationships/customXml" Target="../ink/ink1196.xml"/><Relationship Id="rId160" Type="http://schemas.openxmlformats.org/officeDocument/2006/relationships/image" Target="../media/image1243.png"/><Relationship Id="rId165" Type="http://schemas.openxmlformats.org/officeDocument/2006/relationships/customXml" Target="../ink/ink1231.xml"/><Relationship Id="rId22" Type="http://schemas.openxmlformats.org/officeDocument/2006/relationships/image" Target="../media/image1174.png"/><Relationship Id="rId27" Type="http://schemas.openxmlformats.org/officeDocument/2006/relationships/customXml" Target="../ink/ink1162.xml"/><Relationship Id="rId43" Type="http://schemas.openxmlformats.org/officeDocument/2006/relationships/customXml" Target="../ink/ink1170.xml"/><Relationship Id="rId48" Type="http://schemas.openxmlformats.org/officeDocument/2006/relationships/image" Target="../media/image1187.png"/><Relationship Id="rId64" Type="http://schemas.openxmlformats.org/officeDocument/2006/relationships/image" Target="../media/image1195.png"/><Relationship Id="rId69" Type="http://schemas.openxmlformats.org/officeDocument/2006/relationships/customXml" Target="../ink/ink1183.xml"/><Relationship Id="rId113" Type="http://schemas.openxmlformats.org/officeDocument/2006/relationships/customXml" Target="../ink/ink1205.xml"/><Relationship Id="rId118" Type="http://schemas.openxmlformats.org/officeDocument/2006/relationships/image" Target="../media/image1222.png"/><Relationship Id="rId134" Type="http://schemas.openxmlformats.org/officeDocument/2006/relationships/image" Target="../media/image1230.png"/><Relationship Id="rId139" Type="http://schemas.openxmlformats.org/officeDocument/2006/relationships/customXml" Target="../ink/ink1218.xml"/><Relationship Id="rId80" Type="http://schemas.openxmlformats.org/officeDocument/2006/relationships/image" Target="../media/image1203.png"/><Relationship Id="rId85" Type="http://schemas.openxmlformats.org/officeDocument/2006/relationships/customXml" Target="../ink/ink1191.xml"/><Relationship Id="rId150" Type="http://schemas.openxmlformats.org/officeDocument/2006/relationships/image" Target="../media/image1238.png"/><Relationship Id="rId155" Type="http://schemas.openxmlformats.org/officeDocument/2006/relationships/customXml" Target="../ink/ink1226.xml"/><Relationship Id="rId171" Type="http://schemas.openxmlformats.org/officeDocument/2006/relationships/customXml" Target="../ink/ink1234.xml"/><Relationship Id="rId12" Type="http://schemas.openxmlformats.org/officeDocument/2006/relationships/image" Target="../media/image1169.png"/><Relationship Id="rId17" Type="http://schemas.openxmlformats.org/officeDocument/2006/relationships/customXml" Target="../ink/ink1157.xml"/><Relationship Id="rId33" Type="http://schemas.openxmlformats.org/officeDocument/2006/relationships/customXml" Target="../ink/ink1165.xml"/><Relationship Id="rId38" Type="http://schemas.openxmlformats.org/officeDocument/2006/relationships/image" Target="../media/image1182.png"/><Relationship Id="rId59" Type="http://schemas.openxmlformats.org/officeDocument/2006/relationships/customXml" Target="../ink/ink1178.xml"/><Relationship Id="rId103" Type="http://schemas.openxmlformats.org/officeDocument/2006/relationships/customXml" Target="../ink/ink1200.xml"/><Relationship Id="rId108" Type="http://schemas.openxmlformats.org/officeDocument/2006/relationships/image" Target="../media/image1217.png"/><Relationship Id="rId124" Type="http://schemas.openxmlformats.org/officeDocument/2006/relationships/image" Target="../media/image1225.png"/><Relationship Id="rId129" Type="http://schemas.openxmlformats.org/officeDocument/2006/relationships/customXml" Target="../ink/ink1213.xml"/><Relationship Id="rId54" Type="http://schemas.openxmlformats.org/officeDocument/2006/relationships/image" Target="../media/image1190.png"/><Relationship Id="rId70" Type="http://schemas.openxmlformats.org/officeDocument/2006/relationships/image" Target="../media/image1198.png"/><Relationship Id="rId75" Type="http://schemas.openxmlformats.org/officeDocument/2006/relationships/customXml" Target="../ink/ink1186.xml"/><Relationship Id="rId91" Type="http://schemas.openxmlformats.org/officeDocument/2006/relationships/customXml" Target="../ink/ink1194.xml"/><Relationship Id="rId96" Type="http://schemas.openxmlformats.org/officeDocument/2006/relationships/image" Target="../media/image1211.png"/><Relationship Id="rId140" Type="http://schemas.openxmlformats.org/officeDocument/2006/relationships/image" Target="../media/image1233.png"/><Relationship Id="rId145" Type="http://schemas.openxmlformats.org/officeDocument/2006/relationships/customXml" Target="../ink/ink1221.xml"/><Relationship Id="rId161" Type="http://schemas.openxmlformats.org/officeDocument/2006/relationships/customXml" Target="../ink/ink1229.xml"/><Relationship Id="rId166" Type="http://schemas.openxmlformats.org/officeDocument/2006/relationships/image" Target="../media/image12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6.png"/><Relationship Id="rId15" Type="http://schemas.openxmlformats.org/officeDocument/2006/relationships/customXml" Target="../ink/ink1156.xml"/><Relationship Id="rId23" Type="http://schemas.openxmlformats.org/officeDocument/2006/relationships/customXml" Target="../ink/ink1160.xml"/><Relationship Id="rId28" Type="http://schemas.openxmlformats.org/officeDocument/2006/relationships/image" Target="../media/image1177.png"/><Relationship Id="rId36" Type="http://schemas.openxmlformats.org/officeDocument/2006/relationships/image" Target="../media/image1181.png"/><Relationship Id="rId49" Type="http://schemas.openxmlformats.org/officeDocument/2006/relationships/customXml" Target="../ink/ink1173.xml"/><Relationship Id="rId57" Type="http://schemas.openxmlformats.org/officeDocument/2006/relationships/customXml" Target="../ink/ink1177.xml"/><Relationship Id="rId106" Type="http://schemas.openxmlformats.org/officeDocument/2006/relationships/image" Target="../media/image1216.png"/><Relationship Id="rId114" Type="http://schemas.openxmlformats.org/officeDocument/2006/relationships/image" Target="../media/image1220.png"/><Relationship Id="rId119" Type="http://schemas.openxmlformats.org/officeDocument/2006/relationships/customXml" Target="../ink/ink1208.xml"/><Relationship Id="rId127" Type="http://schemas.openxmlformats.org/officeDocument/2006/relationships/customXml" Target="../ink/ink1212.xml"/><Relationship Id="rId10" Type="http://schemas.openxmlformats.org/officeDocument/2006/relationships/image" Target="../media/image1168.png"/><Relationship Id="rId31" Type="http://schemas.openxmlformats.org/officeDocument/2006/relationships/customXml" Target="../ink/ink1164.xml"/><Relationship Id="rId44" Type="http://schemas.openxmlformats.org/officeDocument/2006/relationships/image" Target="../media/image1185.png"/><Relationship Id="rId52" Type="http://schemas.openxmlformats.org/officeDocument/2006/relationships/image" Target="../media/image1189.png"/><Relationship Id="rId60" Type="http://schemas.openxmlformats.org/officeDocument/2006/relationships/image" Target="../media/image1193.png"/><Relationship Id="rId65" Type="http://schemas.openxmlformats.org/officeDocument/2006/relationships/customXml" Target="../ink/ink1181.xml"/><Relationship Id="rId73" Type="http://schemas.openxmlformats.org/officeDocument/2006/relationships/customXml" Target="../ink/ink1185.xml"/><Relationship Id="rId78" Type="http://schemas.openxmlformats.org/officeDocument/2006/relationships/image" Target="../media/image1202.png"/><Relationship Id="rId81" Type="http://schemas.openxmlformats.org/officeDocument/2006/relationships/customXml" Target="../ink/ink1189.xml"/><Relationship Id="rId86" Type="http://schemas.openxmlformats.org/officeDocument/2006/relationships/image" Target="../media/image1206.png"/><Relationship Id="rId94" Type="http://schemas.openxmlformats.org/officeDocument/2006/relationships/image" Target="../media/image1210.png"/><Relationship Id="rId99" Type="http://schemas.openxmlformats.org/officeDocument/2006/relationships/customXml" Target="../ink/ink1198.xml"/><Relationship Id="rId101" Type="http://schemas.openxmlformats.org/officeDocument/2006/relationships/customXml" Target="../ink/ink1199.xml"/><Relationship Id="rId122" Type="http://schemas.openxmlformats.org/officeDocument/2006/relationships/image" Target="../media/image1224.png"/><Relationship Id="rId130" Type="http://schemas.openxmlformats.org/officeDocument/2006/relationships/image" Target="../media/image1228.png"/><Relationship Id="rId135" Type="http://schemas.openxmlformats.org/officeDocument/2006/relationships/customXml" Target="../ink/ink1216.xml"/><Relationship Id="rId143" Type="http://schemas.openxmlformats.org/officeDocument/2006/relationships/customXml" Target="../ink/ink1220.xml"/><Relationship Id="rId148" Type="http://schemas.openxmlformats.org/officeDocument/2006/relationships/image" Target="../media/image1237.png"/><Relationship Id="rId151" Type="http://schemas.openxmlformats.org/officeDocument/2006/relationships/customXml" Target="../ink/ink1224.xml"/><Relationship Id="rId156" Type="http://schemas.openxmlformats.org/officeDocument/2006/relationships/image" Target="../media/image1241.png"/><Relationship Id="rId164" Type="http://schemas.openxmlformats.org/officeDocument/2006/relationships/image" Target="../media/image1245.png"/><Relationship Id="rId169" Type="http://schemas.openxmlformats.org/officeDocument/2006/relationships/customXml" Target="../ink/ink1233.xml"/><Relationship Id="rId4" Type="http://schemas.openxmlformats.org/officeDocument/2006/relationships/image" Target="../media/image1165.png"/><Relationship Id="rId9" Type="http://schemas.openxmlformats.org/officeDocument/2006/relationships/customXml" Target="../ink/ink1153.xml"/><Relationship Id="rId172" Type="http://schemas.openxmlformats.org/officeDocument/2006/relationships/image" Target="../media/image1249.png"/><Relationship Id="rId13" Type="http://schemas.openxmlformats.org/officeDocument/2006/relationships/customXml" Target="../ink/ink1155.xml"/><Relationship Id="rId18" Type="http://schemas.openxmlformats.org/officeDocument/2006/relationships/image" Target="../media/image1172.png"/><Relationship Id="rId39" Type="http://schemas.openxmlformats.org/officeDocument/2006/relationships/customXml" Target="../ink/ink1168.xml"/><Relationship Id="rId109" Type="http://schemas.openxmlformats.org/officeDocument/2006/relationships/customXml" Target="../ink/ink1203.xml"/><Relationship Id="rId34" Type="http://schemas.openxmlformats.org/officeDocument/2006/relationships/image" Target="../media/image1180.png"/><Relationship Id="rId50" Type="http://schemas.openxmlformats.org/officeDocument/2006/relationships/image" Target="../media/image1188.png"/><Relationship Id="rId55" Type="http://schemas.openxmlformats.org/officeDocument/2006/relationships/customXml" Target="../ink/ink1176.xml"/><Relationship Id="rId76" Type="http://schemas.openxmlformats.org/officeDocument/2006/relationships/image" Target="../media/image1201.png"/><Relationship Id="rId97" Type="http://schemas.openxmlformats.org/officeDocument/2006/relationships/customXml" Target="../ink/ink1197.xml"/><Relationship Id="rId104" Type="http://schemas.openxmlformats.org/officeDocument/2006/relationships/image" Target="../media/image1215.png"/><Relationship Id="rId120" Type="http://schemas.openxmlformats.org/officeDocument/2006/relationships/image" Target="../media/image1223.png"/><Relationship Id="rId125" Type="http://schemas.openxmlformats.org/officeDocument/2006/relationships/customXml" Target="../ink/ink1211.xml"/><Relationship Id="rId141" Type="http://schemas.openxmlformats.org/officeDocument/2006/relationships/customXml" Target="../ink/ink1219.xml"/><Relationship Id="rId146" Type="http://schemas.openxmlformats.org/officeDocument/2006/relationships/image" Target="../media/image1236.png"/><Relationship Id="rId167" Type="http://schemas.openxmlformats.org/officeDocument/2006/relationships/customXml" Target="../ink/ink1232.xml"/><Relationship Id="rId7" Type="http://schemas.openxmlformats.org/officeDocument/2006/relationships/customXml" Target="../ink/ink1152.xml"/><Relationship Id="rId71" Type="http://schemas.openxmlformats.org/officeDocument/2006/relationships/customXml" Target="../ink/ink1184.xml"/><Relationship Id="rId92" Type="http://schemas.openxmlformats.org/officeDocument/2006/relationships/image" Target="../media/image1209.png"/><Relationship Id="rId162" Type="http://schemas.openxmlformats.org/officeDocument/2006/relationships/image" Target="../media/image1244.png"/><Relationship Id="rId2" Type="http://schemas.openxmlformats.org/officeDocument/2006/relationships/image" Target="../media/image1163.png"/><Relationship Id="rId29" Type="http://schemas.openxmlformats.org/officeDocument/2006/relationships/customXml" Target="../ink/ink1163.xml"/><Relationship Id="rId24" Type="http://schemas.openxmlformats.org/officeDocument/2006/relationships/image" Target="../media/image1175.png"/><Relationship Id="rId40" Type="http://schemas.openxmlformats.org/officeDocument/2006/relationships/image" Target="../media/image1183.png"/><Relationship Id="rId45" Type="http://schemas.openxmlformats.org/officeDocument/2006/relationships/customXml" Target="../ink/ink1171.xml"/><Relationship Id="rId66" Type="http://schemas.openxmlformats.org/officeDocument/2006/relationships/image" Target="../media/image1196.png"/><Relationship Id="rId87" Type="http://schemas.openxmlformats.org/officeDocument/2006/relationships/customXml" Target="../ink/ink1192.xml"/><Relationship Id="rId110" Type="http://schemas.openxmlformats.org/officeDocument/2006/relationships/image" Target="../media/image1218.png"/><Relationship Id="rId115" Type="http://schemas.openxmlformats.org/officeDocument/2006/relationships/customXml" Target="../ink/ink1206.xml"/><Relationship Id="rId131" Type="http://schemas.openxmlformats.org/officeDocument/2006/relationships/customXml" Target="../ink/ink1214.xml"/><Relationship Id="rId136" Type="http://schemas.openxmlformats.org/officeDocument/2006/relationships/image" Target="../media/image1231.png"/><Relationship Id="rId157" Type="http://schemas.openxmlformats.org/officeDocument/2006/relationships/customXml" Target="../ink/ink1227.xml"/><Relationship Id="rId61" Type="http://schemas.openxmlformats.org/officeDocument/2006/relationships/customXml" Target="../ink/ink1179.xml"/><Relationship Id="rId82" Type="http://schemas.openxmlformats.org/officeDocument/2006/relationships/image" Target="../media/image1204.png"/><Relationship Id="rId152" Type="http://schemas.openxmlformats.org/officeDocument/2006/relationships/image" Target="../media/image1239.png"/><Relationship Id="rId173" Type="http://schemas.openxmlformats.org/officeDocument/2006/relationships/customXml" Target="../ink/ink1235.xml"/><Relationship Id="rId19" Type="http://schemas.openxmlformats.org/officeDocument/2006/relationships/customXml" Target="../ink/ink1158.xml"/><Relationship Id="rId14" Type="http://schemas.openxmlformats.org/officeDocument/2006/relationships/image" Target="../media/image1170.png"/><Relationship Id="rId30" Type="http://schemas.openxmlformats.org/officeDocument/2006/relationships/image" Target="../media/image1178.png"/><Relationship Id="rId35" Type="http://schemas.openxmlformats.org/officeDocument/2006/relationships/customXml" Target="../ink/ink1166.xml"/><Relationship Id="rId56" Type="http://schemas.openxmlformats.org/officeDocument/2006/relationships/image" Target="../media/image1191.png"/><Relationship Id="rId77" Type="http://schemas.openxmlformats.org/officeDocument/2006/relationships/customXml" Target="../ink/ink1187.xml"/><Relationship Id="rId100" Type="http://schemas.openxmlformats.org/officeDocument/2006/relationships/image" Target="../media/image1213.png"/><Relationship Id="rId105" Type="http://schemas.openxmlformats.org/officeDocument/2006/relationships/customXml" Target="../ink/ink1201.xml"/><Relationship Id="rId126" Type="http://schemas.openxmlformats.org/officeDocument/2006/relationships/image" Target="../media/image1226.png"/><Relationship Id="rId147" Type="http://schemas.openxmlformats.org/officeDocument/2006/relationships/customXml" Target="../ink/ink1222.xml"/><Relationship Id="rId168" Type="http://schemas.openxmlformats.org/officeDocument/2006/relationships/image" Target="../media/image1247.png"/><Relationship Id="rId8" Type="http://schemas.openxmlformats.org/officeDocument/2006/relationships/image" Target="../media/image1167.png"/><Relationship Id="rId51" Type="http://schemas.openxmlformats.org/officeDocument/2006/relationships/customXml" Target="../ink/ink1174.xml"/><Relationship Id="rId72" Type="http://schemas.openxmlformats.org/officeDocument/2006/relationships/image" Target="../media/image1199.png"/><Relationship Id="rId93" Type="http://schemas.openxmlformats.org/officeDocument/2006/relationships/customXml" Target="../ink/ink1195.xml"/><Relationship Id="rId98" Type="http://schemas.openxmlformats.org/officeDocument/2006/relationships/image" Target="../media/image1212.png"/><Relationship Id="rId121" Type="http://schemas.openxmlformats.org/officeDocument/2006/relationships/customXml" Target="../ink/ink1209.xml"/><Relationship Id="rId142" Type="http://schemas.openxmlformats.org/officeDocument/2006/relationships/image" Target="../media/image1234.png"/><Relationship Id="rId163" Type="http://schemas.openxmlformats.org/officeDocument/2006/relationships/customXml" Target="../ink/ink1230.xml"/><Relationship Id="rId3" Type="http://schemas.openxmlformats.org/officeDocument/2006/relationships/image" Target="../media/image1164.png"/><Relationship Id="rId25" Type="http://schemas.openxmlformats.org/officeDocument/2006/relationships/customXml" Target="../ink/ink1161.xml"/><Relationship Id="rId46" Type="http://schemas.openxmlformats.org/officeDocument/2006/relationships/image" Target="../media/image1186.png"/><Relationship Id="rId67" Type="http://schemas.openxmlformats.org/officeDocument/2006/relationships/customXml" Target="../ink/ink1182.xml"/><Relationship Id="rId116" Type="http://schemas.openxmlformats.org/officeDocument/2006/relationships/image" Target="../media/image1221.png"/><Relationship Id="rId137" Type="http://schemas.openxmlformats.org/officeDocument/2006/relationships/customXml" Target="../ink/ink1217.xml"/><Relationship Id="rId158" Type="http://schemas.openxmlformats.org/officeDocument/2006/relationships/image" Target="../media/image1242.png"/><Relationship Id="rId20" Type="http://schemas.openxmlformats.org/officeDocument/2006/relationships/image" Target="../media/image1173.png"/><Relationship Id="rId41" Type="http://schemas.openxmlformats.org/officeDocument/2006/relationships/customXml" Target="../ink/ink1169.xml"/><Relationship Id="rId62" Type="http://schemas.openxmlformats.org/officeDocument/2006/relationships/image" Target="../media/image1194.png"/><Relationship Id="rId83" Type="http://schemas.openxmlformats.org/officeDocument/2006/relationships/customXml" Target="../ink/ink1190.xml"/><Relationship Id="rId88" Type="http://schemas.openxmlformats.org/officeDocument/2006/relationships/image" Target="../media/image1207.png"/><Relationship Id="rId111" Type="http://schemas.openxmlformats.org/officeDocument/2006/relationships/customXml" Target="../ink/ink1204.xml"/><Relationship Id="rId132" Type="http://schemas.openxmlformats.org/officeDocument/2006/relationships/image" Target="../media/image1229.png"/><Relationship Id="rId153" Type="http://schemas.openxmlformats.org/officeDocument/2006/relationships/customXml" Target="../ink/ink1225.xml"/><Relationship Id="rId174" Type="http://schemas.openxmlformats.org/officeDocument/2006/relationships/image" Target="../media/image1250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09.png"/><Relationship Id="rId21" Type="http://schemas.openxmlformats.org/officeDocument/2006/relationships/image" Target="../media/image1261.png"/><Relationship Id="rId42" Type="http://schemas.openxmlformats.org/officeDocument/2006/relationships/customXml" Target="../ink/ink1255.xml"/><Relationship Id="rId63" Type="http://schemas.openxmlformats.org/officeDocument/2006/relationships/image" Target="../media/image1282.png"/><Relationship Id="rId84" Type="http://schemas.openxmlformats.org/officeDocument/2006/relationships/customXml" Target="../ink/ink1276.xml"/><Relationship Id="rId138" Type="http://schemas.openxmlformats.org/officeDocument/2006/relationships/customXml" Target="../ink/ink1303.xml"/><Relationship Id="rId159" Type="http://schemas.openxmlformats.org/officeDocument/2006/relationships/image" Target="../media/image1330.png"/><Relationship Id="rId170" Type="http://schemas.openxmlformats.org/officeDocument/2006/relationships/customXml" Target="../ink/ink1319.xml"/><Relationship Id="rId191" Type="http://schemas.openxmlformats.org/officeDocument/2006/relationships/image" Target="../media/image1346.png"/><Relationship Id="rId205" Type="http://schemas.openxmlformats.org/officeDocument/2006/relationships/image" Target="../media/image1353.png"/><Relationship Id="rId16" Type="http://schemas.openxmlformats.org/officeDocument/2006/relationships/customXml" Target="../ink/ink1242.xml"/><Relationship Id="rId107" Type="http://schemas.openxmlformats.org/officeDocument/2006/relationships/image" Target="../media/image1304.png"/><Relationship Id="rId11" Type="http://schemas.openxmlformats.org/officeDocument/2006/relationships/image" Target="../media/image1256.png"/><Relationship Id="rId32" Type="http://schemas.openxmlformats.org/officeDocument/2006/relationships/customXml" Target="../ink/ink1250.xml"/><Relationship Id="rId37" Type="http://schemas.openxmlformats.org/officeDocument/2006/relationships/image" Target="../media/image1269.png"/><Relationship Id="rId53" Type="http://schemas.openxmlformats.org/officeDocument/2006/relationships/image" Target="../media/image1277.png"/><Relationship Id="rId58" Type="http://schemas.openxmlformats.org/officeDocument/2006/relationships/customXml" Target="../ink/ink1263.xml"/><Relationship Id="rId74" Type="http://schemas.openxmlformats.org/officeDocument/2006/relationships/customXml" Target="../ink/ink1271.xml"/><Relationship Id="rId79" Type="http://schemas.openxmlformats.org/officeDocument/2006/relationships/image" Target="../media/image1290.png"/><Relationship Id="rId102" Type="http://schemas.openxmlformats.org/officeDocument/2006/relationships/customXml" Target="../ink/ink1285.xml"/><Relationship Id="rId123" Type="http://schemas.openxmlformats.org/officeDocument/2006/relationships/image" Target="../media/image1312.png"/><Relationship Id="rId128" Type="http://schemas.openxmlformats.org/officeDocument/2006/relationships/customXml" Target="../ink/ink1298.xml"/><Relationship Id="rId144" Type="http://schemas.openxmlformats.org/officeDocument/2006/relationships/customXml" Target="../ink/ink1306.xml"/><Relationship Id="rId149" Type="http://schemas.openxmlformats.org/officeDocument/2006/relationships/image" Target="../media/image1325.png"/><Relationship Id="rId5" Type="http://schemas.openxmlformats.org/officeDocument/2006/relationships/image" Target="../media/image1253.png"/><Relationship Id="rId90" Type="http://schemas.openxmlformats.org/officeDocument/2006/relationships/customXml" Target="../ink/ink1279.xml"/><Relationship Id="rId95" Type="http://schemas.openxmlformats.org/officeDocument/2006/relationships/image" Target="../media/image1298.png"/><Relationship Id="rId160" Type="http://schemas.openxmlformats.org/officeDocument/2006/relationships/customXml" Target="../ink/ink1314.xml"/><Relationship Id="rId165" Type="http://schemas.openxmlformats.org/officeDocument/2006/relationships/image" Target="../media/image1333.png"/><Relationship Id="rId181" Type="http://schemas.openxmlformats.org/officeDocument/2006/relationships/image" Target="../media/image1341.png"/><Relationship Id="rId186" Type="http://schemas.openxmlformats.org/officeDocument/2006/relationships/customXml" Target="../ink/ink1327.xml"/><Relationship Id="rId22" Type="http://schemas.openxmlformats.org/officeDocument/2006/relationships/customXml" Target="../ink/ink1245.xml"/><Relationship Id="rId27" Type="http://schemas.openxmlformats.org/officeDocument/2006/relationships/image" Target="../media/image1264.png"/><Relationship Id="rId43" Type="http://schemas.openxmlformats.org/officeDocument/2006/relationships/image" Target="../media/image1272.png"/><Relationship Id="rId48" Type="http://schemas.openxmlformats.org/officeDocument/2006/relationships/customXml" Target="../ink/ink1258.xml"/><Relationship Id="rId64" Type="http://schemas.openxmlformats.org/officeDocument/2006/relationships/customXml" Target="../ink/ink1266.xml"/><Relationship Id="rId69" Type="http://schemas.openxmlformats.org/officeDocument/2006/relationships/image" Target="../media/image1285.png"/><Relationship Id="rId113" Type="http://schemas.openxmlformats.org/officeDocument/2006/relationships/image" Target="../media/image1307.png"/><Relationship Id="rId118" Type="http://schemas.openxmlformats.org/officeDocument/2006/relationships/customXml" Target="../ink/ink1293.xml"/><Relationship Id="rId134" Type="http://schemas.openxmlformats.org/officeDocument/2006/relationships/customXml" Target="../ink/ink1301.xml"/><Relationship Id="rId139" Type="http://schemas.openxmlformats.org/officeDocument/2006/relationships/image" Target="../media/image1320.png"/><Relationship Id="rId80" Type="http://schemas.openxmlformats.org/officeDocument/2006/relationships/customXml" Target="../ink/ink1274.xml"/><Relationship Id="rId85" Type="http://schemas.openxmlformats.org/officeDocument/2006/relationships/image" Target="../media/image1293.png"/><Relationship Id="rId150" Type="http://schemas.openxmlformats.org/officeDocument/2006/relationships/customXml" Target="../ink/ink1309.xml"/><Relationship Id="rId155" Type="http://schemas.openxmlformats.org/officeDocument/2006/relationships/image" Target="../media/image1328.png"/><Relationship Id="rId171" Type="http://schemas.openxmlformats.org/officeDocument/2006/relationships/image" Target="../media/image1336.png"/><Relationship Id="rId176" Type="http://schemas.openxmlformats.org/officeDocument/2006/relationships/customXml" Target="../ink/ink1322.xml"/><Relationship Id="rId192" Type="http://schemas.openxmlformats.org/officeDocument/2006/relationships/customXml" Target="../ink/ink1330.xml"/><Relationship Id="rId197" Type="http://schemas.openxmlformats.org/officeDocument/2006/relationships/image" Target="../media/image1349.png"/><Relationship Id="rId201" Type="http://schemas.openxmlformats.org/officeDocument/2006/relationships/image" Target="../media/image1351.png"/><Relationship Id="rId12" Type="http://schemas.openxmlformats.org/officeDocument/2006/relationships/customXml" Target="../ink/ink1240.xml"/><Relationship Id="rId17" Type="http://schemas.openxmlformats.org/officeDocument/2006/relationships/image" Target="../media/image1259.png"/><Relationship Id="rId33" Type="http://schemas.openxmlformats.org/officeDocument/2006/relationships/image" Target="../media/image1267.png"/><Relationship Id="rId38" Type="http://schemas.openxmlformats.org/officeDocument/2006/relationships/customXml" Target="../ink/ink1253.xml"/><Relationship Id="rId59" Type="http://schemas.openxmlformats.org/officeDocument/2006/relationships/image" Target="../media/image1280.png"/><Relationship Id="rId103" Type="http://schemas.openxmlformats.org/officeDocument/2006/relationships/image" Target="../media/image1302.png"/><Relationship Id="rId108" Type="http://schemas.openxmlformats.org/officeDocument/2006/relationships/customXml" Target="../ink/ink1288.xml"/><Relationship Id="rId124" Type="http://schemas.openxmlformats.org/officeDocument/2006/relationships/customXml" Target="../ink/ink1296.xml"/><Relationship Id="rId129" Type="http://schemas.openxmlformats.org/officeDocument/2006/relationships/image" Target="../media/image1315.png"/><Relationship Id="rId54" Type="http://schemas.openxmlformats.org/officeDocument/2006/relationships/customXml" Target="../ink/ink1261.xml"/><Relationship Id="rId70" Type="http://schemas.openxmlformats.org/officeDocument/2006/relationships/customXml" Target="../ink/ink1269.xml"/><Relationship Id="rId75" Type="http://schemas.openxmlformats.org/officeDocument/2006/relationships/image" Target="../media/image1288.png"/><Relationship Id="rId91" Type="http://schemas.openxmlformats.org/officeDocument/2006/relationships/image" Target="../media/image1296.png"/><Relationship Id="rId96" Type="http://schemas.openxmlformats.org/officeDocument/2006/relationships/customXml" Target="../ink/ink1282.xml"/><Relationship Id="rId140" Type="http://schemas.openxmlformats.org/officeDocument/2006/relationships/customXml" Target="../ink/ink1304.xml"/><Relationship Id="rId145" Type="http://schemas.openxmlformats.org/officeDocument/2006/relationships/image" Target="../media/image1323.png"/><Relationship Id="rId161" Type="http://schemas.openxmlformats.org/officeDocument/2006/relationships/image" Target="../media/image1331.png"/><Relationship Id="rId166" Type="http://schemas.openxmlformats.org/officeDocument/2006/relationships/customXml" Target="../ink/ink1317.xml"/><Relationship Id="rId182" Type="http://schemas.openxmlformats.org/officeDocument/2006/relationships/customXml" Target="../ink/ink1325.xml"/><Relationship Id="rId187" Type="http://schemas.openxmlformats.org/officeDocument/2006/relationships/image" Target="../media/image134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37.xml"/><Relationship Id="rId23" Type="http://schemas.openxmlformats.org/officeDocument/2006/relationships/image" Target="../media/image1262.png"/><Relationship Id="rId28" Type="http://schemas.openxmlformats.org/officeDocument/2006/relationships/customXml" Target="../ink/ink1248.xml"/><Relationship Id="rId49" Type="http://schemas.openxmlformats.org/officeDocument/2006/relationships/image" Target="../media/image1275.png"/><Relationship Id="rId114" Type="http://schemas.openxmlformats.org/officeDocument/2006/relationships/customXml" Target="../ink/ink1291.xml"/><Relationship Id="rId119" Type="http://schemas.openxmlformats.org/officeDocument/2006/relationships/image" Target="../media/image1310.png"/><Relationship Id="rId44" Type="http://schemas.openxmlformats.org/officeDocument/2006/relationships/customXml" Target="../ink/ink1256.xml"/><Relationship Id="rId60" Type="http://schemas.openxmlformats.org/officeDocument/2006/relationships/customXml" Target="../ink/ink1264.xml"/><Relationship Id="rId65" Type="http://schemas.openxmlformats.org/officeDocument/2006/relationships/image" Target="../media/image1283.png"/><Relationship Id="rId81" Type="http://schemas.openxmlformats.org/officeDocument/2006/relationships/image" Target="../media/image1291.png"/><Relationship Id="rId86" Type="http://schemas.openxmlformats.org/officeDocument/2006/relationships/customXml" Target="../ink/ink1277.xml"/><Relationship Id="rId130" Type="http://schemas.openxmlformats.org/officeDocument/2006/relationships/customXml" Target="../ink/ink1299.xml"/><Relationship Id="rId135" Type="http://schemas.openxmlformats.org/officeDocument/2006/relationships/image" Target="../media/image1318.png"/><Relationship Id="rId151" Type="http://schemas.openxmlformats.org/officeDocument/2006/relationships/image" Target="../media/image1326.png"/><Relationship Id="rId156" Type="http://schemas.openxmlformats.org/officeDocument/2006/relationships/customXml" Target="../ink/ink1312.xml"/><Relationship Id="rId177" Type="http://schemas.openxmlformats.org/officeDocument/2006/relationships/image" Target="../media/image1339.png"/><Relationship Id="rId198" Type="http://schemas.openxmlformats.org/officeDocument/2006/relationships/customXml" Target="../ink/ink1333.xml"/><Relationship Id="rId172" Type="http://schemas.openxmlformats.org/officeDocument/2006/relationships/customXml" Target="../ink/ink1320.xml"/><Relationship Id="rId193" Type="http://schemas.openxmlformats.org/officeDocument/2006/relationships/image" Target="../media/image1347.png"/><Relationship Id="rId202" Type="http://schemas.openxmlformats.org/officeDocument/2006/relationships/customXml" Target="../ink/ink1335.xml"/><Relationship Id="rId13" Type="http://schemas.openxmlformats.org/officeDocument/2006/relationships/image" Target="../media/image1257.png"/><Relationship Id="rId18" Type="http://schemas.openxmlformats.org/officeDocument/2006/relationships/customXml" Target="../ink/ink1243.xml"/><Relationship Id="rId39" Type="http://schemas.openxmlformats.org/officeDocument/2006/relationships/image" Target="../media/image1270.png"/><Relationship Id="rId109" Type="http://schemas.openxmlformats.org/officeDocument/2006/relationships/image" Target="../media/image1305.png"/><Relationship Id="rId34" Type="http://schemas.openxmlformats.org/officeDocument/2006/relationships/customXml" Target="../ink/ink1251.xml"/><Relationship Id="rId50" Type="http://schemas.openxmlformats.org/officeDocument/2006/relationships/customXml" Target="../ink/ink1259.xml"/><Relationship Id="rId55" Type="http://schemas.openxmlformats.org/officeDocument/2006/relationships/image" Target="../media/image1278.png"/><Relationship Id="rId76" Type="http://schemas.openxmlformats.org/officeDocument/2006/relationships/customXml" Target="../ink/ink1272.xml"/><Relationship Id="rId97" Type="http://schemas.openxmlformats.org/officeDocument/2006/relationships/image" Target="../media/image1299.png"/><Relationship Id="rId104" Type="http://schemas.openxmlformats.org/officeDocument/2006/relationships/customXml" Target="../ink/ink1286.xml"/><Relationship Id="rId120" Type="http://schemas.openxmlformats.org/officeDocument/2006/relationships/customXml" Target="../ink/ink1294.xml"/><Relationship Id="rId125" Type="http://schemas.openxmlformats.org/officeDocument/2006/relationships/image" Target="../media/image1313.png"/><Relationship Id="rId141" Type="http://schemas.openxmlformats.org/officeDocument/2006/relationships/image" Target="../media/image1321.png"/><Relationship Id="rId146" Type="http://schemas.openxmlformats.org/officeDocument/2006/relationships/customXml" Target="../ink/ink1307.xml"/><Relationship Id="rId167" Type="http://schemas.openxmlformats.org/officeDocument/2006/relationships/image" Target="../media/image1334.png"/><Relationship Id="rId188" Type="http://schemas.openxmlformats.org/officeDocument/2006/relationships/customXml" Target="../ink/ink1328.xml"/><Relationship Id="rId7" Type="http://schemas.openxmlformats.org/officeDocument/2006/relationships/image" Target="../media/image1254.png"/><Relationship Id="rId71" Type="http://schemas.openxmlformats.org/officeDocument/2006/relationships/image" Target="../media/image1286.png"/><Relationship Id="rId92" Type="http://schemas.openxmlformats.org/officeDocument/2006/relationships/customXml" Target="../ink/ink1280.xml"/><Relationship Id="rId162" Type="http://schemas.openxmlformats.org/officeDocument/2006/relationships/customXml" Target="../ink/ink1315.xml"/><Relationship Id="rId183" Type="http://schemas.openxmlformats.org/officeDocument/2006/relationships/image" Target="../media/image1342.png"/><Relationship Id="rId2" Type="http://schemas.openxmlformats.org/officeDocument/2006/relationships/image" Target="../media/image1251.png"/><Relationship Id="rId29" Type="http://schemas.openxmlformats.org/officeDocument/2006/relationships/image" Target="../media/image1265.png"/><Relationship Id="rId24" Type="http://schemas.openxmlformats.org/officeDocument/2006/relationships/customXml" Target="../ink/ink1246.xml"/><Relationship Id="rId40" Type="http://schemas.openxmlformats.org/officeDocument/2006/relationships/customXml" Target="../ink/ink1254.xml"/><Relationship Id="rId45" Type="http://schemas.openxmlformats.org/officeDocument/2006/relationships/image" Target="../media/image1273.png"/><Relationship Id="rId66" Type="http://schemas.openxmlformats.org/officeDocument/2006/relationships/customXml" Target="../ink/ink1267.xml"/><Relationship Id="rId87" Type="http://schemas.openxmlformats.org/officeDocument/2006/relationships/image" Target="../media/image1294.png"/><Relationship Id="rId110" Type="http://schemas.openxmlformats.org/officeDocument/2006/relationships/customXml" Target="../ink/ink1289.xml"/><Relationship Id="rId115" Type="http://schemas.openxmlformats.org/officeDocument/2006/relationships/image" Target="../media/image1308.png"/><Relationship Id="rId131" Type="http://schemas.openxmlformats.org/officeDocument/2006/relationships/image" Target="../media/image1316.png"/><Relationship Id="rId136" Type="http://schemas.openxmlformats.org/officeDocument/2006/relationships/customXml" Target="../ink/ink1302.xml"/><Relationship Id="rId157" Type="http://schemas.openxmlformats.org/officeDocument/2006/relationships/image" Target="../media/image1329.png"/><Relationship Id="rId178" Type="http://schemas.openxmlformats.org/officeDocument/2006/relationships/customXml" Target="../ink/ink1323.xml"/><Relationship Id="rId61" Type="http://schemas.openxmlformats.org/officeDocument/2006/relationships/image" Target="../media/image1281.png"/><Relationship Id="rId82" Type="http://schemas.openxmlformats.org/officeDocument/2006/relationships/customXml" Target="../ink/ink1275.xml"/><Relationship Id="rId152" Type="http://schemas.openxmlformats.org/officeDocument/2006/relationships/customXml" Target="../ink/ink1310.xml"/><Relationship Id="rId173" Type="http://schemas.openxmlformats.org/officeDocument/2006/relationships/image" Target="../media/image1337.png"/><Relationship Id="rId194" Type="http://schemas.openxmlformats.org/officeDocument/2006/relationships/customXml" Target="../ink/ink1331.xml"/><Relationship Id="rId199" Type="http://schemas.openxmlformats.org/officeDocument/2006/relationships/image" Target="../media/image1350.png"/><Relationship Id="rId203" Type="http://schemas.openxmlformats.org/officeDocument/2006/relationships/image" Target="../media/image1352.png"/><Relationship Id="rId19" Type="http://schemas.openxmlformats.org/officeDocument/2006/relationships/image" Target="../media/image1260.png"/><Relationship Id="rId14" Type="http://schemas.openxmlformats.org/officeDocument/2006/relationships/customXml" Target="../ink/ink1241.xml"/><Relationship Id="rId30" Type="http://schemas.openxmlformats.org/officeDocument/2006/relationships/customXml" Target="../ink/ink1249.xml"/><Relationship Id="rId35" Type="http://schemas.openxmlformats.org/officeDocument/2006/relationships/image" Target="../media/image1268.png"/><Relationship Id="rId56" Type="http://schemas.openxmlformats.org/officeDocument/2006/relationships/customXml" Target="../ink/ink1262.xml"/><Relationship Id="rId77" Type="http://schemas.openxmlformats.org/officeDocument/2006/relationships/image" Target="../media/image1289.png"/><Relationship Id="rId100" Type="http://schemas.openxmlformats.org/officeDocument/2006/relationships/customXml" Target="../ink/ink1284.xml"/><Relationship Id="rId105" Type="http://schemas.openxmlformats.org/officeDocument/2006/relationships/image" Target="../media/image1303.png"/><Relationship Id="rId126" Type="http://schemas.openxmlformats.org/officeDocument/2006/relationships/customXml" Target="../ink/ink1297.xml"/><Relationship Id="rId147" Type="http://schemas.openxmlformats.org/officeDocument/2006/relationships/image" Target="../media/image1324.png"/><Relationship Id="rId168" Type="http://schemas.openxmlformats.org/officeDocument/2006/relationships/customXml" Target="../ink/ink1318.xml"/><Relationship Id="rId8" Type="http://schemas.openxmlformats.org/officeDocument/2006/relationships/customXml" Target="../ink/ink1238.xml"/><Relationship Id="rId51" Type="http://schemas.openxmlformats.org/officeDocument/2006/relationships/image" Target="../media/image1276.png"/><Relationship Id="rId72" Type="http://schemas.openxmlformats.org/officeDocument/2006/relationships/customXml" Target="../ink/ink1270.xml"/><Relationship Id="rId93" Type="http://schemas.openxmlformats.org/officeDocument/2006/relationships/image" Target="../media/image1297.png"/><Relationship Id="rId98" Type="http://schemas.openxmlformats.org/officeDocument/2006/relationships/customXml" Target="../ink/ink1283.xml"/><Relationship Id="rId121" Type="http://schemas.openxmlformats.org/officeDocument/2006/relationships/image" Target="../media/image1311.png"/><Relationship Id="rId142" Type="http://schemas.openxmlformats.org/officeDocument/2006/relationships/customXml" Target="../ink/ink1305.xml"/><Relationship Id="rId163" Type="http://schemas.openxmlformats.org/officeDocument/2006/relationships/image" Target="../media/image1332.png"/><Relationship Id="rId184" Type="http://schemas.openxmlformats.org/officeDocument/2006/relationships/customXml" Target="../ink/ink1326.xml"/><Relationship Id="rId189" Type="http://schemas.openxmlformats.org/officeDocument/2006/relationships/image" Target="../media/image1345.png"/><Relationship Id="rId3" Type="http://schemas.openxmlformats.org/officeDocument/2006/relationships/image" Target="../media/image1252.png"/><Relationship Id="rId25" Type="http://schemas.openxmlformats.org/officeDocument/2006/relationships/image" Target="../media/image1263.png"/><Relationship Id="rId46" Type="http://schemas.openxmlformats.org/officeDocument/2006/relationships/customXml" Target="../ink/ink1257.xml"/><Relationship Id="rId67" Type="http://schemas.openxmlformats.org/officeDocument/2006/relationships/image" Target="../media/image1284.png"/><Relationship Id="rId116" Type="http://schemas.openxmlformats.org/officeDocument/2006/relationships/customXml" Target="../ink/ink1292.xml"/><Relationship Id="rId137" Type="http://schemas.openxmlformats.org/officeDocument/2006/relationships/image" Target="../media/image1319.png"/><Relationship Id="rId158" Type="http://schemas.openxmlformats.org/officeDocument/2006/relationships/customXml" Target="../ink/ink1313.xml"/><Relationship Id="rId20" Type="http://schemas.openxmlformats.org/officeDocument/2006/relationships/customXml" Target="../ink/ink1244.xml"/><Relationship Id="rId41" Type="http://schemas.openxmlformats.org/officeDocument/2006/relationships/image" Target="../media/image1271.png"/><Relationship Id="rId62" Type="http://schemas.openxmlformats.org/officeDocument/2006/relationships/customXml" Target="../ink/ink1265.xml"/><Relationship Id="rId83" Type="http://schemas.openxmlformats.org/officeDocument/2006/relationships/image" Target="../media/image1292.png"/><Relationship Id="rId88" Type="http://schemas.openxmlformats.org/officeDocument/2006/relationships/customXml" Target="../ink/ink1278.xml"/><Relationship Id="rId111" Type="http://schemas.openxmlformats.org/officeDocument/2006/relationships/image" Target="../media/image1306.png"/><Relationship Id="rId132" Type="http://schemas.openxmlformats.org/officeDocument/2006/relationships/customXml" Target="../ink/ink1300.xml"/><Relationship Id="rId153" Type="http://schemas.openxmlformats.org/officeDocument/2006/relationships/image" Target="../media/image1327.png"/><Relationship Id="rId174" Type="http://schemas.openxmlformats.org/officeDocument/2006/relationships/customXml" Target="../ink/ink1321.xml"/><Relationship Id="rId179" Type="http://schemas.openxmlformats.org/officeDocument/2006/relationships/image" Target="../media/image1340.png"/><Relationship Id="rId195" Type="http://schemas.openxmlformats.org/officeDocument/2006/relationships/image" Target="../media/image1348.png"/><Relationship Id="rId190" Type="http://schemas.openxmlformats.org/officeDocument/2006/relationships/customXml" Target="../ink/ink1329.xml"/><Relationship Id="rId204" Type="http://schemas.openxmlformats.org/officeDocument/2006/relationships/customXml" Target="../ink/ink1336.xml"/><Relationship Id="rId15" Type="http://schemas.openxmlformats.org/officeDocument/2006/relationships/image" Target="../media/image1258.png"/><Relationship Id="rId36" Type="http://schemas.openxmlformats.org/officeDocument/2006/relationships/customXml" Target="../ink/ink1252.xml"/><Relationship Id="rId57" Type="http://schemas.openxmlformats.org/officeDocument/2006/relationships/image" Target="../media/image1279.png"/><Relationship Id="rId106" Type="http://schemas.openxmlformats.org/officeDocument/2006/relationships/customXml" Target="../ink/ink1287.xml"/><Relationship Id="rId127" Type="http://schemas.openxmlformats.org/officeDocument/2006/relationships/image" Target="../media/image1314.png"/><Relationship Id="rId10" Type="http://schemas.openxmlformats.org/officeDocument/2006/relationships/customXml" Target="../ink/ink1239.xml"/><Relationship Id="rId31" Type="http://schemas.openxmlformats.org/officeDocument/2006/relationships/image" Target="../media/image1266.png"/><Relationship Id="rId52" Type="http://schemas.openxmlformats.org/officeDocument/2006/relationships/customXml" Target="../ink/ink1260.xml"/><Relationship Id="rId73" Type="http://schemas.openxmlformats.org/officeDocument/2006/relationships/image" Target="../media/image1287.png"/><Relationship Id="rId78" Type="http://schemas.openxmlformats.org/officeDocument/2006/relationships/customXml" Target="../ink/ink1273.xml"/><Relationship Id="rId94" Type="http://schemas.openxmlformats.org/officeDocument/2006/relationships/customXml" Target="../ink/ink1281.xml"/><Relationship Id="rId99" Type="http://schemas.openxmlformats.org/officeDocument/2006/relationships/image" Target="../media/image1300.png"/><Relationship Id="rId101" Type="http://schemas.openxmlformats.org/officeDocument/2006/relationships/image" Target="../media/image1301.png"/><Relationship Id="rId122" Type="http://schemas.openxmlformats.org/officeDocument/2006/relationships/customXml" Target="../ink/ink1295.xml"/><Relationship Id="rId143" Type="http://schemas.openxmlformats.org/officeDocument/2006/relationships/image" Target="../media/image1322.png"/><Relationship Id="rId148" Type="http://schemas.openxmlformats.org/officeDocument/2006/relationships/customXml" Target="../ink/ink1308.xml"/><Relationship Id="rId164" Type="http://schemas.openxmlformats.org/officeDocument/2006/relationships/customXml" Target="../ink/ink1316.xml"/><Relationship Id="rId169" Type="http://schemas.openxmlformats.org/officeDocument/2006/relationships/image" Target="../media/image1335.png"/><Relationship Id="rId185" Type="http://schemas.openxmlformats.org/officeDocument/2006/relationships/image" Target="../media/image1343.png"/><Relationship Id="rId4" Type="http://schemas.openxmlformats.org/officeDocument/2006/relationships/customXml" Target="../ink/ink1236.xml"/><Relationship Id="rId9" Type="http://schemas.openxmlformats.org/officeDocument/2006/relationships/image" Target="../media/image1255.png"/><Relationship Id="rId180" Type="http://schemas.openxmlformats.org/officeDocument/2006/relationships/customXml" Target="../ink/ink1324.xml"/><Relationship Id="rId26" Type="http://schemas.openxmlformats.org/officeDocument/2006/relationships/customXml" Target="../ink/ink1247.xml"/><Relationship Id="rId47" Type="http://schemas.openxmlformats.org/officeDocument/2006/relationships/image" Target="../media/image1274.png"/><Relationship Id="rId68" Type="http://schemas.openxmlformats.org/officeDocument/2006/relationships/customXml" Target="../ink/ink1268.xml"/><Relationship Id="rId89" Type="http://schemas.openxmlformats.org/officeDocument/2006/relationships/image" Target="../media/image1295.png"/><Relationship Id="rId112" Type="http://schemas.openxmlformats.org/officeDocument/2006/relationships/customXml" Target="../ink/ink1290.xml"/><Relationship Id="rId133" Type="http://schemas.openxmlformats.org/officeDocument/2006/relationships/image" Target="../media/image1317.png"/><Relationship Id="rId154" Type="http://schemas.openxmlformats.org/officeDocument/2006/relationships/customXml" Target="../ink/ink1311.xml"/><Relationship Id="rId175" Type="http://schemas.openxmlformats.org/officeDocument/2006/relationships/image" Target="../media/image1338.png"/><Relationship Id="rId196" Type="http://schemas.openxmlformats.org/officeDocument/2006/relationships/customXml" Target="../ink/ink1332.xml"/><Relationship Id="rId200" Type="http://schemas.openxmlformats.org/officeDocument/2006/relationships/customXml" Target="../ink/ink1334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94.xml"/><Relationship Id="rId21" Type="http://schemas.openxmlformats.org/officeDocument/2006/relationships/customXml" Target="../ink/ink1346.xml"/><Relationship Id="rId42" Type="http://schemas.openxmlformats.org/officeDocument/2006/relationships/image" Target="../media/image1374.png"/><Relationship Id="rId63" Type="http://schemas.openxmlformats.org/officeDocument/2006/relationships/customXml" Target="../ink/ink1367.xml"/><Relationship Id="rId84" Type="http://schemas.openxmlformats.org/officeDocument/2006/relationships/image" Target="../media/image1395.png"/><Relationship Id="rId138" Type="http://schemas.openxmlformats.org/officeDocument/2006/relationships/image" Target="../media/image1421.png"/><Relationship Id="rId159" Type="http://schemas.openxmlformats.org/officeDocument/2006/relationships/customXml" Target="../ink/ink1415.xml"/><Relationship Id="rId170" Type="http://schemas.openxmlformats.org/officeDocument/2006/relationships/image" Target="../media/image1437.png"/><Relationship Id="rId191" Type="http://schemas.openxmlformats.org/officeDocument/2006/relationships/customXml" Target="../ink/ink1431.xml"/><Relationship Id="rId205" Type="http://schemas.openxmlformats.org/officeDocument/2006/relationships/customXml" Target="../ink/ink1438.xml"/><Relationship Id="rId107" Type="http://schemas.openxmlformats.org/officeDocument/2006/relationships/customXml" Target="../ink/ink1389.xml"/><Relationship Id="rId11" Type="http://schemas.openxmlformats.org/officeDocument/2006/relationships/customXml" Target="../ink/ink1341.xml"/><Relationship Id="rId32" Type="http://schemas.openxmlformats.org/officeDocument/2006/relationships/image" Target="../media/image1369.png"/><Relationship Id="rId37" Type="http://schemas.openxmlformats.org/officeDocument/2006/relationships/customXml" Target="../ink/ink1354.xml"/><Relationship Id="rId53" Type="http://schemas.openxmlformats.org/officeDocument/2006/relationships/customXml" Target="../ink/ink1362.xml"/><Relationship Id="rId58" Type="http://schemas.openxmlformats.org/officeDocument/2006/relationships/image" Target="../media/image1382.png"/><Relationship Id="rId74" Type="http://schemas.openxmlformats.org/officeDocument/2006/relationships/image" Target="../media/image1390.png"/><Relationship Id="rId79" Type="http://schemas.openxmlformats.org/officeDocument/2006/relationships/customXml" Target="../ink/ink1375.xml"/><Relationship Id="rId102" Type="http://schemas.openxmlformats.org/officeDocument/2006/relationships/image" Target="../media/image1404.png"/><Relationship Id="rId123" Type="http://schemas.openxmlformats.org/officeDocument/2006/relationships/customXml" Target="../ink/ink1397.xml"/><Relationship Id="rId128" Type="http://schemas.openxmlformats.org/officeDocument/2006/relationships/image" Target="../media/image1416.png"/><Relationship Id="rId144" Type="http://schemas.openxmlformats.org/officeDocument/2006/relationships/image" Target="../media/image1424.png"/><Relationship Id="rId149" Type="http://schemas.openxmlformats.org/officeDocument/2006/relationships/customXml" Target="../ink/ink1410.xml"/><Relationship Id="rId5" Type="http://schemas.openxmlformats.org/officeDocument/2006/relationships/customXml" Target="../ink/ink1338.xml"/><Relationship Id="rId90" Type="http://schemas.openxmlformats.org/officeDocument/2006/relationships/image" Target="../media/image1398.png"/><Relationship Id="rId95" Type="http://schemas.openxmlformats.org/officeDocument/2006/relationships/customXml" Target="../ink/ink1383.xml"/><Relationship Id="rId160" Type="http://schemas.openxmlformats.org/officeDocument/2006/relationships/image" Target="../media/image1432.png"/><Relationship Id="rId165" Type="http://schemas.openxmlformats.org/officeDocument/2006/relationships/customXml" Target="../ink/ink1418.xml"/><Relationship Id="rId181" Type="http://schemas.openxmlformats.org/officeDocument/2006/relationships/customXml" Target="../ink/ink1426.xml"/><Relationship Id="rId186" Type="http://schemas.openxmlformats.org/officeDocument/2006/relationships/image" Target="../media/image1445.png"/><Relationship Id="rId211" Type="http://schemas.openxmlformats.org/officeDocument/2006/relationships/customXml" Target="../ink/ink1441.xml"/><Relationship Id="rId22" Type="http://schemas.openxmlformats.org/officeDocument/2006/relationships/image" Target="../media/image1364.png"/><Relationship Id="rId27" Type="http://schemas.openxmlformats.org/officeDocument/2006/relationships/customXml" Target="../ink/ink1349.xml"/><Relationship Id="rId43" Type="http://schemas.openxmlformats.org/officeDocument/2006/relationships/customXml" Target="../ink/ink1357.xml"/><Relationship Id="rId48" Type="http://schemas.openxmlformats.org/officeDocument/2006/relationships/image" Target="../media/image1377.png"/><Relationship Id="rId64" Type="http://schemas.openxmlformats.org/officeDocument/2006/relationships/image" Target="../media/image1385.png"/><Relationship Id="rId69" Type="http://schemas.openxmlformats.org/officeDocument/2006/relationships/customXml" Target="../ink/ink1370.xml"/><Relationship Id="rId113" Type="http://schemas.openxmlformats.org/officeDocument/2006/relationships/customXml" Target="../ink/ink1392.xml"/><Relationship Id="rId118" Type="http://schemas.openxmlformats.org/officeDocument/2006/relationships/image" Target="../media/image1411.png"/><Relationship Id="rId134" Type="http://schemas.openxmlformats.org/officeDocument/2006/relationships/image" Target="../media/image1419.png"/><Relationship Id="rId139" Type="http://schemas.openxmlformats.org/officeDocument/2006/relationships/customXml" Target="../ink/ink1405.xml"/><Relationship Id="rId80" Type="http://schemas.openxmlformats.org/officeDocument/2006/relationships/image" Target="../media/image1393.png"/><Relationship Id="rId85" Type="http://schemas.openxmlformats.org/officeDocument/2006/relationships/customXml" Target="../ink/ink1378.xml"/><Relationship Id="rId150" Type="http://schemas.openxmlformats.org/officeDocument/2006/relationships/image" Target="../media/image1427.png"/><Relationship Id="rId155" Type="http://schemas.openxmlformats.org/officeDocument/2006/relationships/customXml" Target="../ink/ink1413.xml"/><Relationship Id="rId171" Type="http://schemas.openxmlformats.org/officeDocument/2006/relationships/customXml" Target="../ink/ink1421.xml"/><Relationship Id="rId176" Type="http://schemas.openxmlformats.org/officeDocument/2006/relationships/image" Target="../media/image1440.png"/><Relationship Id="rId192" Type="http://schemas.openxmlformats.org/officeDocument/2006/relationships/image" Target="../media/image1448.png"/><Relationship Id="rId197" Type="http://schemas.openxmlformats.org/officeDocument/2006/relationships/customXml" Target="../ink/ink1434.xml"/><Relationship Id="rId206" Type="http://schemas.openxmlformats.org/officeDocument/2006/relationships/image" Target="../media/image1455.png"/><Relationship Id="rId201" Type="http://schemas.openxmlformats.org/officeDocument/2006/relationships/customXml" Target="../ink/ink1436.xml"/><Relationship Id="rId12" Type="http://schemas.openxmlformats.org/officeDocument/2006/relationships/image" Target="../media/image1359.png"/><Relationship Id="rId17" Type="http://schemas.openxmlformats.org/officeDocument/2006/relationships/customXml" Target="../ink/ink1344.xml"/><Relationship Id="rId33" Type="http://schemas.openxmlformats.org/officeDocument/2006/relationships/customXml" Target="../ink/ink1352.xml"/><Relationship Id="rId38" Type="http://schemas.openxmlformats.org/officeDocument/2006/relationships/image" Target="../media/image1372.png"/><Relationship Id="rId59" Type="http://schemas.openxmlformats.org/officeDocument/2006/relationships/customXml" Target="../ink/ink1365.xml"/><Relationship Id="rId103" Type="http://schemas.openxmlformats.org/officeDocument/2006/relationships/customXml" Target="../ink/ink1387.xml"/><Relationship Id="rId108" Type="http://schemas.openxmlformats.org/officeDocument/2006/relationships/image" Target="../media/image845.png"/><Relationship Id="rId124" Type="http://schemas.openxmlformats.org/officeDocument/2006/relationships/image" Target="../media/image1414.png"/><Relationship Id="rId129" Type="http://schemas.openxmlformats.org/officeDocument/2006/relationships/customXml" Target="../ink/ink1400.xml"/><Relationship Id="rId54" Type="http://schemas.openxmlformats.org/officeDocument/2006/relationships/image" Target="../media/image1380.png"/><Relationship Id="rId70" Type="http://schemas.openxmlformats.org/officeDocument/2006/relationships/image" Target="../media/image1388.png"/><Relationship Id="rId75" Type="http://schemas.openxmlformats.org/officeDocument/2006/relationships/customXml" Target="../ink/ink1373.xml"/><Relationship Id="rId91" Type="http://schemas.openxmlformats.org/officeDocument/2006/relationships/customXml" Target="../ink/ink1381.xml"/><Relationship Id="rId96" Type="http://schemas.openxmlformats.org/officeDocument/2006/relationships/image" Target="../media/image1401.png"/><Relationship Id="rId140" Type="http://schemas.openxmlformats.org/officeDocument/2006/relationships/image" Target="../media/image1422.png"/><Relationship Id="rId145" Type="http://schemas.openxmlformats.org/officeDocument/2006/relationships/customXml" Target="../ink/ink1408.xml"/><Relationship Id="rId161" Type="http://schemas.openxmlformats.org/officeDocument/2006/relationships/customXml" Target="../ink/ink1416.xml"/><Relationship Id="rId166" Type="http://schemas.openxmlformats.org/officeDocument/2006/relationships/image" Target="../media/image1435.png"/><Relationship Id="rId182" Type="http://schemas.openxmlformats.org/officeDocument/2006/relationships/image" Target="../media/image1443.png"/><Relationship Id="rId187" Type="http://schemas.openxmlformats.org/officeDocument/2006/relationships/customXml" Target="../ink/ink14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6.png"/><Relationship Id="rId212" Type="http://schemas.openxmlformats.org/officeDocument/2006/relationships/image" Target="../media/image1458.png"/><Relationship Id="rId23" Type="http://schemas.openxmlformats.org/officeDocument/2006/relationships/customXml" Target="../ink/ink1347.xml"/><Relationship Id="rId28" Type="http://schemas.openxmlformats.org/officeDocument/2006/relationships/image" Target="../media/image1367.png"/><Relationship Id="rId49" Type="http://schemas.openxmlformats.org/officeDocument/2006/relationships/customXml" Target="../ink/ink1360.xml"/><Relationship Id="rId114" Type="http://schemas.openxmlformats.org/officeDocument/2006/relationships/image" Target="../media/image1409.png"/><Relationship Id="rId119" Type="http://schemas.openxmlformats.org/officeDocument/2006/relationships/customXml" Target="../ink/ink1395.xml"/><Relationship Id="rId44" Type="http://schemas.openxmlformats.org/officeDocument/2006/relationships/image" Target="../media/image1375.png"/><Relationship Id="rId60" Type="http://schemas.openxmlformats.org/officeDocument/2006/relationships/image" Target="../media/image1383.png"/><Relationship Id="rId65" Type="http://schemas.openxmlformats.org/officeDocument/2006/relationships/customXml" Target="../ink/ink1368.xml"/><Relationship Id="rId81" Type="http://schemas.openxmlformats.org/officeDocument/2006/relationships/customXml" Target="../ink/ink1376.xml"/><Relationship Id="rId86" Type="http://schemas.openxmlformats.org/officeDocument/2006/relationships/image" Target="../media/image1396.png"/><Relationship Id="rId130" Type="http://schemas.openxmlformats.org/officeDocument/2006/relationships/image" Target="../media/image1417.png"/><Relationship Id="rId135" Type="http://schemas.openxmlformats.org/officeDocument/2006/relationships/customXml" Target="../ink/ink1403.xml"/><Relationship Id="rId151" Type="http://schemas.openxmlformats.org/officeDocument/2006/relationships/customXml" Target="../ink/ink1411.xml"/><Relationship Id="rId156" Type="http://schemas.openxmlformats.org/officeDocument/2006/relationships/image" Target="../media/image1430.png"/><Relationship Id="rId177" Type="http://schemas.openxmlformats.org/officeDocument/2006/relationships/customXml" Target="../ink/ink1424.xml"/><Relationship Id="rId198" Type="http://schemas.openxmlformats.org/officeDocument/2006/relationships/image" Target="../media/image1451.png"/><Relationship Id="rId172" Type="http://schemas.openxmlformats.org/officeDocument/2006/relationships/image" Target="../media/image1438.png"/><Relationship Id="rId193" Type="http://schemas.openxmlformats.org/officeDocument/2006/relationships/customXml" Target="../ink/ink1432.xml"/><Relationship Id="rId202" Type="http://schemas.openxmlformats.org/officeDocument/2006/relationships/image" Target="../media/image1453.png"/><Relationship Id="rId207" Type="http://schemas.openxmlformats.org/officeDocument/2006/relationships/customXml" Target="../ink/ink1439.xml"/><Relationship Id="rId13" Type="http://schemas.openxmlformats.org/officeDocument/2006/relationships/customXml" Target="../ink/ink1342.xml"/><Relationship Id="rId18" Type="http://schemas.openxmlformats.org/officeDocument/2006/relationships/image" Target="../media/image1362.png"/><Relationship Id="rId39" Type="http://schemas.openxmlformats.org/officeDocument/2006/relationships/customXml" Target="../ink/ink1355.xml"/><Relationship Id="rId109" Type="http://schemas.openxmlformats.org/officeDocument/2006/relationships/customXml" Target="../ink/ink1390.xml"/><Relationship Id="rId34" Type="http://schemas.openxmlformats.org/officeDocument/2006/relationships/image" Target="../media/image1370.png"/><Relationship Id="rId50" Type="http://schemas.openxmlformats.org/officeDocument/2006/relationships/image" Target="../media/image1378.png"/><Relationship Id="rId55" Type="http://schemas.openxmlformats.org/officeDocument/2006/relationships/customXml" Target="../ink/ink1363.xml"/><Relationship Id="rId76" Type="http://schemas.openxmlformats.org/officeDocument/2006/relationships/image" Target="../media/image1391.png"/><Relationship Id="rId97" Type="http://schemas.openxmlformats.org/officeDocument/2006/relationships/customXml" Target="../ink/ink1384.xml"/><Relationship Id="rId104" Type="http://schemas.openxmlformats.org/officeDocument/2006/relationships/image" Target="../media/image1405.png"/><Relationship Id="rId120" Type="http://schemas.openxmlformats.org/officeDocument/2006/relationships/image" Target="../media/image1412.png"/><Relationship Id="rId125" Type="http://schemas.openxmlformats.org/officeDocument/2006/relationships/customXml" Target="../ink/ink1398.xml"/><Relationship Id="rId141" Type="http://schemas.openxmlformats.org/officeDocument/2006/relationships/customXml" Target="../ink/ink1406.xml"/><Relationship Id="rId146" Type="http://schemas.openxmlformats.org/officeDocument/2006/relationships/image" Target="../media/image1425.png"/><Relationship Id="rId167" Type="http://schemas.openxmlformats.org/officeDocument/2006/relationships/customXml" Target="../ink/ink1419.xml"/><Relationship Id="rId188" Type="http://schemas.openxmlformats.org/officeDocument/2006/relationships/image" Target="../media/image1446.png"/><Relationship Id="rId7" Type="http://schemas.openxmlformats.org/officeDocument/2006/relationships/customXml" Target="../ink/ink1339.xml"/><Relationship Id="rId71" Type="http://schemas.openxmlformats.org/officeDocument/2006/relationships/customXml" Target="../ink/ink1371.xml"/><Relationship Id="rId92" Type="http://schemas.openxmlformats.org/officeDocument/2006/relationships/image" Target="../media/image1399.png"/><Relationship Id="rId162" Type="http://schemas.openxmlformats.org/officeDocument/2006/relationships/image" Target="../media/image1433.png"/><Relationship Id="rId183" Type="http://schemas.openxmlformats.org/officeDocument/2006/relationships/customXml" Target="../ink/ink1427.xml"/><Relationship Id="rId213" Type="http://schemas.openxmlformats.org/officeDocument/2006/relationships/customXml" Target="../ink/ink1442.xml"/><Relationship Id="rId2" Type="http://schemas.openxmlformats.org/officeDocument/2006/relationships/image" Target="../media/image1354.png"/><Relationship Id="rId29" Type="http://schemas.openxmlformats.org/officeDocument/2006/relationships/customXml" Target="../ink/ink1350.xml"/><Relationship Id="rId24" Type="http://schemas.openxmlformats.org/officeDocument/2006/relationships/image" Target="../media/image1365.png"/><Relationship Id="rId40" Type="http://schemas.openxmlformats.org/officeDocument/2006/relationships/image" Target="../media/image1373.png"/><Relationship Id="rId45" Type="http://schemas.openxmlformats.org/officeDocument/2006/relationships/customXml" Target="../ink/ink1358.xml"/><Relationship Id="rId66" Type="http://schemas.openxmlformats.org/officeDocument/2006/relationships/image" Target="../media/image1386.png"/><Relationship Id="rId87" Type="http://schemas.openxmlformats.org/officeDocument/2006/relationships/customXml" Target="../ink/ink1379.xml"/><Relationship Id="rId110" Type="http://schemas.openxmlformats.org/officeDocument/2006/relationships/image" Target="../media/image1407.png"/><Relationship Id="rId115" Type="http://schemas.openxmlformats.org/officeDocument/2006/relationships/customXml" Target="../ink/ink1393.xml"/><Relationship Id="rId131" Type="http://schemas.openxmlformats.org/officeDocument/2006/relationships/customXml" Target="../ink/ink1401.xml"/><Relationship Id="rId136" Type="http://schemas.openxmlformats.org/officeDocument/2006/relationships/image" Target="../media/image1420.png"/><Relationship Id="rId157" Type="http://schemas.openxmlformats.org/officeDocument/2006/relationships/customXml" Target="../ink/ink1414.xml"/><Relationship Id="rId178" Type="http://schemas.openxmlformats.org/officeDocument/2006/relationships/image" Target="../media/image1441.png"/><Relationship Id="rId61" Type="http://schemas.openxmlformats.org/officeDocument/2006/relationships/customXml" Target="../ink/ink1366.xml"/><Relationship Id="rId82" Type="http://schemas.openxmlformats.org/officeDocument/2006/relationships/image" Target="../media/image1394.png"/><Relationship Id="rId152" Type="http://schemas.openxmlformats.org/officeDocument/2006/relationships/image" Target="../media/image1428.png"/><Relationship Id="rId173" Type="http://schemas.openxmlformats.org/officeDocument/2006/relationships/customXml" Target="../ink/ink1422.xml"/><Relationship Id="rId194" Type="http://schemas.openxmlformats.org/officeDocument/2006/relationships/image" Target="../media/image1449.png"/><Relationship Id="rId199" Type="http://schemas.openxmlformats.org/officeDocument/2006/relationships/customXml" Target="../ink/ink1435.xml"/><Relationship Id="rId203" Type="http://schemas.openxmlformats.org/officeDocument/2006/relationships/customXml" Target="../ink/ink1437.xml"/><Relationship Id="rId208" Type="http://schemas.openxmlformats.org/officeDocument/2006/relationships/image" Target="../media/image1456.png"/><Relationship Id="rId19" Type="http://schemas.openxmlformats.org/officeDocument/2006/relationships/customXml" Target="../ink/ink1345.xml"/><Relationship Id="rId14" Type="http://schemas.openxmlformats.org/officeDocument/2006/relationships/image" Target="../media/image1360.png"/><Relationship Id="rId30" Type="http://schemas.openxmlformats.org/officeDocument/2006/relationships/image" Target="../media/image1368.png"/><Relationship Id="rId35" Type="http://schemas.openxmlformats.org/officeDocument/2006/relationships/customXml" Target="../ink/ink1353.xml"/><Relationship Id="rId56" Type="http://schemas.openxmlformats.org/officeDocument/2006/relationships/image" Target="../media/image1381.png"/><Relationship Id="rId77" Type="http://schemas.openxmlformats.org/officeDocument/2006/relationships/customXml" Target="../ink/ink1374.xml"/><Relationship Id="rId100" Type="http://schemas.openxmlformats.org/officeDocument/2006/relationships/image" Target="../media/image1403.png"/><Relationship Id="rId105" Type="http://schemas.openxmlformats.org/officeDocument/2006/relationships/customXml" Target="../ink/ink1388.xml"/><Relationship Id="rId126" Type="http://schemas.openxmlformats.org/officeDocument/2006/relationships/image" Target="../media/image1415.png"/><Relationship Id="rId147" Type="http://schemas.openxmlformats.org/officeDocument/2006/relationships/customXml" Target="../ink/ink1409.xml"/><Relationship Id="rId168" Type="http://schemas.openxmlformats.org/officeDocument/2006/relationships/image" Target="../media/image1436.png"/><Relationship Id="rId8" Type="http://schemas.openxmlformats.org/officeDocument/2006/relationships/image" Target="../media/image1357.png"/><Relationship Id="rId51" Type="http://schemas.openxmlformats.org/officeDocument/2006/relationships/customXml" Target="../ink/ink1361.xml"/><Relationship Id="rId72" Type="http://schemas.openxmlformats.org/officeDocument/2006/relationships/image" Target="../media/image1389.png"/><Relationship Id="rId93" Type="http://schemas.openxmlformats.org/officeDocument/2006/relationships/customXml" Target="../ink/ink1382.xml"/><Relationship Id="rId98" Type="http://schemas.openxmlformats.org/officeDocument/2006/relationships/image" Target="../media/image1402.png"/><Relationship Id="rId121" Type="http://schemas.openxmlformats.org/officeDocument/2006/relationships/customXml" Target="../ink/ink1396.xml"/><Relationship Id="rId142" Type="http://schemas.openxmlformats.org/officeDocument/2006/relationships/image" Target="../media/image1423.png"/><Relationship Id="rId163" Type="http://schemas.openxmlformats.org/officeDocument/2006/relationships/customXml" Target="../ink/ink1417.xml"/><Relationship Id="rId184" Type="http://schemas.openxmlformats.org/officeDocument/2006/relationships/image" Target="../media/image1444.png"/><Relationship Id="rId189" Type="http://schemas.openxmlformats.org/officeDocument/2006/relationships/customXml" Target="../ink/ink1430.xml"/><Relationship Id="rId3" Type="http://schemas.openxmlformats.org/officeDocument/2006/relationships/customXml" Target="../ink/ink1337.xml"/><Relationship Id="rId214" Type="http://schemas.openxmlformats.org/officeDocument/2006/relationships/image" Target="../media/image1459.png"/><Relationship Id="rId25" Type="http://schemas.openxmlformats.org/officeDocument/2006/relationships/customXml" Target="../ink/ink1348.xml"/><Relationship Id="rId46" Type="http://schemas.openxmlformats.org/officeDocument/2006/relationships/image" Target="../media/image1376.png"/><Relationship Id="rId67" Type="http://schemas.openxmlformats.org/officeDocument/2006/relationships/customXml" Target="../ink/ink1369.xml"/><Relationship Id="rId116" Type="http://schemas.openxmlformats.org/officeDocument/2006/relationships/image" Target="../media/image1410.png"/><Relationship Id="rId137" Type="http://schemas.openxmlformats.org/officeDocument/2006/relationships/customXml" Target="../ink/ink1404.xml"/><Relationship Id="rId158" Type="http://schemas.openxmlformats.org/officeDocument/2006/relationships/image" Target="../media/image1431.png"/><Relationship Id="rId20" Type="http://schemas.openxmlformats.org/officeDocument/2006/relationships/image" Target="../media/image1363.png"/><Relationship Id="rId41" Type="http://schemas.openxmlformats.org/officeDocument/2006/relationships/customXml" Target="../ink/ink1356.xml"/><Relationship Id="rId62" Type="http://schemas.openxmlformats.org/officeDocument/2006/relationships/image" Target="../media/image1384.png"/><Relationship Id="rId83" Type="http://schemas.openxmlformats.org/officeDocument/2006/relationships/customXml" Target="../ink/ink1377.xml"/><Relationship Id="rId88" Type="http://schemas.openxmlformats.org/officeDocument/2006/relationships/image" Target="../media/image1397.png"/><Relationship Id="rId111" Type="http://schemas.openxmlformats.org/officeDocument/2006/relationships/customXml" Target="../ink/ink1391.xml"/><Relationship Id="rId132" Type="http://schemas.openxmlformats.org/officeDocument/2006/relationships/image" Target="../media/image1418.png"/><Relationship Id="rId153" Type="http://schemas.openxmlformats.org/officeDocument/2006/relationships/customXml" Target="../ink/ink1412.xml"/><Relationship Id="rId174" Type="http://schemas.openxmlformats.org/officeDocument/2006/relationships/image" Target="../media/image1439.png"/><Relationship Id="rId179" Type="http://schemas.openxmlformats.org/officeDocument/2006/relationships/customXml" Target="../ink/ink1425.xml"/><Relationship Id="rId195" Type="http://schemas.openxmlformats.org/officeDocument/2006/relationships/customXml" Target="../ink/ink1433.xml"/><Relationship Id="rId209" Type="http://schemas.openxmlformats.org/officeDocument/2006/relationships/customXml" Target="../ink/ink1440.xml"/><Relationship Id="rId190" Type="http://schemas.openxmlformats.org/officeDocument/2006/relationships/image" Target="../media/image1447.png"/><Relationship Id="rId204" Type="http://schemas.openxmlformats.org/officeDocument/2006/relationships/image" Target="../media/image1454.png"/><Relationship Id="rId15" Type="http://schemas.openxmlformats.org/officeDocument/2006/relationships/customXml" Target="../ink/ink1343.xml"/><Relationship Id="rId36" Type="http://schemas.openxmlformats.org/officeDocument/2006/relationships/image" Target="../media/image1371.png"/><Relationship Id="rId57" Type="http://schemas.openxmlformats.org/officeDocument/2006/relationships/customXml" Target="../ink/ink1364.xml"/><Relationship Id="rId106" Type="http://schemas.openxmlformats.org/officeDocument/2006/relationships/image" Target="../media/image1406.png"/><Relationship Id="rId127" Type="http://schemas.openxmlformats.org/officeDocument/2006/relationships/customXml" Target="../ink/ink1399.xml"/><Relationship Id="rId10" Type="http://schemas.openxmlformats.org/officeDocument/2006/relationships/image" Target="../media/image1358.png"/><Relationship Id="rId31" Type="http://schemas.openxmlformats.org/officeDocument/2006/relationships/customXml" Target="../ink/ink1351.xml"/><Relationship Id="rId52" Type="http://schemas.openxmlformats.org/officeDocument/2006/relationships/image" Target="../media/image1379.png"/><Relationship Id="rId73" Type="http://schemas.openxmlformats.org/officeDocument/2006/relationships/customXml" Target="../ink/ink1372.xml"/><Relationship Id="rId78" Type="http://schemas.openxmlformats.org/officeDocument/2006/relationships/image" Target="../media/image1392.png"/><Relationship Id="rId94" Type="http://schemas.openxmlformats.org/officeDocument/2006/relationships/image" Target="../media/image1400.png"/><Relationship Id="rId99" Type="http://schemas.openxmlformats.org/officeDocument/2006/relationships/customXml" Target="../ink/ink1385.xml"/><Relationship Id="rId101" Type="http://schemas.openxmlformats.org/officeDocument/2006/relationships/customXml" Target="../ink/ink1386.xml"/><Relationship Id="rId122" Type="http://schemas.openxmlformats.org/officeDocument/2006/relationships/image" Target="../media/image1413.png"/><Relationship Id="rId143" Type="http://schemas.openxmlformats.org/officeDocument/2006/relationships/customXml" Target="../ink/ink1407.xml"/><Relationship Id="rId148" Type="http://schemas.openxmlformats.org/officeDocument/2006/relationships/image" Target="../media/image1426.png"/><Relationship Id="rId164" Type="http://schemas.openxmlformats.org/officeDocument/2006/relationships/image" Target="../media/image1434.png"/><Relationship Id="rId169" Type="http://schemas.openxmlformats.org/officeDocument/2006/relationships/customXml" Target="../ink/ink1420.xml"/><Relationship Id="rId185" Type="http://schemas.openxmlformats.org/officeDocument/2006/relationships/customXml" Target="../ink/ink1428.xml"/><Relationship Id="rId4" Type="http://schemas.openxmlformats.org/officeDocument/2006/relationships/image" Target="../media/image1355.png"/><Relationship Id="rId9" Type="http://schemas.openxmlformats.org/officeDocument/2006/relationships/customXml" Target="../ink/ink1340.xml"/><Relationship Id="rId180" Type="http://schemas.openxmlformats.org/officeDocument/2006/relationships/image" Target="../media/image1442.png"/><Relationship Id="rId210" Type="http://schemas.openxmlformats.org/officeDocument/2006/relationships/image" Target="../media/image1457.png"/><Relationship Id="rId26" Type="http://schemas.openxmlformats.org/officeDocument/2006/relationships/image" Target="../media/image1366.png"/><Relationship Id="rId47" Type="http://schemas.openxmlformats.org/officeDocument/2006/relationships/customXml" Target="../ink/ink1359.xml"/><Relationship Id="rId68" Type="http://schemas.openxmlformats.org/officeDocument/2006/relationships/image" Target="../media/image1387.png"/><Relationship Id="rId89" Type="http://schemas.openxmlformats.org/officeDocument/2006/relationships/customXml" Target="../ink/ink1380.xml"/><Relationship Id="rId112" Type="http://schemas.openxmlformats.org/officeDocument/2006/relationships/image" Target="../media/image1408.png"/><Relationship Id="rId133" Type="http://schemas.openxmlformats.org/officeDocument/2006/relationships/customXml" Target="../ink/ink1402.xml"/><Relationship Id="rId154" Type="http://schemas.openxmlformats.org/officeDocument/2006/relationships/image" Target="../media/image1429.png"/><Relationship Id="rId175" Type="http://schemas.openxmlformats.org/officeDocument/2006/relationships/customXml" Target="../ink/ink1423.xml"/><Relationship Id="rId196" Type="http://schemas.openxmlformats.org/officeDocument/2006/relationships/image" Target="../media/image1450.png"/><Relationship Id="rId200" Type="http://schemas.openxmlformats.org/officeDocument/2006/relationships/image" Target="../media/image1452.png"/><Relationship Id="rId16" Type="http://schemas.openxmlformats.org/officeDocument/2006/relationships/image" Target="../media/image13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.png"/><Relationship Id="rId117" Type="http://schemas.openxmlformats.org/officeDocument/2006/relationships/customXml" Target="../ink/ink59.xml"/><Relationship Id="rId21" Type="http://schemas.openxmlformats.org/officeDocument/2006/relationships/customXml" Target="../ink/ink11.xml"/><Relationship Id="rId42" Type="http://schemas.openxmlformats.org/officeDocument/2006/relationships/image" Target="../media/image26.png"/><Relationship Id="rId47" Type="http://schemas.openxmlformats.org/officeDocument/2006/relationships/customXml" Target="../ink/ink24.xml"/><Relationship Id="rId63" Type="http://schemas.openxmlformats.org/officeDocument/2006/relationships/customXml" Target="../ink/ink32.xml"/><Relationship Id="rId68" Type="http://schemas.openxmlformats.org/officeDocument/2006/relationships/image" Target="../media/image39.png"/><Relationship Id="rId84" Type="http://schemas.openxmlformats.org/officeDocument/2006/relationships/image" Target="../media/image47.png"/><Relationship Id="rId89" Type="http://schemas.openxmlformats.org/officeDocument/2006/relationships/customXml" Target="../ink/ink45.xml"/><Relationship Id="rId112" Type="http://schemas.openxmlformats.org/officeDocument/2006/relationships/image" Target="../media/image61.png"/><Relationship Id="rId133" Type="http://schemas.openxmlformats.org/officeDocument/2006/relationships/customXml" Target="../ink/ink67.xml"/><Relationship Id="rId138" Type="http://schemas.openxmlformats.org/officeDocument/2006/relationships/image" Target="../media/image74.png"/><Relationship Id="rId154" Type="http://schemas.openxmlformats.org/officeDocument/2006/relationships/image" Target="../media/image82.png"/><Relationship Id="rId159" Type="http://schemas.openxmlformats.org/officeDocument/2006/relationships/customXml" Target="../ink/ink80.xml"/><Relationship Id="rId16" Type="http://schemas.openxmlformats.org/officeDocument/2006/relationships/image" Target="../media/image13.png"/><Relationship Id="rId107" Type="http://schemas.openxmlformats.org/officeDocument/2006/relationships/customXml" Target="../ink/ink54.xml"/><Relationship Id="rId11" Type="http://schemas.openxmlformats.org/officeDocument/2006/relationships/customXml" Target="../ink/ink6.xml"/><Relationship Id="rId32" Type="http://schemas.openxmlformats.org/officeDocument/2006/relationships/image" Target="../media/image21.png"/><Relationship Id="rId37" Type="http://schemas.openxmlformats.org/officeDocument/2006/relationships/customXml" Target="../ink/ink19.xml"/><Relationship Id="rId53" Type="http://schemas.openxmlformats.org/officeDocument/2006/relationships/customXml" Target="../ink/ink27.xml"/><Relationship Id="rId58" Type="http://schemas.openxmlformats.org/officeDocument/2006/relationships/image" Target="../media/image34.png"/><Relationship Id="rId74" Type="http://schemas.openxmlformats.org/officeDocument/2006/relationships/image" Target="../media/image42.png"/><Relationship Id="rId79" Type="http://schemas.openxmlformats.org/officeDocument/2006/relationships/customXml" Target="../ink/ink40.xml"/><Relationship Id="rId102" Type="http://schemas.openxmlformats.org/officeDocument/2006/relationships/image" Target="../media/image56.png"/><Relationship Id="rId123" Type="http://schemas.openxmlformats.org/officeDocument/2006/relationships/customXml" Target="../ink/ink62.xml"/><Relationship Id="rId128" Type="http://schemas.openxmlformats.org/officeDocument/2006/relationships/image" Target="../media/image69.png"/><Relationship Id="rId144" Type="http://schemas.openxmlformats.org/officeDocument/2006/relationships/image" Target="../media/image77.png"/><Relationship Id="rId149" Type="http://schemas.openxmlformats.org/officeDocument/2006/relationships/customXml" Target="../ink/ink75.xml"/><Relationship Id="rId5" Type="http://schemas.openxmlformats.org/officeDocument/2006/relationships/customXml" Target="../ink/ink3.xml"/><Relationship Id="rId90" Type="http://schemas.openxmlformats.org/officeDocument/2006/relationships/image" Target="../media/image50.png"/><Relationship Id="rId95" Type="http://schemas.openxmlformats.org/officeDocument/2006/relationships/customXml" Target="../ink/ink48.xml"/><Relationship Id="rId160" Type="http://schemas.openxmlformats.org/officeDocument/2006/relationships/image" Target="../media/image85.png"/><Relationship Id="rId22" Type="http://schemas.openxmlformats.org/officeDocument/2006/relationships/image" Target="../media/image16.png"/><Relationship Id="rId27" Type="http://schemas.openxmlformats.org/officeDocument/2006/relationships/customXml" Target="../ink/ink14.xml"/><Relationship Id="rId43" Type="http://schemas.openxmlformats.org/officeDocument/2006/relationships/customXml" Target="../ink/ink22.xml"/><Relationship Id="rId48" Type="http://schemas.openxmlformats.org/officeDocument/2006/relationships/image" Target="../media/image29.png"/><Relationship Id="rId64" Type="http://schemas.openxmlformats.org/officeDocument/2006/relationships/image" Target="../media/image37.png"/><Relationship Id="rId69" Type="http://schemas.openxmlformats.org/officeDocument/2006/relationships/customXml" Target="../ink/ink35.xml"/><Relationship Id="rId113" Type="http://schemas.openxmlformats.org/officeDocument/2006/relationships/customXml" Target="../ink/ink57.xml"/><Relationship Id="rId118" Type="http://schemas.openxmlformats.org/officeDocument/2006/relationships/image" Target="../media/image64.png"/><Relationship Id="rId134" Type="http://schemas.openxmlformats.org/officeDocument/2006/relationships/image" Target="../media/image72.png"/><Relationship Id="rId139" Type="http://schemas.openxmlformats.org/officeDocument/2006/relationships/customXml" Target="../ink/ink70.xml"/><Relationship Id="rId80" Type="http://schemas.openxmlformats.org/officeDocument/2006/relationships/image" Target="../media/image45.png"/><Relationship Id="rId85" Type="http://schemas.openxmlformats.org/officeDocument/2006/relationships/customXml" Target="../ink/ink43.xml"/><Relationship Id="rId150" Type="http://schemas.openxmlformats.org/officeDocument/2006/relationships/image" Target="../media/image80.png"/><Relationship Id="rId155" Type="http://schemas.openxmlformats.org/officeDocument/2006/relationships/customXml" Target="../ink/ink78.xml"/><Relationship Id="rId12" Type="http://schemas.openxmlformats.org/officeDocument/2006/relationships/image" Target="../media/image11.png"/><Relationship Id="rId17" Type="http://schemas.openxmlformats.org/officeDocument/2006/relationships/customXml" Target="../ink/ink9.xml"/><Relationship Id="rId33" Type="http://schemas.openxmlformats.org/officeDocument/2006/relationships/customXml" Target="../ink/ink17.xml"/><Relationship Id="rId38" Type="http://schemas.openxmlformats.org/officeDocument/2006/relationships/image" Target="../media/image24.png"/><Relationship Id="rId59" Type="http://schemas.openxmlformats.org/officeDocument/2006/relationships/customXml" Target="../ink/ink30.xml"/><Relationship Id="rId103" Type="http://schemas.openxmlformats.org/officeDocument/2006/relationships/customXml" Target="../ink/ink52.xml"/><Relationship Id="rId108" Type="http://schemas.openxmlformats.org/officeDocument/2006/relationships/image" Target="../media/image59.png"/><Relationship Id="rId124" Type="http://schemas.openxmlformats.org/officeDocument/2006/relationships/image" Target="../media/image67.png"/><Relationship Id="rId129" Type="http://schemas.openxmlformats.org/officeDocument/2006/relationships/customXml" Target="../ink/ink65.xml"/><Relationship Id="rId20" Type="http://schemas.openxmlformats.org/officeDocument/2006/relationships/image" Target="../media/image15.png"/><Relationship Id="rId41" Type="http://schemas.openxmlformats.org/officeDocument/2006/relationships/customXml" Target="../ink/ink21.xml"/><Relationship Id="rId54" Type="http://schemas.openxmlformats.org/officeDocument/2006/relationships/image" Target="../media/image32.png"/><Relationship Id="rId62" Type="http://schemas.openxmlformats.org/officeDocument/2006/relationships/image" Target="../media/image36.png"/><Relationship Id="rId70" Type="http://schemas.openxmlformats.org/officeDocument/2006/relationships/image" Target="../media/image40.png"/><Relationship Id="rId75" Type="http://schemas.openxmlformats.org/officeDocument/2006/relationships/customXml" Target="../ink/ink38.xml"/><Relationship Id="rId83" Type="http://schemas.openxmlformats.org/officeDocument/2006/relationships/customXml" Target="../ink/ink42.xml"/><Relationship Id="rId88" Type="http://schemas.openxmlformats.org/officeDocument/2006/relationships/image" Target="../media/image49.png"/><Relationship Id="rId91" Type="http://schemas.openxmlformats.org/officeDocument/2006/relationships/customXml" Target="../ink/ink46.xml"/><Relationship Id="rId96" Type="http://schemas.openxmlformats.org/officeDocument/2006/relationships/image" Target="../media/image53.png"/><Relationship Id="rId111" Type="http://schemas.openxmlformats.org/officeDocument/2006/relationships/customXml" Target="../ink/ink56.xml"/><Relationship Id="rId132" Type="http://schemas.openxmlformats.org/officeDocument/2006/relationships/image" Target="../media/image71.png"/><Relationship Id="rId140" Type="http://schemas.openxmlformats.org/officeDocument/2006/relationships/image" Target="../media/image75.png"/><Relationship Id="rId145" Type="http://schemas.openxmlformats.org/officeDocument/2006/relationships/customXml" Target="../ink/ink73.xml"/><Relationship Id="rId153" Type="http://schemas.openxmlformats.org/officeDocument/2006/relationships/customXml" Target="../ink/ink7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9.png"/><Relationship Id="rId36" Type="http://schemas.openxmlformats.org/officeDocument/2006/relationships/image" Target="../media/image23.png"/><Relationship Id="rId49" Type="http://schemas.openxmlformats.org/officeDocument/2006/relationships/customXml" Target="../ink/ink25.xml"/><Relationship Id="rId57" Type="http://schemas.openxmlformats.org/officeDocument/2006/relationships/customXml" Target="../ink/ink29.xml"/><Relationship Id="rId106" Type="http://schemas.openxmlformats.org/officeDocument/2006/relationships/image" Target="../media/image58.png"/><Relationship Id="rId114" Type="http://schemas.openxmlformats.org/officeDocument/2006/relationships/image" Target="../media/image62.png"/><Relationship Id="rId119" Type="http://schemas.openxmlformats.org/officeDocument/2006/relationships/customXml" Target="../ink/ink60.xml"/><Relationship Id="rId127" Type="http://schemas.openxmlformats.org/officeDocument/2006/relationships/customXml" Target="../ink/ink64.xml"/><Relationship Id="rId10" Type="http://schemas.openxmlformats.org/officeDocument/2006/relationships/image" Target="../media/image10.png"/><Relationship Id="rId31" Type="http://schemas.openxmlformats.org/officeDocument/2006/relationships/customXml" Target="../ink/ink16.xml"/><Relationship Id="rId44" Type="http://schemas.openxmlformats.org/officeDocument/2006/relationships/image" Target="../media/image27.png"/><Relationship Id="rId52" Type="http://schemas.openxmlformats.org/officeDocument/2006/relationships/image" Target="../media/image31.png"/><Relationship Id="rId60" Type="http://schemas.openxmlformats.org/officeDocument/2006/relationships/image" Target="../media/image35.png"/><Relationship Id="rId65" Type="http://schemas.openxmlformats.org/officeDocument/2006/relationships/customXml" Target="../ink/ink33.xml"/><Relationship Id="rId73" Type="http://schemas.openxmlformats.org/officeDocument/2006/relationships/customXml" Target="../ink/ink37.xml"/><Relationship Id="rId78" Type="http://schemas.openxmlformats.org/officeDocument/2006/relationships/image" Target="../media/image44.png"/><Relationship Id="rId81" Type="http://schemas.openxmlformats.org/officeDocument/2006/relationships/customXml" Target="../ink/ink41.xml"/><Relationship Id="rId86" Type="http://schemas.openxmlformats.org/officeDocument/2006/relationships/image" Target="../media/image48.png"/><Relationship Id="rId94" Type="http://schemas.openxmlformats.org/officeDocument/2006/relationships/image" Target="../media/image52.png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66.png"/><Relationship Id="rId130" Type="http://schemas.openxmlformats.org/officeDocument/2006/relationships/image" Target="../media/image70.png"/><Relationship Id="rId135" Type="http://schemas.openxmlformats.org/officeDocument/2006/relationships/customXml" Target="../ink/ink68.xml"/><Relationship Id="rId143" Type="http://schemas.openxmlformats.org/officeDocument/2006/relationships/customXml" Target="../ink/ink72.xml"/><Relationship Id="rId148" Type="http://schemas.openxmlformats.org/officeDocument/2006/relationships/image" Target="../media/image79.png"/><Relationship Id="rId151" Type="http://schemas.openxmlformats.org/officeDocument/2006/relationships/customXml" Target="../ink/ink76.xml"/><Relationship Id="rId156" Type="http://schemas.openxmlformats.org/officeDocument/2006/relationships/image" Target="../media/image83.png"/><Relationship Id="rId4" Type="http://schemas.openxmlformats.org/officeDocument/2006/relationships/image" Target="../media/image7.png"/><Relationship Id="rId9" Type="http://schemas.openxmlformats.org/officeDocument/2006/relationships/customXml" Target="../ink/ink5.xml"/><Relationship Id="rId13" Type="http://schemas.openxmlformats.org/officeDocument/2006/relationships/customXml" Target="../ink/ink7.xml"/><Relationship Id="rId18" Type="http://schemas.openxmlformats.org/officeDocument/2006/relationships/image" Target="../media/image14.png"/><Relationship Id="rId39" Type="http://schemas.openxmlformats.org/officeDocument/2006/relationships/customXml" Target="../ink/ink20.xml"/><Relationship Id="rId109" Type="http://schemas.openxmlformats.org/officeDocument/2006/relationships/customXml" Target="../ink/ink55.xml"/><Relationship Id="rId34" Type="http://schemas.openxmlformats.org/officeDocument/2006/relationships/image" Target="../media/image22.png"/><Relationship Id="rId50" Type="http://schemas.openxmlformats.org/officeDocument/2006/relationships/image" Target="../media/image30.png"/><Relationship Id="rId55" Type="http://schemas.openxmlformats.org/officeDocument/2006/relationships/customXml" Target="../ink/ink28.xml"/><Relationship Id="rId76" Type="http://schemas.openxmlformats.org/officeDocument/2006/relationships/image" Target="../media/image43.png"/><Relationship Id="rId97" Type="http://schemas.openxmlformats.org/officeDocument/2006/relationships/customXml" Target="../ink/ink49.xml"/><Relationship Id="rId104" Type="http://schemas.openxmlformats.org/officeDocument/2006/relationships/image" Target="../media/image57.png"/><Relationship Id="rId120" Type="http://schemas.openxmlformats.org/officeDocument/2006/relationships/image" Target="../media/image65.png"/><Relationship Id="rId125" Type="http://schemas.openxmlformats.org/officeDocument/2006/relationships/customXml" Target="../ink/ink63.xml"/><Relationship Id="rId141" Type="http://schemas.openxmlformats.org/officeDocument/2006/relationships/customXml" Target="../ink/ink71.xml"/><Relationship Id="rId146" Type="http://schemas.openxmlformats.org/officeDocument/2006/relationships/image" Target="../media/image78.png"/><Relationship Id="rId7" Type="http://schemas.openxmlformats.org/officeDocument/2006/relationships/customXml" Target="../ink/ink4.xml"/><Relationship Id="rId71" Type="http://schemas.openxmlformats.org/officeDocument/2006/relationships/customXml" Target="../ink/ink36.xml"/><Relationship Id="rId92" Type="http://schemas.openxmlformats.org/officeDocument/2006/relationships/image" Target="../media/image51.png"/><Relationship Id="rId2" Type="http://schemas.openxmlformats.org/officeDocument/2006/relationships/image" Target="../media/image6.png"/><Relationship Id="rId29" Type="http://schemas.openxmlformats.org/officeDocument/2006/relationships/customXml" Target="../ink/ink15.xml"/><Relationship Id="rId24" Type="http://schemas.openxmlformats.org/officeDocument/2006/relationships/image" Target="../media/image17.png"/><Relationship Id="rId40" Type="http://schemas.openxmlformats.org/officeDocument/2006/relationships/image" Target="../media/image25.png"/><Relationship Id="rId45" Type="http://schemas.openxmlformats.org/officeDocument/2006/relationships/customXml" Target="../ink/ink23.xml"/><Relationship Id="rId66" Type="http://schemas.openxmlformats.org/officeDocument/2006/relationships/image" Target="../media/image38.png"/><Relationship Id="rId87" Type="http://schemas.openxmlformats.org/officeDocument/2006/relationships/customXml" Target="../ink/ink44.xml"/><Relationship Id="rId110" Type="http://schemas.openxmlformats.org/officeDocument/2006/relationships/image" Target="../media/image60.png"/><Relationship Id="rId115" Type="http://schemas.openxmlformats.org/officeDocument/2006/relationships/customXml" Target="../ink/ink58.xml"/><Relationship Id="rId131" Type="http://schemas.openxmlformats.org/officeDocument/2006/relationships/customXml" Target="../ink/ink66.xml"/><Relationship Id="rId136" Type="http://schemas.openxmlformats.org/officeDocument/2006/relationships/image" Target="../media/image73.png"/><Relationship Id="rId157" Type="http://schemas.openxmlformats.org/officeDocument/2006/relationships/customXml" Target="../ink/ink79.xml"/><Relationship Id="rId61" Type="http://schemas.openxmlformats.org/officeDocument/2006/relationships/customXml" Target="../ink/ink31.xml"/><Relationship Id="rId82" Type="http://schemas.openxmlformats.org/officeDocument/2006/relationships/image" Target="../media/image46.png"/><Relationship Id="rId152" Type="http://schemas.openxmlformats.org/officeDocument/2006/relationships/image" Target="../media/image81.png"/><Relationship Id="rId19" Type="http://schemas.openxmlformats.org/officeDocument/2006/relationships/customXml" Target="../ink/ink10.xml"/><Relationship Id="rId14" Type="http://schemas.openxmlformats.org/officeDocument/2006/relationships/image" Target="../media/image12.png"/><Relationship Id="rId30" Type="http://schemas.openxmlformats.org/officeDocument/2006/relationships/image" Target="../media/image20.png"/><Relationship Id="rId35" Type="http://schemas.openxmlformats.org/officeDocument/2006/relationships/customXml" Target="../ink/ink18.xml"/><Relationship Id="rId56" Type="http://schemas.openxmlformats.org/officeDocument/2006/relationships/image" Target="../media/image33.png"/><Relationship Id="rId77" Type="http://schemas.openxmlformats.org/officeDocument/2006/relationships/customXml" Target="../ink/ink39.xml"/><Relationship Id="rId100" Type="http://schemas.openxmlformats.org/officeDocument/2006/relationships/image" Target="../media/image55.png"/><Relationship Id="rId105" Type="http://schemas.openxmlformats.org/officeDocument/2006/relationships/customXml" Target="../ink/ink53.xml"/><Relationship Id="rId126" Type="http://schemas.openxmlformats.org/officeDocument/2006/relationships/image" Target="../media/image68.png"/><Relationship Id="rId147" Type="http://schemas.openxmlformats.org/officeDocument/2006/relationships/customXml" Target="../ink/ink74.xml"/><Relationship Id="rId8" Type="http://schemas.openxmlformats.org/officeDocument/2006/relationships/image" Target="../media/image9.png"/><Relationship Id="rId51" Type="http://schemas.openxmlformats.org/officeDocument/2006/relationships/customXml" Target="../ink/ink26.xml"/><Relationship Id="rId72" Type="http://schemas.openxmlformats.org/officeDocument/2006/relationships/image" Target="../media/image41.png"/><Relationship Id="rId93" Type="http://schemas.openxmlformats.org/officeDocument/2006/relationships/customXml" Target="../ink/ink47.xml"/><Relationship Id="rId98" Type="http://schemas.openxmlformats.org/officeDocument/2006/relationships/image" Target="../media/image54.png"/><Relationship Id="rId121" Type="http://schemas.openxmlformats.org/officeDocument/2006/relationships/customXml" Target="../ink/ink61.xml"/><Relationship Id="rId142" Type="http://schemas.openxmlformats.org/officeDocument/2006/relationships/image" Target="../media/image76.png"/><Relationship Id="rId3" Type="http://schemas.openxmlformats.org/officeDocument/2006/relationships/customXml" Target="../ink/ink2.xml"/><Relationship Id="rId25" Type="http://schemas.openxmlformats.org/officeDocument/2006/relationships/customXml" Target="../ink/ink13.xml"/><Relationship Id="rId46" Type="http://schemas.openxmlformats.org/officeDocument/2006/relationships/image" Target="../media/image28.png"/><Relationship Id="rId67" Type="http://schemas.openxmlformats.org/officeDocument/2006/relationships/customXml" Target="../ink/ink34.xml"/><Relationship Id="rId116" Type="http://schemas.openxmlformats.org/officeDocument/2006/relationships/image" Target="../media/image63.png"/><Relationship Id="rId137" Type="http://schemas.openxmlformats.org/officeDocument/2006/relationships/customXml" Target="../ink/ink69.xml"/><Relationship Id="rId158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8.png"/><Relationship Id="rId117" Type="http://schemas.openxmlformats.org/officeDocument/2006/relationships/customXml" Target="../ink/ink138.xml"/><Relationship Id="rId21" Type="http://schemas.openxmlformats.org/officeDocument/2006/relationships/customXml" Target="../ink/ink90.xml"/><Relationship Id="rId42" Type="http://schemas.openxmlformats.org/officeDocument/2006/relationships/image" Target="../media/image106.png"/><Relationship Id="rId47" Type="http://schemas.openxmlformats.org/officeDocument/2006/relationships/customXml" Target="../ink/ink103.xml"/><Relationship Id="rId63" Type="http://schemas.openxmlformats.org/officeDocument/2006/relationships/customXml" Target="../ink/ink111.xml"/><Relationship Id="rId68" Type="http://schemas.openxmlformats.org/officeDocument/2006/relationships/image" Target="../media/image119.png"/><Relationship Id="rId84" Type="http://schemas.openxmlformats.org/officeDocument/2006/relationships/image" Target="../media/image127.png"/><Relationship Id="rId89" Type="http://schemas.openxmlformats.org/officeDocument/2006/relationships/customXml" Target="../ink/ink124.xml"/><Relationship Id="rId112" Type="http://schemas.openxmlformats.org/officeDocument/2006/relationships/image" Target="../media/image141.png"/><Relationship Id="rId16" Type="http://schemas.openxmlformats.org/officeDocument/2006/relationships/image" Target="../media/image93.png"/><Relationship Id="rId107" Type="http://schemas.openxmlformats.org/officeDocument/2006/relationships/customXml" Target="../ink/ink133.xml"/><Relationship Id="rId11" Type="http://schemas.openxmlformats.org/officeDocument/2006/relationships/customXml" Target="../ink/ink85.xml"/><Relationship Id="rId24" Type="http://schemas.openxmlformats.org/officeDocument/2006/relationships/image" Target="../media/image97.png"/><Relationship Id="rId32" Type="http://schemas.openxmlformats.org/officeDocument/2006/relationships/image" Target="../media/image101.png"/><Relationship Id="rId37" Type="http://schemas.openxmlformats.org/officeDocument/2006/relationships/customXml" Target="../ink/ink98.xml"/><Relationship Id="rId40" Type="http://schemas.openxmlformats.org/officeDocument/2006/relationships/image" Target="../media/image105.png"/><Relationship Id="rId45" Type="http://schemas.openxmlformats.org/officeDocument/2006/relationships/customXml" Target="../ink/ink102.xml"/><Relationship Id="rId53" Type="http://schemas.openxmlformats.org/officeDocument/2006/relationships/customXml" Target="../ink/ink106.xml"/><Relationship Id="rId58" Type="http://schemas.openxmlformats.org/officeDocument/2006/relationships/image" Target="../media/image114.png"/><Relationship Id="rId66" Type="http://schemas.openxmlformats.org/officeDocument/2006/relationships/image" Target="../media/image118.png"/><Relationship Id="rId74" Type="http://schemas.openxmlformats.org/officeDocument/2006/relationships/image" Target="../media/image122.png"/><Relationship Id="rId79" Type="http://schemas.openxmlformats.org/officeDocument/2006/relationships/customXml" Target="../ink/ink119.xml"/><Relationship Id="rId87" Type="http://schemas.openxmlformats.org/officeDocument/2006/relationships/customXml" Target="../ink/ink123.xml"/><Relationship Id="rId102" Type="http://schemas.openxmlformats.org/officeDocument/2006/relationships/image" Target="../media/image136.png"/><Relationship Id="rId110" Type="http://schemas.openxmlformats.org/officeDocument/2006/relationships/image" Target="../media/image140.png"/><Relationship Id="rId115" Type="http://schemas.openxmlformats.org/officeDocument/2006/relationships/customXml" Target="../ink/ink137.xml"/><Relationship Id="rId5" Type="http://schemas.openxmlformats.org/officeDocument/2006/relationships/customXml" Target="../ink/ink82.xml"/><Relationship Id="rId61" Type="http://schemas.openxmlformats.org/officeDocument/2006/relationships/customXml" Target="../ink/ink110.xml"/><Relationship Id="rId82" Type="http://schemas.openxmlformats.org/officeDocument/2006/relationships/image" Target="../media/image126.png"/><Relationship Id="rId90" Type="http://schemas.openxmlformats.org/officeDocument/2006/relationships/image" Target="../media/image130.png"/><Relationship Id="rId95" Type="http://schemas.openxmlformats.org/officeDocument/2006/relationships/customXml" Target="../ink/ink127.xml"/><Relationship Id="rId19" Type="http://schemas.openxmlformats.org/officeDocument/2006/relationships/customXml" Target="../ink/ink89.xml"/><Relationship Id="rId14" Type="http://schemas.openxmlformats.org/officeDocument/2006/relationships/image" Target="../media/image92.png"/><Relationship Id="rId22" Type="http://schemas.openxmlformats.org/officeDocument/2006/relationships/image" Target="../media/image96.png"/><Relationship Id="rId27" Type="http://schemas.openxmlformats.org/officeDocument/2006/relationships/customXml" Target="../ink/ink93.xml"/><Relationship Id="rId30" Type="http://schemas.openxmlformats.org/officeDocument/2006/relationships/image" Target="../media/image100.png"/><Relationship Id="rId35" Type="http://schemas.openxmlformats.org/officeDocument/2006/relationships/customXml" Target="../ink/ink97.xml"/><Relationship Id="rId43" Type="http://schemas.openxmlformats.org/officeDocument/2006/relationships/customXml" Target="../ink/ink101.xml"/><Relationship Id="rId48" Type="http://schemas.openxmlformats.org/officeDocument/2006/relationships/image" Target="../media/image109.png"/><Relationship Id="rId56" Type="http://schemas.openxmlformats.org/officeDocument/2006/relationships/image" Target="../media/image113.png"/><Relationship Id="rId64" Type="http://schemas.openxmlformats.org/officeDocument/2006/relationships/image" Target="../media/image117.png"/><Relationship Id="rId69" Type="http://schemas.openxmlformats.org/officeDocument/2006/relationships/customXml" Target="../ink/ink114.xml"/><Relationship Id="rId77" Type="http://schemas.openxmlformats.org/officeDocument/2006/relationships/customXml" Target="../ink/ink118.xml"/><Relationship Id="rId100" Type="http://schemas.openxmlformats.org/officeDocument/2006/relationships/image" Target="../media/image135.png"/><Relationship Id="rId105" Type="http://schemas.openxmlformats.org/officeDocument/2006/relationships/customXml" Target="../ink/ink132.xml"/><Relationship Id="rId113" Type="http://schemas.openxmlformats.org/officeDocument/2006/relationships/customXml" Target="../ink/ink136.xml"/><Relationship Id="rId118" Type="http://schemas.openxmlformats.org/officeDocument/2006/relationships/image" Target="../media/image144.png"/><Relationship Id="rId8" Type="http://schemas.openxmlformats.org/officeDocument/2006/relationships/image" Target="../media/image89.png"/><Relationship Id="rId51" Type="http://schemas.openxmlformats.org/officeDocument/2006/relationships/customXml" Target="../ink/ink105.xml"/><Relationship Id="rId72" Type="http://schemas.openxmlformats.org/officeDocument/2006/relationships/image" Target="../media/image121.png"/><Relationship Id="rId80" Type="http://schemas.openxmlformats.org/officeDocument/2006/relationships/image" Target="../media/image125.png"/><Relationship Id="rId85" Type="http://schemas.openxmlformats.org/officeDocument/2006/relationships/customXml" Target="../ink/ink122.xml"/><Relationship Id="rId93" Type="http://schemas.openxmlformats.org/officeDocument/2006/relationships/customXml" Target="../ink/ink126.xml"/><Relationship Id="rId98" Type="http://schemas.openxmlformats.org/officeDocument/2006/relationships/image" Target="../media/image134.png"/><Relationship Id="rId3" Type="http://schemas.openxmlformats.org/officeDocument/2006/relationships/customXml" Target="../ink/ink81.xml"/><Relationship Id="rId12" Type="http://schemas.openxmlformats.org/officeDocument/2006/relationships/image" Target="../media/image91.png"/><Relationship Id="rId17" Type="http://schemas.openxmlformats.org/officeDocument/2006/relationships/customXml" Target="../ink/ink88.xml"/><Relationship Id="rId25" Type="http://schemas.openxmlformats.org/officeDocument/2006/relationships/customXml" Target="../ink/ink92.xml"/><Relationship Id="rId33" Type="http://schemas.openxmlformats.org/officeDocument/2006/relationships/customXml" Target="../ink/ink96.xml"/><Relationship Id="rId38" Type="http://schemas.openxmlformats.org/officeDocument/2006/relationships/image" Target="../media/image104.png"/><Relationship Id="rId46" Type="http://schemas.openxmlformats.org/officeDocument/2006/relationships/image" Target="../media/image108.png"/><Relationship Id="rId59" Type="http://schemas.openxmlformats.org/officeDocument/2006/relationships/customXml" Target="../ink/ink109.xml"/><Relationship Id="rId67" Type="http://schemas.openxmlformats.org/officeDocument/2006/relationships/customXml" Target="../ink/ink113.xml"/><Relationship Id="rId103" Type="http://schemas.openxmlformats.org/officeDocument/2006/relationships/customXml" Target="../ink/ink131.xml"/><Relationship Id="rId108" Type="http://schemas.openxmlformats.org/officeDocument/2006/relationships/image" Target="../media/image139.png"/><Relationship Id="rId116" Type="http://schemas.openxmlformats.org/officeDocument/2006/relationships/image" Target="../media/image143.png"/><Relationship Id="rId20" Type="http://schemas.openxmlformats.org/officeDocument/2006/relationships/image" Target="../media/image95.png"/><Relationship Id="rId41" Type="http://schemas.openxmlformats.org/officeDocument/2006/relationships/customXml" Target="../ink/ink100.xml"/><Relationship Id="rId54" Type="http://schemas.openxmlformats.org/officeDocument/2006/relationships/image" Target="../media/image112.png"/><Relationship Id="rId62" Type="http://schemas.openxmlformats.org/officeDocument/2006/relationships/image" Target="../media/image116.png"/><Relationship Id="rId70" Type="http://schemas.openxmlformats.org/officeDocument/2006/relationships/image" Target="../media/image120.png"/><Relationship Id="rId75" Type="http://schemas.openxmlformats.org/officeDocument/2006/relationships/customXml" Target="../ink/ink117.xml"/><Relationship Id="rId83" Type="http://schemas.openxmlformats.org/officeDocument/2006/relationships/customXml" Target="../ink/ink121.xml"/><Relationship Id="rId88" Type="http://schemas.openxmlformats.org/officeDocument/2006/relationships/image" Target="../media/image129.png"/><Relationship Id="rId91" Type="http://schemas.openxmlformats.org/officeDocument/2006/relationships/customXml" Target="../ink/ink125.xml"/><Relationship Id="rId96" Type="http://schemas.openxmlformats.org/officeDocument/2006/relationships/image" Target="../media/image133.png"/><Relationship Id="rId111" Type="http://schemas.openxmlformats.org/officeDocument/2006/relationships/customXml" Target="../ink/ink1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5" Type="http://schemas.openxmlformats.org/officeDocument/2006/relationships/customXml" Target="../ink/ink87.xml"/><Relationship Id="rId23" Type="http://schemas.openxmlformats.org/officeDocument/2006/relationships/customXml" Target="../ink/ink91.xml"/><Relationship Id="rId28" Type="http://schemas.openxmlformats.org/officeDocument/2006/relationships/image" Target="../media/image99.png"/><Relationship Id="rId36" Type="http://schemas.openxmlformats.org/officeDocument/2006/relationships/image" Target="../media/image103.png"/><Relationship Id="rId49" Type="http://schemas.openxmlformats.org/officeDocument/2006/relationships/customXml" Target="../ink/ink104.xml"/><Relationship Id="rId57" Type="http://schemas.openxmlformats.org/officeDocument/2006/relationships/customXml" Target="../ink/ink108.xml"/><Relationship Id="rId106" Type="http://schemas.openxmlformats.org/officeDocument/2006/relationships/image" Target="../media/image138.png"/><Relationship Id="rId114" Type="http://schemas.openxmlformats.org/officeDocument/2006/relationships/image" Target="../media/image142.png"/><Relationship Id="rId119" Type="http://schemas.openxmlformats.org/officeDocument/2006/relationships/customXml" Target="../ink/ink139.xml"/><Relationship Id="rId10" Type="http://schemas.openxmlformats.org/officeDocument/2006/relationships/image" Target="../media/image90.png"/><Relationship Id="rId31" Type="http://schemas.openxmlformats.org/officeDocument/2006/relationships/customXml" Target="../ink/ink95.xml"/><Relationship Id="rId44" Type="http://schemas.openxmlformats.org/officeDocument/2006/relationships/image" Target="../media/image107.png"/><Relationship Id="rId52" Type="http://schemas.openxmlformats.org/officeDocument/2006/relationships/image" Target="../media/image111.png"/><Relationship Id="rId60" Type="http://schemas.openxmlformats.org/officeDocument/2006/relationships/image" Target="../media/image115.png"/><Relationship Id="rId65" Type="http://schemas.openxmlformats.org/officeDocument/2006/relationships/customXml" Target="../ink/ink112.xml"/><Relationship Id="rId73" Type="http://schemas.openxmlformats.org/officeDocument/2006/relationships/customXml" Target="../ink/ink116.xml"/><Relationship Id="rId78" Type="http://schemas.openxmlformats.org/officeDocument/2006/relationships/image" Target="../media/image124.png"/><Relationship Id="rId81" Type="http://schemas.openxmlformats.org/officeDocument/2006/relationships/customXml" Target="../ink/ink120.xml"/><Relationship Id="rId86" Type="http://schemas.openxmlformats.org/officeDocument/2006/relationships/image" Target="../media/image128.png"/><Relationship Id="rId94" Type="http://schemas.openxmlformats.org/officeDocument/2006/relationships/image" Target="../media/image132.png"/><Relationship Id="rId99" Type="http://schemas.openxmlformats.org/officeDocument/2006/relationships/customXml" Target="../ink/ink129.xml"/><Relationship Id="rId101" Type="http://schemas.openxmlformats.org/officeDocument/2006/relationships/customXml" Target="../ink/ink130.xml"/><Relationship Id="rId4" Type="http://schemas.openxmlformats.org/officeDocument/2006/relationships/image" Target="../media/image87.png"/><Relationship Id="rId9" Type="http://schemas.openxmlformats.org/officeDocument/2006/relationships/customXml" Target="../ink/ink84.xml"/><Relationship Id="rId13" Type="http://schemas.openxmlformats.org/officeDocument/2006/relationships/customXml" Target="../ink/ink86.xml"/><Relationship Id="rId18" Type="http://schemas.openxmlformats.org/officeDocument/2006/relationships/image" Target="../media/image94.png"/><Relationship Id="rId39" Type="http://schemas.openxmlformats.org/officeDocument/2006/relationships/customXml" Target="../ink/ink99.xml"/><Relationship Id="rId109" Type="http://schemas.openxmlformats.org/officeDocument/2006/relationships/customXml" Target="../ink/ink134.xml"/><Relationship Id="rId34" Type="http://schemas.openxmlformats.org/officeDocument/2006/relationships/image" Target="../media/image102.png"/><Relationship Id="rId50" Type="http://schemas.openxmlformats.org/officeDocument/2006/relationships/image" Target="../media/image110.png"/><Relationship Id="rId55" Type="http://schemas.openxmlformats.org/officeDocument/2006/relationships/customXml" Target="../ink/ink107.xml"/><Relationship Id="rId76" Type="http://schemas.openxmlformats.org/officeDocument/2006/relationships/image" Target="../media/image123.png"/><Relationship Id="rId97" Type="http://schemas.openxmlformats.org/officeDocument/2006/relationships/customXml" Target="../ink/ink128.xml"/><Relationship Id="rId104" Type="http://schemas.openxmlformats.org/officeDocument/2006/relationships/image" Target="../media/image137.png"/><Relationship Id="rId120" Type="http://schemas.openxmlformats.org/officeDocument/2006/relationships/image" Target="../media/image145.png"/><Relationship Id="rId7" Type="http://schemas.openxmlformats.org/officeDocument/2006/relationships/customXml" Target="../ink/ink83.xml"/><Relationship Id="rId71" Type="http://schemas.openxmlformats.org/officeDocument/2006/relationships/customXml" Target="../ink/ink115.xml"/><Relationship Id="rId92" Type="http://schemas.openxmlformats.org/officeDocument/2006/relationships/image" Target="../media/image131.png"/><Relationship Id="rId2" Type="http://schemas.openxmlformats.org/officeDocument/2006/relationships/image" Target="../media/image86.png"/><Relationship Id="rId29" Type="http://schemas.openxmlformats.org/officeDocument/2006/relationships/customXml" Target="../ink/ink9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7.xml"/><Relationship Id="rId299" Type="http://schemas.openxmlformats.org/officeDocument/2006/relationships/customXml" Target="../ink/ink288.xml"/><Relationship Id="rId21" Type="http://schemas.openxmlformats.org/officeDocument/2006/relationships/customXml" Target="../ink/ink149.xml"/><Relationship Id="rId63" Type="http://schemas.openxmlformats.org/officeDocument/2006/relationships/customXml" Target="../ink/ink170.xml"/><Relationship Id="rId159" Type="http://schemas.openxmlformats.org/officeDocument/2006/relationships/customXml" Target="../ink/ink218.xml"/><Relationship Id="rId324" Type="http://schemas.openxmlformats.org/officeDocument/2006/relationships/image" Target="../media/image307.png"/><Relationship Id="rId366" Type="http://schemas.openxmlformats.org/officeDocument/2006/relationships/image" Target="../media/image328.png"/><Relationship Id="rId170" Type="http://schemas.openxmlformats.org/officeDocument/2006/relationships/image" Target="../media/image230.png"/><Relationship Id="rId226" Type="http://schemas.openxmlformats.org/officeDocument/2006/relationships/image" Target="../media/image258.png"/><Relationship Id="rId268" Type="http://schemas.openxmlformats.org/officeDocument/2006/relationships/image" Target="../media/image279.png"/><Relationship Id="rId32" Type="http://schemas.openxmlformats.org/officeDocument/2006/relationships/image" Target="../media/image161.png"/><Relationship Id="rId74" Type="http://schemas.openxmlformats.org/officeDocument/2006/relationships/image" Target="../media/image182.png"/><Relationship Id="rId128" Type="http://schemas.openxmlformats.org/officeDocument/2006/relationships/image" Target="../media/image209.png"/><Relationship Id="rId335" Type="http://schemas.openxmlformats.org/officeDocument/2006/relationships/customXml" Target="../ink/ink306.xml"/><Relationship Id="rId377" Type="http://schemas.openxmlformats.org/officeDocument/2006/relationships/customXml" Target="../ink/ink327.xml"/><Relationship Id="rId5" Type="http://schemas.openxmlformats.org/officeDocument/2006/relationships/customXml" Target="../ink/ink141.xml"/><Relationship Id="rId181" Type="http://schemas.openxmlformats.org/officeDocument/2006/relationships/customXml" Target="../ink/ink229.xml"/><Relationship Id="rId237" Type="http://schemas.openxmlformats.org/officeDocument/2006/relationships/customXml" Target="../ink/ink257.xml"/><Relationship Id="rId402" Type="http://schemas.openxmlformats.org/officeDocument/2006/relationships/image" Target="../media/image346.png"/><Relationship Id="rId279" Type="http://schemas.openxmlformats.org/officeDocument/2006/relationships/customXml" Target="../ink/ink278.xml"/><Relationship Id="rId22" Type="http://schemas.openxmlformats.org/officeDocument/2006/relationships/image" Target="../media/image156.png"/><Relationship Id="rId43" Type="http://schemas.openxmlformats.org/officeDocument/2006/relationships/customXml" Target="../ink/ink160.xml"/><Relationship Id="rId64" Type="http://schemas.openxmlformats.org/officeDocument/2006/relationships/image" Target="../media/image177.png"/><Relationship Id="rId118" Type="http://schemas.openxmlformats.org/officeDocument/2006/relationships/image" Target="../media/image204.png"/><Relationship Id="rId139" Type="http://schemas.openxmlformats.org/officeDocument/2006/relationships/customXml" Target="../ink/ink208.xml"/><Relationship Id="rId290" Type="http://schemas.openxmlformats.org/officeDocument/2006/relationships/image" Target="../media/image290.png"/><Relationship Id="rId304" Type="http://schemas.openxmlformats.org/officeDocument/2006/relationships/image" Target="../media/image297.png"/><Relationship Id="rId325" Type="http://schemas.openxmlformats.org/officeDocument/2006/relationships/customXml" Target="../ink/ink301.xml"/><Relationship Id="rId346" Type="http://schemas.openxmlformats.org/officeDocument/2006/relationships/image" Target="../media/image318.png"/><Relationship Id="rId367" Type="http://schemas.openxmlformats.org/officeDocument/2006/relationships/customXml" Target="../ink/ink322.xml"/><Relationship Id="rId388" Type="http://schemas.openxmlformats.org/officeDocument/2006/relationships/image" Target="../media/image339.png"/><Relationship Id="rId85" Type="http://schemas.openxmlformats.org/officeDocument/2006/relationships/customXml" Target="../ink/ink181.xml"/><Relationship Id="rId150" Type="http://schemas.openxmlformats.org/officeDocument/2006/relationships/image" Target="../media/image220.png"/><Relationship Id="rId171" Type="http://schemas.openxmlformats.org/officeDocument/2006/relationships/customXml" Target="../ink/ink224.xml"/><Relationship Id="rId192" Type="http://schemas.openxmlformats.org/officeDocument/2006/relationships/image" Target="../media/image241.png"/><Relationship Id="rId206" Type="http://schemas.openxmlformats.org/officeDocument/2006/relationships/image" Target="../media/image248.png"/><Relationship Id="rId227" Type="http://schemas.openxmlformats.org/officeDocument/2006/relationships/customXml" Target="../ink/ink252.xml"/><Relationship Id="rId413" Type="http://schemas.openxmlformats.org/officeDocument/2006/relationships/customXml" Target="../ink/ink345.xml"/><Relationship Id="rId248" Type="http://schemas.openxmlformats.org/officeDocument/2006/relationships/image" Target="../media/image269.png"/><Relationship Id="rId269" Type="http://schemas.openxmlformats.org/officeDocument/2006/relationships/customXml" Target="../ink/ink273.xml"/><Relationship Id="rId12" Type="http://schemas.openxmlformats.org/officeDocument/2006/relationships/image" Target="../media/image151.png"/><Relationship Id="rId33" Type="http://schemas.openxmlformats.org/officeDocument/2006/relationships/customXml" Target="../ink/ink155.xml"/><Relationship Id="rId108" Type="http://schemas.openxmlformats.org/officeDocument/2006/relationships/image" Target="../media/image199.png"/><Relationship Id="rId129" Type="http://schemas.openxmlformats.org/officeDocument/2006/relationships/customXml" Target="../ink/ink203.xml"/><Relationship Id="rId280" Type="http://schemas.openxmlformats.org/officeDocument/2006/relationships/image" Target="../media/image285.png"/><Relationship Id="rId315" Type="http://schemas.openxmlformats.org/officeDocument/2006/relationships/customXml" Target="../ink/ink296.xml"/><Relationship Id="rId336" Type="http://schemas.openxmlformats.org/officeDocument/2006/relationships/image" Target="../media/image313.png"/><Relationship Id="rId357" Type="http://schemas.openxmlformats.org/officeDocument/2006/relationships/customXml" Target="../ink/ink317.xml"/><Relationship Id="rId54" Type="http://schemas.openxmlformats.org/officeDocument/2006/relationships/image" Target="../media/image172.png"/><Relationship Id="rId75" Type="http://schemas.openxmlformats.org/officeDocument/2006/relationships/customXml" Target="../ink/ink176.xml"/><Relationship Id="rId96" Type="http://schemas.openxmlformats.org/officeDocument/2006/relationships/image" Target="../media/image193.png"/><Relationship Id="rId140" Type="http://schemas.openxmlformats.org/officeDocument/2006/relationships/image" Target="../media/image215.png"/><Relationship Id="rId161" Type="http://schemas.openxmlformats.org/officeDocument/2006/relationships/customXml" Target="../ink/ink219.xml"/><Relationship Id="rId182" Type="http://schemas.openxmlformats.org/officeDocument/2006/relationships/image" Target="../media/image236.png"/><Relationship Id="rId217" Type="http://schemas.openxmlformats.org/officeDocument/2006/relationships/customXml" Target="../ink/ink247.xml"/><Relationship Id="rId378" Type="http://schemas.openxmlformats.org/officeDocument/2006/relationships/image" Target="../media/image334.png"/><Relationship Id="rId399" Type="http://schemas.openxmlformats.org/officeDocument/2006/relationships/customXml" Target="../ink/ink338.xml"/><Relationship Id="rId403" Type="http://schemas.openxmlformats.org/officeDocument/2006/relationships/customXml" Target="../ink/ink340.xml"/><Relationship Id="rId6" Type="http://schemas.openxmlformats.org/officeDocument/2006/relationships/image" Target="../media/image148.png"/><Relationship Id="rId238" Type="http://schemas.openxmlformats.org/officeDocument/2006/relationships/image" Target="../media/image264.png"/><Relationship Id="rId259" Type="http://schemas.openxmlformats.org/officeDocument/2006/relationships/customXml" Target="../ink/ink268.xml"/><Relationship Id="rId23" Type="http://schemas.openxmlformats.org/officeDocument/2006/relationships/customXml" Target="../ink/ink150.xml"/><Relationship Id="rId119" Type="http://schemas.openxmlformats.org/officeDocument/2006/relationships/customXml" Target="../ink/ink198.xml"/><Relationship Id="rId270" Type="http://schemas.openxmlformats.org/officeDocument/2006/relationships/image" Target="../media/image280.png"/><Relationship Id="rId291" Type="http://schemas.openxmlformats.org/officeDocument/2006/relationships/customXml" Target="../ink/ink284.xml"/><Relationship Id="rId305" Type="http://schemas.openxmlformats.org/officeDocument/2006/relationships/customXml" Target="../ink/ink291.xml"/><Relationship Id="rId326" Type="http://schemas.openxmlformats.org/officeDocument/2006/relationships/image" Target="../media/image308.png"/><Relationship Id="rId347" Type="http://schemas.openxmlformats.org/officeDocument/2006/relationships/customXml" Target="../ink/ink312.xml"/><Relationship Id="rId44" Type="http://schemas.openxmlformats.org/officeDocument/2006/relationships/image" Target="../media/image167.png"/><Relationship Id="rId65" Type="http://schemas.openxmlformats.org/officeDocument/2006/relationships/customXml" Target="../ink/ink171.xml"/><Relationship Id="rId86" Type="http://schemas.openxmlformats.org/officeDocument/2006/relationships/image" Target="../media/image188.png"/><Relationship Id="rId130" Type="http://schemas.openxmlformats.org/officeDocument/2006/relationships/image" Target="../media/image210.png"/><Relationship Id="rId151" Type="http://schemas.openxmlformats.org/officeDocument/2006/relationships/customXml" Target="../ink/ink214.xml"/><Relationship Id="rId368" Type="http://schemas.openxmlformats.org/officeDocument/2006/relationships/image" Target="../media/image329.png"/><Relationship Id="rId389" Type="http://schemas.openxmlformats.org/officeDocument/2006/relationships/customXml" Target="../ink/ink333.xml"/><Relationship Id="rId172" Type="http://schemas.openxmlformats.org/officeDocument/2006/relationships/image" Target="../media/image231.png"/><Relationship Id="rId193" Type="http://schemas.openxmlformats.org/officeDocument/2006/relationships/customXml" Target="../ink/ink235.xml"/><Relationship Id="rId207" Type="http://schemas.openxmlformats.org/officeDocument/2006/relationships/customXml" Target="../ink/ink242.xml"/><Relationship Id="rId228" Type="http://schemas.openxmlformats.org/officeDocument/2006/relationships/image" Target="../media/image259.png"/><Relationship Id="rId249" Type="http://schemas.openxmlformats.org/officeDocument/2006/relationships/customXml" Target="../ink/ink263.xml"/><Relationship Id="rId414" Type="http://schemas.openxmlformats.org/officeDocument/2006/relationships/image" Target="../media/image352.png"/><Relationship Id="rId13" Type="http://schemas.openxmlformats.org/officeDocument/2006/relationships/customXml" Target="../ink/ink145.xml"/><Relationship Id="rId109" Type="http://schemas.openxmlformats.org/officeDocument/2006/relationships/customXml" Target="../ink/ink193.xml"/><Relationship Id="rId260" Type="http://schemas.openxmlformats.org/officeDocument/2006/relationships/image" Target="../media/image275.png"/><Relationship Id="rId281" Type="http://schemas.openxmlformats.org/officeDocument/2006/relationships/customXml" Target="../ink/ink279.xml"/><Relationship Id="rId316" Type="http://schemas.openxmlformats.org/officeDocument/2006/relationships/image" Target="../media/image303.png"/><Relationship Id="rId337" Type="http://schemas.openxmlformats.org/officeDocument/2006/relationships/customXml" Target="../ink/ink307.xml"/><Relationship Id="rId34" Type="http://schemas.openxmlformats.org/officeDocument/2006/relationships/image" Target="../media/image162.png"/><Relationship Id="rId55" Type="http://schemas.openxmlformats.org/officeDocument/2006/relationships/customXml" Target="../ink/ink166.xml"/><Relationship Id="rId76" Type="http://schemas.openxmlformats.org/officeDocument/2006/relationships/image" Target="../media/image183.png"/><Relationship Id="rId97" Type="http://schemas.openxmlformats.org/officeDocument/2006/relationships/customXml" Target="../ink/ink187.xml"/><Relationship Id="rId120" Type="http://schemas.openxmlformats.org/officeDocument/2006/relationships/image" Target="../media/image205.png"/><Relationship Id="rId141" Type="http://schemas.openxmlformats.org/officeDocument/2006/relationships/customXml" Target="../ink/ink209.xml"/><Relationship Id="rId358" Type="http://schemas.openxmlformats.org/officeDocument/2006/relationships/image" Target="../media/image324.png"/><Relationship Id="rId379" Type="http://schemas.openxmlformats.org/officeDocument/2006/relationships/customXml" Target="../ink/ink328.xml"/><Relationship Id="rId7" Type="http://schemas.openxmlformats.org/officeDocument/2006/relationships/customXml" Target="../ink/ink142.xml"/><Relationship Id="rId162" Type="http://schemas.openxmlformats.org/officeDocument/2006/relationships/image" Target="../media/image226.png"/><Relationship Id="rId183" Type="http://schemas.openxmlformats.org/officeDocument/2006/relationships/customXml" Target="../ink/ink230.xml"/><Relationship Id="rId218" Type="http://schemas.openxmlformats.org/officeDocument/2006/relationships/image" Target="../media/image254.png"/><Relationship Id="rId239" Type="http://schemas.openxmlformats.org/officeDocument/2006/relationships/customXml" Target="../ink/ink258.xml"/><Relationship Id="rId390" Type="http://schemas.openxmlformats.org/officeDocument/2006/relationships/image" Target="../media/image340.png"/><Relationship Id="rId404" Type="http://schemas.openxmlformats.org/officeDocument/2006/relationships/image" Target="../media/image347.png"/><Relationship Id="rId250" Type="http://schemas.openxmlformats.org/officeDocument/2006/relationships/image" Target="../media/image270.png"/><Relationship Id="rId271" Type="http://schemas.openxmlformats.org/officeDocument/2006/relationships/customXml" Target="../ink/ink274.xml"/><Relationship Id="rId292" Type="http://schemas.openxmlformats.org/officeDocument/2006/relationships/image" Target="../media/image291.png"/><Relationship Id="rId306" Type="http://schemas.openxmlformats.org/officeDocument/2006/relationships/image" Target="../media/image298.png"/><Relationship Id="rId24" Type="http://schemas.openxmlformats.org/officeDocument/2006/relationships/image" Target="../media/image157.png"/><Relationship Id="rId45" Type="http://schemas.openxmlformats.org/officeDocument/2006/relationships/customXml" Target="../ink/ink161.xml"/><Relationship Id="rId66" Type="http://schemas.openxmlformats.org/officeDocument/2006/relationships/image" Target="../media/image178.png"/><Relationship Id="rId87" Type="http://schemas.openxmlformats.org/officeDocument/2006/relationships/customXml" Target="../ink/ink182.xml"/><Relationship Id="rId110" Type="http://schemas.openxmlformats.org/officeDocument/2006/relationships/image" Target="../media/image200.png"/><Relationship Id="rId131" Type="http://schemas.openxmlformats.org/officeDocument/2006/relationships/customXml" Target="../ink/ink204.xml"/><Relationship Id="rId327" Type="http://schemas.openxmlformats.org/officeDocument/2006/relationships/customXml" Target="../ink/ink302.xml"/><Relationship Id="rId348" Type="http://schemas.openxmlformats.org/officeDocument/2006/relationships/image" Target="../media/image319.png"/><Relationship Id="rId369" Type="http://schemas.openxmlformats.org/officeDocument/2006/relationships/customXml" Target="../ink/ink323.xml"/><Relationship Id="rId152" Type="http://schemas.openxmlformats.org/officeDocument/2006/relationships/image" Target="../media/image221.png"/><Relationship Id="rId173" Type="http://schemas.openxmlformats.org/officeDocument/2006/relationships/customXml" Target="../ink/ink225.xml"/><Relationship Id="rId194" Type="http://schemas.openxmlformats.org/officeDocument/2006/relationships/image" Target="../media/image242.png"/><Relationship Id="rId208" Type="http://schemas.openxmlformats.org/officeDocument/2006/relationships/image" Target="../media/image249.png"/><Relationship Id="rId229" Type="http://schemas.openxmlformats.org/officeDocument/2006/relationships/customXml" Target="../ink/ink253.xml"/><Relationship Id="rId380" Type="http://schemas.openxmlformats.org/officeDocument/2006/relationships/image" Target="../media/image335.png"/><Relationship Id="rId415" Type="http://schemas.openxmlformats.org/officeDocument/2006/relationships/customXml" Target="../ink/ink346.xml"/><Relationship Id="rId240" Type="http://schemas.openxmlformats.org/officeDocument/2006/relationships/image" Target="../media/image265.png"/><Relationship Id="rId261" Type="http://schemas.openxmlformats.org/officeDocument/2006/relationships/customXml" Target="../ink/ink269.xml"/><Relationship Id="rId14" Type="http://schemas.openxmlformats.org/officeDocument/2006/relationships/image" Target="../media/image152.png"/><Relationship Id="rId35" Type="http://schemas.openxmlformats.org/officeDocument/2006/relationships/customXml" Target="../ink/ink156.xml"/><Relationship Id="rId56" Type="http://schemas.openxmlformats.org/officeDocument/2006/relationships/image" Target="../media/image173.png"/><Relationship Id="rId77" Type="http://schemas.openxmlformats.org/officeDocument/2006/relationships/customXml" Target="../ink/ink177.xml"/><Relationship Id="rId100" Type="http://schemas.openxmlformats.org/officeDocument/2006/relationships/image" Target="../media/image195.png"/><Relationship Id="rId282" Type="http://schemas.openxmlformats.org/officeDocument/2006/relationships/image" Target="../media/image286.png"/><Relationship Id="rId317" Type="http://schemas.openxmlformats.org/officeDocument/2006/relationships/customXml" Target="../ink/ink297.xml"/><Relationship Id="rId338" Type="http://schemas.openxmlformats.org/officeDocument/2006/relationships/image" Target="../media/image314.png"/><Relationship Id="rId359" Type="http://schemas.openxmlformats.org/officeDocument/2006/relationships/customXml" Target="../ink/ink318.xml"/><Relationship Id="rId8" Type="http://schemas.openxmlformats.org/officeDocument/2006/relationships/image" Target="../media/image149.png"/><Relationship Id="rId98" Type="http://schemas.openxmlformats.org/officeDocument/2006/relationships/image" Target="../media/image194.png"/><Relationship Id="rId121" Type="http://schemas.openxmlformats.org/officeDocument/2006/relationships/customXml" Target="../ink/ink199.xml"/><Relationship Id="rId142" Type="http://schemas.openxmlformats.org/officeDocument/2006/relationships/image" Target="../media/image216.png"/><Relationship Id="rId163" Type="http://schemas.openxmlformats.org/officeDocument/2006/relationships/customXml" Target="../ink/ink220.xml"/><Relationship Id="rId184" Type="http://schemas.openxmlformats.org/officeDocument/2006/relationships/image" Target="../media/image237.png"/><Relationship Id="rId219" Type="http://schemas.openxmlformats.org/officeDocument/2006/relationships/customXml" Target="../ink/ink248.xml"/><Relationship Id="rId370" Type="http://schemas.openxmlformats.org/officeDocument/2006/relationships/image" Target="../media/image330.png"/><Relationship Id="rId391" Type="http://schemas.openxmlformats.org/officeDocument/2006/relationships/customXml" Target="../ink/ink334.xml"/><Relationship Id="rId405" Type="http://schemas.openxmlformats.org/officeDocument/2006/relationships/customXml" Target="../ink/ink341.xml"/><Relationship Id="rId230" Type="http://schemas.openxmlformats.org/officeDocument/2006/relationships/image" Target="../media/image260.png"/><Relationship Id="rId251" Type="http://schemas.openxmlformats.org/officeDocument/2006/relationships/customXml" Target="../ink/ink264.xml"/><Relationship Id="rId25" Type="http://schemas.openxmlformats.org/officeDocument/2006/relationships/customXml" Target="../ink/ink151.xml"/><Relationship Id="rId46" Type="http://schemas.openxmlformats.org/officeDocument/2006/relationships/image" Target="../media/image168.png"/><Relationship Id="rId67" Type="http://schemas.openxmlformats.org/officeDocument/2006/relationships/customXml" Target="../ink/ink172.xml"/><Relationship Id="rId272" Type="http://schemas.openxmlformats.org/officeDocument/2006/relationships/image" Target="../media/image281.png"/><Relationship Id="rId293" Type="http://schemas.openxmlformats.org/officeDocument/2006/relationships/customXml" Target="../ink/ink285.xml"/><Relationship Id="rId307" Type="http://schemas.openxmlformats.org/officeDocument/2006/relationships/customXml" Target="../ink/ink292.xml"/><Relationship Id="rId328" Type="http://schemas.openxmlformats.org/officeDocument/2006/relationships/image" Target="../media/image309.png"/><Relationship Id="rId349" Type="http://schemas.openxmlformats.org/officeDocument/2006/relationships/customXml" Target="../ink/ink313.xml"/><Relationship Id="rId88" Type="http://schemas.openxmlformats.org/officeDocument/2006/relationships/image" Target="../media/image189.png"/><Relationship Id="rId111" Type="http://schemas.openxmlformats.org/officeDocument/2006/relationships/customXml" Target="../ink/ink194.xml"/><Relationship Id="rId132" Type="http://schemas.openxmlformats.org/officeDocument/2006/relationships/image" Target="../media/image211.png"/><Relationship Id="rId153" Type="http://schemas.openxmlformats.org/officeDocument/2006/relationships/customXml" Target="../ink/ink215.xml"/><Relationship Id="rId174" Type="http://schemas.openxmlformats.org/officeDocument/2006/relationships/image" Target="../media/image232.png"/><Relationship Id="rId195" Type="http://schemas.openxmlformats.org/officeDocument/2006/relationships/customXml" Target="../ink/ink236.xml"/><Relationship Id="rId209" Type="http://schemas.openxmlformats.org/officeDocument/2006/relationships/customXml" Target="../ink/ink243.xml"/><Relationship Id="rId360" Type="http://schemas.openxmlformats.org/officeDocument/2006/relationships/image" Target="../media/image325.png"/><Relationship Id="rId381" Type="http://schemas.openxmlformats.org/officeDocument/2006/relationships/customXml" Target="../ink/ink329.xml"/><Relationship Id="rId416" Type="http://schemas.openxmlformats.org/officeDocument/2006/relationships/image" Target="../media/image353.png"/><Relationship Id="rId220" Type="http://schemas.openxmlformats.org/officeDocument/2006/relationships/image" Target="../media/image255.png"/><Relationship Id="rId241" Type="http://schemas.openxmlformats.org/officeDocument/2006/relationships/customXml" Target="../ink/ink259.xml"/><Relationship Id="rId15" Type="http://schemas.openxmlformats.org/officeDocument/2006/relationships/customXml" Target="../ink/ink146.xml"/><Relationship Id="rId36" Type="http://schemas.openxmlformats.org/officeDocument/2006/relationships/image" Target="../media/image163.png"/><Relationship Id="rId57" Type="http://schemas.openxmlformats.org/officeDocument/2006/relationships/customXml" Target="../ink/ink167.xml"/><Relationship Id="rId262" Type="http://schemas.openxmlformats.org/officeDocument/2006/relationships/image" Target="../media/image276.png"/><Relationship Id="rId283" Type="http://schemas.openxmlformats.org/officeDocument/2006/relationships/customXml" Target="../ink/ink280.xml"/><Relationship Id="rId318" Type="http://schemas.openxmlformats.org/officeDocument/2006/relationships/image" Target="../media/image304.png"/><Relationship Id="rId339" Type="http://schemas.openxmlformats.org/officeDocument/2006/relationships/customXml" Target="../ink/ink308.xml"/><Relationship Id="rId78" Type="http://schemas.openxmlformats.org/officeDocument/2006/relationships/image" Target="../media/image184.png"/><Relationship Id="rId99" Type="http://schemas.openxmlformats.org/officeDocument/2006/relationships/customXml" Target="../ink/ink188.xml"/><Relationship Id="rId101" Type="http://schemas.openxmlformats.org/officeDocument/2006/relationships/customXml" Target="../ink/ink189.xml"/><Relationship Id="rId122" Type="http://schemas.openxmlformats.org/officeDocument/2006/relationships/image" Target="../media/image206.png"/><Relationship Id="rId143" Type="http://schemas.openxmlformats.org/officeDocument/2006/relationships/customXml" Target="../ink/ink210.xml"/><Relationship Id="rId164" Type="http://schemas.openxmlformats.org/officeDocument/2006/relationships/image" Target="../media/image227.png"/><Relationship Id="rId185" Type="http://schemas.openxmlformats.org/officeDocument/2006/relationships/customXml" Target="../ink/ink231.xml"/><Relationship Id="rId350" Type="http://schemas.openxmlformats.org/officeDocument/2006/relationships/image" Target="../media/image320.png"/><Relationship Id="rId371" Type="http://schemas.openxmlformats.org/officeDocument/2006/relationships/customXml" Target="../ink/ink324.xml"/><Relationship Id="rId406" Type="http://schemas.openxmlformats.org/officeDocument/2006/relationships/image" Target="../media/image348.png"/><Relationship Id="rId9" Type="http://schemas.openxmlformats.org/officeDocument/2006/relationships/customXml" Target="../ink/ink143.xml"/><Relationship Id="rId210" Type="http://schemas.openxmlformats.org/officeDocument/2006/relationships/image" Target="../media/image250.png"/><Relationship Id="rId392" Type="http://schemas.openxmlformats.org/officeDocument/2006/relationships/image" Target="../media/image341.png"/><Relationship Id="rId26" Type="http://schemas.openxmlformats.org/officeDocument/2006/relationships/image" Target="../media/image158.png"/><Relationship Id="rId231" Type="http://schemas.openxmlformats.org/officeDocument/2006/relationships/customXml" Target="../ink/ink254.xml"/><Relationship Id="rId252" Type="http://schemas.openxmlformats.org/officeDocument/2006/relationships/image" Target="../media/image271.png"/><Relationship Id="rId273" Type="http://schemas.openxmlformats.org/officeDocument/2006/relationships/customXml" Target="../ink/ink275.xml"/><Relationship Id="rId294" Type="http://schemas.openxmlformats.org/officeDocument/2006/relationships/image" Target="../media/image292.png"/><Relationship Id="rId308" Type="http://schemas.openxmlformats.org/officeDocument/2006/relationships/image" Target="../media/image299.png"/><Relationship Id="rId329" Type="http://schemas.openxmlformats.org/officeDocument/2006/relationships/customXml" Target="../ink/ink303.xml"/><Relationship Id="rId47" Type="http://schemas.openxmlformats.org/officeDocument/2006/relationships/customXml" Target="../ink/ink162.xml"/><Relationship Id="rId68" Type="http://schemas.openxmlformats.org/officeDocument/2006/relationships/image" Target="../media/image179.png"/><Relationship Id="rId89" Type="http://schemas.openxmlformats.org/officeDocument/2006/relationships/customXml" Target="../ink/ink183.xml"/><Relationship Id="rId112" Type="http://schemas.openxmlformats.org/officeDocument/2006/relationships/image" Target="../media/image201.png"/><Relationship Id="rId133" Type="http://schemas.openxmlformats.org/officeDocument/2006/relationships/customXml" Target="../ink/ink205.xml"/><Relationship Id="rId154" Type="http://schemas.openxmlformats.org/officeDocument/2006/relationships/image" Target="../media/image222.png"/><Relationship Id="rId175" Type="http://schemas.openxmlformats.org/officeDocument/2006/relationships/customXml" Target="../ink/ink226.xml"/><Relationship Id="rId340" Type="http://schemas.openxmlformats.org/officeDocument/2006/relationships/image" Target="../media/image315.png"/><Relationship Id="rId361" Type="http://schemas.openxmlformats.org/officeDocument/2006/relationships/customXml" Target="../ink/ink319.xml"/><Relationship Id="rId196" Type="http://schemas.openxmlformats.org/officeDocument/2006/relationships/image" Target="../media/image243.png"/><Relationship Id="rId200" Type="http://schemas.openxmlformats.org/officeDocument/2006/relationships/image" Target="../media/image245.png"/><Relationship Id="rId382" Type="http://schemas.openxmlformats.org/officeDocument/2006/relationships/image" Target="../media/image336.png"/><Relationship Id="rId417" Type="http://schemas.openxmlformats.org/officeDocument/2006/relationships/customXml" Target="../ink/ink347.xml"/><Relationship Id="rId16" Type="http://schemas.openxmlformats.org/officeDocument/2006/relationships/image" Target="../media/image153.png"/><Relationship Id="rId221" Type="http://schemas.openxmlformats.org/officeDocument/2006/relationships/customXml" Target="../ink/ink249.xml"/><Relationship Id="rId242" Type="http://schemas.openxmlformats.org/officeDocument/2006/relationships/image" Target="../media/image266.png"/><Relationship Id="rId263" Type="http://schemas.openxmlformats.org/officeDocument/2006/relationships/customXml" Target="../ink/ink270.xml"/><Relationship Id="rId284" Type="http://schemas.openxmlformats.org/officeDocument/2006/relationships/image" Target="../media/image287.png"/><Relationship Id="rId319" Type="http://schemas.openxmlformats.org/officeDocument/2006/relationships/customXml" Target="../ink/ink298.xml"/><Relationship Id="rId37" Type="http://schemas.openxmlformats.org/officeDocument/2006/relationships/customXml" Target="../ink/ink157.xml"/><Relationship Id="rId58" Type="http://schemas.openxmlformats.org/officeDocument/2006/relationships/image" Target="../media/image174.png"/><Relationship Id="rId79" Type="http://schemas.openxmlformats.org/officeDocument/2006/relationships/customXml" Target="../ink/ink178.xml"/><Relationship Id="rId102" Type="http://schemas.openxmlformats.org/officeDocument/2006/relationships/image" Target="../media/image196.png"/><Relationship Id="rId123" Type="http://schemas.openxmlformats.org/officeDocument/2006/relationships/customXml" Target="../ink/ink200.xml"/><Relationship Id="rId144" Type="http://schemas.openxmlformats.org/officeDocument/2006/relationships/image" Target="../media/image217.png"/><Relationship Id="rId330" Type="http://schemas.openxmlformats.org/officeDocument/2006/relationships/image" Target="../media/image310.png"/><Relationship Id="rId90" Type="http://schemas.openxmlformats.org/officeDocument/2006/relationships/image" Target="../media/image190.png"/><Relationship Id="rId165" Type="http://schemas.openxmlformats.org/officeDocument/2006/relationships/customXml" Target="../ink/ink221.xml"/><Relationship Id="rId186" Type="http://schemas.openxmlformats.org/officeDocument/2006/relationships/image" Target="../media/image238.png"/><Relationship Id="rId351" Type="http://schemas.openxmlformats.org/officeDocument/2006/relationships/customXml" Target="../ink/ink314.xml"/><Relationship Id="rId372" Type="http://schemas.openxmlformats.org/officeDocument/2006/relationships/image" Target="../media/image331.png"/><Relationship Id="rId393" Type="http://schemas.openxmlformats.org/officeDocument/2006/relationships/customXml" Target="../ink/ink335.xml"/><Relationship Id="rId407" Type="http://schemas.openxmlformats.org/officeDocument/2006/relationships/customXml" Target="../ink/ink342.xml"/><Relationship Id="rId211" Type="http://schemas.openxmlformats.org/officeDocument/2006/relationships/customXml" Target="../ink/ink244.xml"/><Relationship Id="rId232" Type="http://schemas.openxmlformats.org/officeDocument/2006/relationships/image" Target="../media/image261.png"/><Relationship Id="rId253" Type="http://schemas.openxmlformats.org/officeDocument/2006/relationships/customXml" Target="../ink/ink265.xml"/><Relationship Id="rId274" Type="http://schemas.openxmlformats.org/officeDocument/2006/relationships/image" Target="../media/image282.png"/><Relationship Id="rId295" Type="http://schemas.openxmlformats.org/officeDocument/2006/relationships/customXml" Target="../ink/ink286.xml"/><Relationship Id="rId309" Type="http://schemas.openxmlformats.org/officeDocument/2006/relationships/customXml" Target="../ink/ink293.xml"/><Relationship Id="rId27" Type="http://schemas.openxmlformats.org/officeDocument/2006/relationships/customXml" Target="../ink/ink152.xml"/><Relationship Id="rId48" Type="http://schemas.openxmlformats.org/officeDocument/2006/relationships/image" Target="../media/image169.png"/><Relationship Id="rId69" Type="http://schemas.openxmlformats.org/officeDocument/2006/relationships/customXml" Target="../ink/ink173.xml"/><Relationship Id="rId113" Type="http://schemas.openxmlformats.org/officeDocument/2006/relationships/customXml" Target="../ink/ink195.xml"/><Relationship Id="rId134" Type="http://schemas.openxmlformats.org/officeDocument/2006/relationships/image" Target="../media/image212.png"/><Relationship Id="rId320" Type="http://schemas.openxmlformats.org/officeDocument/2006/relationships/image" Target="../media/image305.png"/><Relationship Id="rId80" Type="http://schemas.openxmlformats.org/officeDocument/2006/relationships/image" Target="../media/image185.png"/><Relationship Id="rId155" Type="http://schemas.openxmlformats.org/officeDocument/2006/relationships/customXml" Target="../ink/ink216.xml"/><Relationship Id="rId176" Type="http://schemas.openxmlformats.org/officeDocument/2006/relationships/image" Target="../media/image233.png"/><Relationship Id="rId197" Type="http://schemas.openxmlformats.org/officeDocument/2006/relationships/customXml" Target="../ink/ink237.xml"/><Relationship Id="rId341" Type="http://schemas.openxmlformats.org/officeDocument/2006/relationships/customXml" Target="../ink/ink309.xml"/><Relationship Id="rId362" Type="http://schemas.openxmlformats.org/officeDocument/2006/relationships/image" Target="../media/image326.png"/><Relationship Id="rId383" Type="http://schemas.openxmlformats.org/officeDocument/2006/relationships/customXml" Target="../ink/ink330.xml"/><Relationship Id="rId418" Type="http://schemas.openxmlformats.org/officeDocument/2006/relationships/image" Target="../media/image354.png"/><Relationship Id="rId201" Type="http://schemas.openxmlformats.org/officeDocument/2006/relationships/customXml" Target="../ink/ink239.xml"/><Relationship Id="rId222" Type="http://schemas.openxmlformats.org/officeDocument/2006/relationships/image" Target="../media/image256.png"/><Relationship Id="rId243" Type="http://schemas.openxmlformats.org/officeDocument/2006/relationships/customXml" Target="../ink/ink260.xml"/><Relationship Id="rId264" Type="http://schemas.openxmlformats.org/officeDocument/2006/relationships/image" Target="../media/image277.png"/><Relationship Id="rId285" Type="http://schemas.openxmlformats.org/officeDocument/2006/relationships/customXml" Target="../ink/ink281.xml"/><Relationship Id="rId17" Type="http://schemas.openxmlformats.org/officeDocument/2006/relationships/customXml" Target="../ink/ink147.xml"/><Relationship Id="rId38" Type="http://schemas.openxmlformats.org/officeDocument/2006/relationships/image" Target="../media/image164.png"/><Relationship Id="rId59" Type="http://schemas.openxmlformats.org/officeDocument/2006/relationships/customXml" Target="../ink/ink168.xml"/><Relationship Id="rId103" Type="http://schemas.openxmlformats.org/officeDocument/2006/relationships/customXml" Target="../ink/ink190.xml"/><Relationship Id="rId124" Type="http://schemas.openxmlformats.org/officeDocument/2006/relationships/image" Target="../media/image207.png"/><Relationship Id="rId310" Type="http://schemas.openxmlformats.org/officeDocument/2006/relationships/image" Target="../media/image300.png"/><Relationship Id="rId70" Type="http://schemas.openxmlformats.org/officeDocument/2006/relationships/image" Target="../media/image180.png"/><Relationship Id="rId91" Type="http://schemas.openxmlformats.org/officeDocument/2006/relationships/customXml" Target="../ink/ink184.xml"/><Relationship Id="rId145" Type="http://schemas.openxmlformats.org/officeDocument/2006/relationships/customXml" Target="../ink/ink211.xml"/><Relationship Id="rId166" Type="http://schemas.openxmlformats.org/officeDocument/2006/relationships/image" Target="../media/image228.png"/><Relationship Id="rId187" Type="http://schemas.openxmlformats.org/officeDocument/2006/relationships/customXml" Target="../ink/ink232.xml"/><Relationship Id="rId331" Type="http://schemas.openxmlformats.org/officeDocument/2006/relationships/customXml" Target="../ink/ink304.xml"/><Relationship Id="rId352" Type="http://schemas.openxmlformats.org/officeDocument/2006/relationships/image" Target="../media/image321.png"/><Relationship Id="rId373" Type="http://schemas.openxmlformats.org/officeDocument/2006/relationships/customXml" Target="../ink/ink325.xml"/><Relationship Id="rId394" Type="http://schemas.openxmlformats.org/officeDocument/2006/relationships/image" Target="../media/image342.png"/><Relationship Id="rId408" Type="http://schemas.openxmlformats.org/officeDocument/2006/relationships/image" Target="../media/image349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51.png"/><Relationship Id="rId233" Type="http://schemas.openxmlformats.org/officeDocument/2006/relationships/customXml" Target="../ink/ink255.xml"/><Relationship Id="rId254" Type="http://schemas.openxmlformats.org/officeDocument/2006/relationships/image" Target="../media/image272.png"/><Relationship Id="rId28" Type="http://schemas.openxmlformats.org/officeDocument/2006/relationships/image" Target="../media/image159.png"/><Relationship Id="rId49" Type="http://schemas.openxmlformats.org/officeDocument/2006/relationships/customXml" Target="../ink/ink163.xml"/><Relationship Id="rId114" Type="http://schemas.openxmlformats.org/officeDocument/2006/relationships/image" Target="../media/image202.png"/><Relationship Id="rId275" Type="http://schemas.openxmlformats.org/officeDocument/2006/relationships/customXml" Target="../ink/ink276.xml"/><Relationship Id="rId296" Type="http://schemas.openxmlformats.org/officeDocument/2006/relationships/image" Target="../media/image293.png"/><Relationship Id="rId300" Type="http://schemas.openxmlformats.org/officeDocument/2006/relationships/image" Target="../media/image295.png"/><Relationship Id="rId60" Type="http://schemas.openxmlformats.org/officeDocument/2006/relationships/image" Target="../media/image175.png"/><Relationship Id="rId81" Type="http://schemas.openxmlformats.org/officeDocument/2006/relationships/customXml" Target="../ink/ink179.xml"/><Relationship Id="rId135" Type="http://schemas.openxmlformats.org/officeDocument/2006/relationships/customXml" Target="../ink/ink206.xml"/><Relationship Id="rId156" Type="http://schemas.openxmlformats.org/officeDocument/2006/relationships/image" Target="../media/image223.png"/><Relationship Id="rId177" Type="http://schemas.openxmlformats.org/officeDocument/2006/relationships/customXml" Target="../ink/ink227.xml"/><Relationship Id="rId198" Type="http://schemas.openxmlformats.org/officeDocument/2006/relationships/image" Target="../media/image244.png"/><Relationship Id="rId321" Type="http://schemas.openxmlformats.org/officeDocument/2006/relationships/customXml" Target="../ink/ink299.xml"/><Relationship Id="rId342" Type="http://schemas.openxmlformats.org/officeDocument/2006/relationships/image" Target="../media/image316.png"/><Relationship Id="rId363" Type="http://schemas.openxmlformats.org/officeDocument/2006/relationships/customXml" Target="../ink/ink320.xml"/><Relationship Id="rId384" Type="http://schemas.openxmlformats.org/officeDocument/2006/relationships/image" Target="../media/image337.png"/><Relationship Id="rId419" Type="http://schemas.openxmlformats.org/officeDocument/2006/relationships/customXml" Target="../ink/ink348.xml"/><Relationship Id="rId202" Type="http://schemas.openxmlformats.org/officeDocument/2006/relationships/image" Target="../media/image246.png"/><Relationship Id="rId223" Type="http://schemas.openxmlformats.org/officeDocument/2006/relationships/customXml" Target="../ink/ink250.xml"/><Relationship Id="rId244" Type="http://schemas.openxmlformats.org/officeDocument/2006/relationships/image" Target="../media/image267.png"/><Relationship Id="rId18" Type="http://schemas.openxmlformats.org/officeDocument/2006/relationships/image" Target="../media/image154.png"/><Relationship Id="rId39" Type="http://schemas.openxmlformats.org/officeDocument/2006/relationships/customXml" Target="../ink/ink158.xml"/><Relationship Id="rId265" Type="http://schemas.openxmlformats.org/officeDocument/2006/relationships/customXml" Target="../ink/ink271.xml"/><Relationship Id="rId286" Type="http://schemas.openxmlformats.org/officeDocument/2006/relationships/image" Target="../media/image288.png"/><Relationship Id="rId50" Type="http://schemas.openxmlformats.org/officeDocument/2006/relationships/image" Target="../media/image170.png"/><Relationship Id="rId104" Type="http://schemas.openxmlformats.org/officeDocument/2006/relationships/image" Target="../media/image197.png"/><Relationship Id="rId125" Type="http://schemas.openxmlformats.org/officeDocument/2006/relationships/customXml" Target="../ink/ink201.xml"/><Relationship Id="rId146" Type="http://schemas.openxmlformats.org/officeDocument/2006/relationships/image" Target="../media/image218.png"/><Relationship Id="rId167" Type="http://schemas.openxmlformats.org/officeDocument/2006/relationships/customXml" Target="../ink/ink222.xml"/><Relationship Id="rId188" Type="http://schemas.openxmlformats.org/officeDocument/2006/relationships/image" Target="../media/image239.png"/><Relationship Id="rId311" Type="http://schemas.openxmlformats.org/officeDocument/2006/relationships/customXml" Target="../ink/ink294.xml"/><Relationship Id="rId332" Type="http://schemas.openxmlformats.org/officeDocument/2006/relationships/image" Target="../media/image311.png"/><Relationship Id="rId353" Type="http://schemas.openxmlformats.org/officeDocument/2006/relationships/customXml" Target="../ink/ink315.xml"/><Relationship Id="rId374" Type="http://schemas.openxmlformats.org/officeDocument/2006/relationships/image" Target="../media/image332.png"/><Relationship Id="rId395" Type="http://schemas.openxmlformats.org/officeDocument/2006/relationships/customXml" Target="../ink/ink336.xml"/><Relationship Id="rId409" Type="http://schemas.openxmlformats.org/officeDocument/2006/relationships/customXml" Target="../ink/ink343.xml"/><Relationship Id="rId71" Type="http://schemas.openxmlformats.org/officeDocument/2006/relationships/customXml" Target="../ink/ink174.xml"/><Relationship Id="rId92" Type="http://schemas.openxmlformats.org/officeDocument/2006/relationships/image" Target="../media/image191.png"/><Relationship Id="rId213" Type="http://schemas.openxmlformats.org/officeDocument/2006/relationships/customXml" Target="../ink/ink245.xml"/><Relationship Id="rId234" Type="http://schemas.openxmlformats.org/officeDocument/2006/relationships/image" Target="../media/image262.png"/><Relationship Id="rId420" Type="http://schemas.openxmlformats.org/officeDocument/2006/relationships/image" Target="../media/image355.png"/><Relationship Id="rId2" Type="http://schemas.openxmlformats.org/officeDocument/2006/relationships/image" Target="../media/image146.png"/><Relationship Id="rId29" Type="http://schemas.openxmlformats.org/officeDocument/2006/relationships/customXml" Target="../ink/ink153.xml"/><Relationship Id="rId255" Type="http://schemas.openxmlformats.org/officeDocument/2006/relationships/customXml" Target="../ink/ink266.xml"/><Relationship Id="rId276" Type="http://schemas.openxmlformats.org/officeDocument/2006/relationships/image" Target="../media/image283.png"/><Relationship Id="rId297" Type="http://schemas.openxmlformats.org/officeDocument/2006/relationships/customXml" Target="../ink/ink287.xml"/><Relationship Id="rId40" Type="http://schemas.openxmlformats.org/officeDocument/2006/relationships/image" Target="../media/image165.png"/><Relationship Id="rId115" Type="http://schemas.openxmlformats.org/officeDocument/2006/relationships/customXml" Target="../ink/ink196.xml"/><Relationship Id="rId136" Type="http://schemas.openxmlformats.org/officeDocument/2006/relationships/image" Target="../media/image213.png"/><Relationship Id="rId157" Type="http://schemas.openxmlformats.org/officeDocument/2006/relationships/customXml" Target="../ink/ink217.xml"/><Relationship Id="rId178" Type="http://schemas.openxmlformats.org/officeDocument/2006/relationships/image" Target="../media/image234.png"/><Relationship Id="rId301" Type="http://schemas.openxmlformats.org/officeDocument/2006/relationships/customXml" Target="../ink/ink289.xml"/><Relationship Id="rId322" Type="http://schemas.openxmlformats.org/officeDocument/2006/relationships/image" Target="../media/image306.png"/><Relationship Id="rId343" Type="http://schemas.openxmlformats.org/officeDocument/2006/relationships/customXml" Target="../ink/ink310.xml"/><Relationship Id="rId364" Type="http://schemas.openxmlformats.org/officeDocument/2006/relationships/image" Target="../media/image327.png"/><Relationship Id="rId61" Type="http://schemas.openxmlformats.org/officeDocument/2006/relationships/customXml" Target="../ink/ink169.xml"/><Relationship Id="rId82" Type="http://schemas.openxmlformats.org/officeDocument/2006/relationships/image" Target="../media/image186.png"/><Relationship Id="rId199" Type="http://schemas.openxmlformats.org/officeDocument/2006/relationships/customXml" Target="../ink/ink238.xml"/><Relationship Id="rId203" Type="http://schemas.openxmlformats.org/officeDocument/2006/relationships/customXml" Target="../ink/ink240.xml"/><Relationship Id="rId385" Type="http://schemas.openxmlformats.org/officeDocument/2006/relationships/customXml" Target="../ink/ink331.xml"/><Relationship Id="rId19" Type="http://schemas.openxmlformats.org/officeDocument/2006/relationships/customXml" Target="../ink/ink148.xml"/><Relationship Id="rId224" Type="http://schemas.openxmlformats.org/officeDocument/2006/relationships/image" Target="../media/image257.png"/><Relationship Id="rId245" Type="http://schemas.openxmlformats.org/officeDocument/2006/relationships/customXml" Target="../ink/ink261.xml"/><Relationship Id="rId266" Type="http://schemas.openxmlformats.org/officeDocument/2006/relationships/image" Target="../media/image278.png"/><Relationship Id="rId287" Type="http://schemas.openxmlformats.org/officeDocument/2006/relationships/customXml" Target="../ink/ink282.xml"/><Relationship Id="rId410" Type="http://schemas.openxmlformats.org/officeDocument/2006/relationships/image" Target="../media/image350.png"/><Relationship Id="rId30" Type="http://schemas.openxmlformats.org/officeDocument/2006/relationships/image" Target="../media/image160.png"/><Relationship Id="rId105" Type="http://schemas.openxmlformats.org/officeDocument/2006/relationships/customXml" Target="../ink/ink191.xml"/><Relationship Id="rId126" Type="http://schemas.openxmlformats.org/officeDocument/2006/relationships/image" Target="../media/image208.png"/><Relationship Id="rId147" Type="http://schemas.openxmlformats.org/officeDocument/2006/relationships/customXml" Target="../ink/ink212.xml"/><Relationship Id="rId168" Type="http://schemas.openxmlformats.org/officeDocument/2006/relationships/image" Target="../media/image229.png"/><Relationship Id="rId312" Type="http://schemas.openxmlformats.org/officeDocument/2006/relationships/image" Target="../media/image301.png"/><Relationship Id="rId333" Type="http://schemas.openxmlformats.org/officeDocument/2006/relationships/customXml" Target="../ink/ink305.xml"/><Relationship Id="rId354" Type="http://schemas.openxmlformats.org/officeDocument/2006/relationships/image" Target="../media/image322.png"/><Relationship Id="rId51" Type="http://schemas.openxmlformats.org/officeDocument/2006/relationships/customXml" Target="../ink/ink164.xml"/><Relationship Id="rId72" Type="http://schemas.openxmlformats.org/officeDocument/2006/relationships/image" Target="../media/image181.png"/><Relationship Id="rId93" Type="http://schemas.openxmlformats.org/officeDocument/2006/relationships/customXml" Target="../ink/ink185.xml"/><Relationship Id="rId189" Type="http://schemas.openxmlformats.org/officeDocument/2006/relationships/customXml" Target="../ink/ink233.xml"/><Relationship Id="rId375" Type="http://schemas.openxmlformats.org/officeDocument/2006/relationships/customXml" Target="../ink/ink326.xml"/><Relationship Id="rId396" Type="http://schemas.openxmlformats.org/officeDocument/2006/relationships/image" Target="../media/image343.png"/><Relationship Id="rId3" Type="http://schemas.openxmlformats.org/officeDocument/2006/relationships/customXml" Target="../ink/ink140.xml"/><Relationship Id="rId214" Type="http://schemas.openxmlformats.org/officeDocument/2006/relationships/image" Target="../media/image252.png"/><Relationship Id="rId235" Type="http://schemas.openxmlformats.org/officeDocument/2006/relationships/customXml" Target="../ink/ink256.xml"/><Relationship Id="rId256" Type="http://schemas.openxmlformats.org/officeDocument/2006/relationships/image" Target="../media/image273.png"/><Relationship Id="rId277" Type="http://schemas.openxmlformats.org/officeDocument/2006/relationships/customXml" Target="../ink/ink277.xml"/><Relationship Id="rId298" Type="http://schemas.openxmlformats.org/officeDocument/2006/relationships/image" Target="../media/image294.png"/><Relationship Id="rId400" Type="http://schemas.openxmlformats.org/officeDocument/2006/relationships/image" Target="../media/image345.png"/><Relationship Id="rId421" Type="http://schemas.openxmlformats.org/officeDocument/2006/relationships/customXml" Target="../ink/ink349.xml"/><Relationship Id="rId116" Type="http://schemas.openxmlformats.org/officeDocument/2006/relationships/image" Target="../media/image203.png"/><Relationship Id="rId137" Type="http://schemas.openxmlformats.org/officeDocument/2006/relationships/customXml" Target="../ink/ink207.xml"/><Relationship Id="rId158" Type="http://schemas.openxmlformats.org/officeDocument/2006/relationships/image" Target="../media/image224.png"/><Relationship Id="rId302" Type="http://schemas.openxmlformats.org/officeDocument/2006/relationships/image" Target="../media/image296.png"/><Relationship Id="rId323" Type="http://schemas.openxmlformats.org/officeDocument/2006/relationships/customXml" Target="../ink/ink300.xml"/><Relationship Id="rId344" Type="http://schemas.openxmlformats.org/officeDocument/2006/relationships/image" Target="../media/image317.png"/><Relationship Id="rId20" Type="http://schemas.openxmlformats.org/officeDocument/2006/relationships/image" Target="../media/image155.png"/><Relationship Id="rId41" Type="http://schemas.openxmlformats.org/officeDocument/2006/relationships/customXml" Target="../ink/ink159.xml"/><Relationship Id="rId62" Type="http://schemas.openxmlformats.org/officeDocument/2006/relationships/image" Target="../media/image176.png"/><Relationship Id="rId83" Type="http://schemas.openxmlformats.org/officeDocument/2006/relationships/customXml" Target="../ink/ink180.xml"/><Relationship Id="rId179" Type="http://schemas.openxmlformats.org/officeDocument/2006/relationships/customXml" Target="../ink/ink228.xml"/><Relationship Id="rId365" Type="http://schemas.openxmlformats.org/officeDocument/2006/relationships/customXml" Target="../ink/ink321.xml"/><Relationship Id="rId386" Type="http://schemas.openxmlformats.org/officeDocument/2006/relationships/image" Target="../media/image338.png"/><Relationship Id="rId190" Type="http://schemas.openxmlformats.org/officeDocument/2006/relationships/image" Target="../media/image240.png"/><Relationship Id="rId204" Type="http://schemas.openxmlformats.org/officeDocument/2006/relationships/image" Target="../media/image247.png"/><Relationship Id="rId225" Type="http://schemas.openxmlformats.org/officeDocument/2006/relationships/customXml" Target="../ink/ink251.xml"/><Relationship Id="rId246" Type="http://schemas.openxmlformats.org/officeDocument/2006/relationships/image" Target="../media/image268.png"/><Relationship Id="rId267" Type="http://schemas.openxmlformats.org/officeDocument/2006/relationships/customXml" Target="../ink/ink272.xml"/><Relationship Id="rId288" Type="http://schemas.openxmlformats.org/officeDocument/2006/relationships/image" Target="../media/image289.png"/><Relationship Id="rId411" Type="http://schemas.openxmlformats.org/officeDocument/2006/relationships/customXml" Target="../ink/ink344.xml"/><Relationship Id="rId106" Type="http://schemas.openxmlformats.org/officeDocument/2006/relationships/image" Target="../media/image198.png"/><Relationship Id="rId127" Type="http://schemas.openxmlformats.org/officeDocument/2006/relationships/customXml" Target="../ink/ink202.xml"/><Relationship Id="rId313" Type="http://schemas.openxmlformats.org/officeDocument/2006/relationships/customXml" Target="../ink/ink295.xml"/><Relationship Id="rId10" Type="http://schemas.openxmlformats.org/officeDocument/2006/relationships/image" Target="../media/image150.png"/><Relationship Id="rId31" Type="http://schemas.openxmlformats.org/officeDocument/2006/relationships/customXml" Target="../ink/ink154.xml"/><Relationship Id="rId52" Type="http://schemas.openxmlformats.org/officeDocument/2006/relationships/image" Target="../media/image171.png"/><Relationship Id="rId73" Type="http://schemas.openxmlformats.org/officeDocument/2006/relationships/customXml" Target="../ink/ink175.xml"/><Relationship Id="rId94" Type="http://schemas.openxmlformats.org/officeDocument/2006/relationships/image" Target="../media/image192.png"/><Relationship Id="rId148" Type="http://schemas.openxmlformats.org/officeDocument/2006/relationships/image" Target="../media/image219.png"/><Relationship Id="rId169" Type="http://schemas.openxmlformats.org/officeDocument/2006/relationships/customXml" Target="../ink/ink223.xml"/><Relationship Id="rId334" Type="http://schemas.openxmlformats.org/officeDocument/2006/relationships/image" Target="../media/image312.png"/><Relationship Id="rId355" Type="http://schemas.openxmlformats.org/officeDocument/2006/relationships/customXml" Target="../ink/ink316.xml"/><Relationship Id="rId376" Type="http://schemas.openxmlformats.org/officeDocument/2006/relationships/image" Target="../media/image333.png"/><Relationship Id="rId397" Type="http://schemas.openxmlformats.org/officeDocument/2006/relationships/customXml" Target="../ink/ink337.xml"/><Relationship Id="rId4" Type="http://schemas.openxmlformats.org/officeDocument/2006/relationships/image" Target="../media/image147.png"/><Relationship Id="rId180" Type="http://schemas.openxmlformats.org/officeDocument/2006/relationships/image" Target="../media/image235.png"/><Relationship Id="rId215" Type="http://schemas.openxmlformats.org/officeDocument/2006/relationships/customXml" Target="../ink/ink246.xml"/><Relationship Id="rId236" Type="http://schemas.openxmlformats.org/officeDocument/2006/relationships/image" Target="../media/image263.png"/><Relationship Id="rId257" Type="http://schemas.openxmlformats.org/officeDocument/2006/relationships/customXml" Target="../ink/ink267.xml"/><Relationship Id="rId278" Type="http://schemas.openxmlformats.org/officeDocument/2006/relationships/image" Target="../media/image284.png"/><Relationship Id="rId401" Type="http://schemas.openxmlformats.org/officeDocument/2006/relationships/customXml" Target="../ink/ink339.xml"/><Relationship Id="rId422" Type="http://schemas.openxmlformats.org/officeDocument/2006/relationships/image" Target="../media/image356.png"/><Relationship Id="rId303" Type="http://schemas.openxmlformats.org/officeDocument/2006/relationships/customXml" Target="../ink/ink290.xml"/><Relationship Id="rId42" Type="http://schemas.openxmlformats.org/officeDocument/2006/relationships/image" Target="../media/image166.png"/><Relationship Id="rId84" Type="http://schemas.openxmlformats.org/officeDocument/2006/relationships/image" Target="../media/image187.png"/><Relationship Id="rId138" Type="http://schemas.openxmlformats.org/officeDocument/2006/relationships/image" Target="../media/image214.png"/><Relationship Id="rId345" Type="http://schemas.openxmlformats.org/officeDocument/2006/relationships/customXml" Target="../ink/ink311.xml"/><Relationship Id="rId387" Type="http://schemas.openxmlformats.org/officeDocument/2006/relationships/customXml" Target="../ink/ink332.xml"/><Relationship Id="rId191" Type="http://schemas.openxmlformats.org/officeDocument/2006/relationships/customXml" Target="../ink/ink234.xml"/><Relationship Id="rId205" Type="http://schemas.openxmlformats.org/officeDocument/2006/relationships/customXml" Target="../ink/ink241.xml"/><Relationship Id="rId247" Type="http://schemas.openxmlformats.org/officeDocument/2006/relationships/customXml" Target="../ink/ink262.xml"/><Relationship Id="rId412" Type="http://schemas.openxmlformats.org/officeDocument/2006/relationships/image" Target="../media/image351.png"/><Relationship Id="rId107" Type="http://schemas.openxmlformats.org/officeDocument/2006/relationships/customXml" Target="../ink/ink192.xml"/><Relationship Id="rId289" Type="http://schemas.openxmlformats.org/officeDocument/2006/relationships/customXml" Target="../ink/ink283.xml"/><Relationship Id="rId11" Type="http://schemas.openxmlformats.org/officeDocument/2006/relationships/customXml" Target="../ink/ink144.xml"/><Relationship Id="rId53" Type="http://schemas.openxmlformats.org/officeDocument/2006/relationships/customXml" Target="../ink/ink165.xml"/><Relationship Id="rId149" Type="http://schemas.openxmlformats.org/officeDocument/2006/relationships/customXml" Target="../ink/ink213.xml"/><Relationship Id="rId314" Type="http://schemas.openxmlformats.org/officeDocument/2006/relationships/image" Target="../media/image302.png"/><Relationship Id="rId356" Type="http://schemas.openxmlformats.org/officeDocument/2006/relationships/image" Target="../media/image323.png"/><Relationship Id="rId398" Type="http://schemas.openxmlformats.org/officeDocument/2006/relationships/image" Target="../media/image344.png"/><Relationship Id="rId95" Type="http://schemas.openxmlformats.org/officeDocument/2006/relationships/customXml" Target="../ink/ink186.xml"/><Relationship Id="rId160" Type="http://schemas.openxmlformats.org/officeDocument/2006/relationships/image" Target="../media/image225.png"/><Relationship Id="rId216" Type="http://schemas.openxmlformats.org/officeDocument/2006/relationships/image" Target="../media/image253.png"/><Relationship Id="rId258" Type="http://schemas.openxmlformats.org/officeDocument/2006/relationships/image" Target="../media/image274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07.xml"/><Relationship Id="rId299" Type="http://schemas.openxmlformats.org/officeDocument/2006/relationships/customXml" Target="../ink/ink498.xml"/><Relationship Id="rId303" Type="http://schemas.openxmlformats.org/officeDocument/2006/relationships/customXml" Target="../ink/ink500.xml"/><Relationship Id="rId21" Type="http://schemas.openxmlformats.org/officeDocument/2006/relationships/customXml" Target="../ink/ink359.xml"/><Relationship Id="rId42" Type="http://schemas.openxmlformats.org/officeDocument/2006/relationships/image" Target="../media/image377.png"/><Relationship Id="rId63" Type="http://schemas.openxmlformats.org/officeDocument/2006/relationships/customXml" Target="../ink/ink380.xml"/><Relationship Id="rId84" Type="http://schemas.openxmlformats.org/officeDocument/2006/relationships/image" Target="../media/image398.png"/><Relationship Id="rId138" Type="http://schemas.openxmlformats.org/officeDocument/2006/relationships/image" Target="../media/image425.png"/><Relationship Id="rId159" Type="http://schemas.openxmlformats.org/officeDocument/2006/relationships/customXml" Target="../ink/ink428.xml"/><Relationship Id="rId170" Type="http://schemas.openxmlformats.org/officeDocument/2006/relationships/image" Target="../media/image441.png"/><Relationship Id="rId191" Type="http://schemas.openxmlformats.org/officeDocument/2006/relationships/customXml" Target="../ink/ink444.xml"/><Relationship Id="rId205" Type="http://schemas.openxmlformats.org/officeDocument/2006/relationships/customXml" Target="../ink/ink451.xml"/><Relationship Id="rId226" Type="http://schemas.openxmlformats.org/officeDocument/2006/relationships/image" Target="../media/image469.png"/><Relationship Id="rId247" Type="http://schemas.openxmlformats.org/officeDocument/2006/relationships/customXml" Target="../ink/ink472.xml"/><Relationship Id="rId107" Type="http://schemas.openxmlformats.org/officeDocument/2006/relationships/customXml" Target="../ink/ink402.xml"/><Relationship Id="rId268" Type="http://schemas.openxmlformats.org/officeDocument/2006/relationships/image" Target="../media/image490.png"/><Relationship Id="rId289" Type="http://schemas.openxmlformats.org/officeDocument/2006/relationships/customXml" Target="../ink/ink493.xml"/><Relationship Id="rId11" Type="http://schemas.openxmlformats.org/officeDocument/2006/relationships/customXml" Target="../ink/ink354.xml"/><Relationship Id="rId32" Type="http://schemas.openxmlformats.org/officeDocument/2006/relationships/image" Target="../media/image372.png"/><Relationship Id="rId53" Type="http://schemas.openxmlformats.org/officeDocument/2006/relationships/customXml" Target="../ink/ink375.xml"/><Relationship Id="rId74" Type="http://schemas.openxmlformats.org/officeDocument/2006/relationships/image" Target="../media/image393.png"/><Relationship Id="rId128" Type="http://schemas.openxmlformats.org/officeDocument/2006/relationships/image" Target="../media/image420.png"/><Relationship Id="rId149" Type="http://schemas.openxmlformats.org/officeDocument/2006/relationships/customXml" Target="../ink/ink423.xml"/><Relationship Id="rId5" Type="http://schemas.openxmlformats.org/officeDocument/2006/relationships/customXml" Target="../ink/ink351.xml"/><Relationship Id="rId95" Type="http://schemas.openxmlformats.org/officeDocument/2006/relationships/customXml" Target="../ink/ink396.xml"/><Relationship Id="rId160" Type="http://schemas.openxmlformats.org/officeDocument/2006/relationships/image" Target="../media/image436.png"/><Relationship Id="rId181" Type="http://schemas.openxmlformats.org/officeDocument/2006/relationships/customXml" Target="../ink/ink439.xml"/><Relationship Id="rId216" Type="http://schemas.openxmlformats.org/officeDocument/2006/relationships/image" Target="../media/image464.png"/><Relationship Id="rId237" Type="http://schemas.openxmlformats.org/officeDocument/2006/relationships/customXml" Target="../ink/ink467.xml"/><Relationship Id="rId258" Type="http://schemas.openxmlformats.org/officeDocument/2006/relationships/image" Target="../media/image485.png"/><Relationship Id="rId279" Type="http://schemas.openxmlformats.org/officeDocument/2006/relationships/customXml" Target="../ink/ink488.xml"/><Relationship Id="rId22" Type="http://schemas.openxmlformats.org/officeDocument/2006/relationships/image" Target="../media/image367.png"/><Relationship Id="rId43" Type="http://schemas.openxmlformats.org/officeDocument/2006/relationships/customXml" Target="../ink/ink370.xml"/><Relationship Id="rId64" Type="http://schemas.openxmlformats.org/officeDocument/2006/relationships/image" Target="../media/image388.png"/><Relationship Id="rId118" Type="http://schemas.openxmlformats.org/officeDocument/2006/relationships/image" Target="../media/image415.png"/><Relationship Id="rId139" Type="http://schemas.openxmlformats.org/officeDocument/2006/relationships/customXml" Target="../ink/ink418.xml"/><Relationship Id="rId290" Type="http://schemas.openxmlformats.org/officeDocument/2006/relationships/image" Target="../media/image501.png"/><Relationship Id="rId304" Type="http://schemas.openxmlformats.org/officeDocument/2006/relationships/image" Target="../media/image508.png"/><Relationship Id="rId85" Type="http://schemas.openxmlformats.org/officeDocument/2006/relationships/customXml" Target="../ink/ink391.xml"/><Relationship Id="rId150" Type="http://schemas.openxmlformats.org/officeDocument/2006/relationships/image" Target="../media/image431.png"/><Relationship Id="rId171" Type="http://schemas.openxmlformats.org/officeDocument/2006/relationships/customXml" Target="../ink/ink434.xml"/><Relationship Id="rId192" Type="http://schemas.openxmlformats.org/officeDocument/2006/relationships/image" Target="../media/image452.png"/><Relationship Id="rId206" Type="http://schemas.openxmlformats.org/officeDocument/2006/relationships/image" Target="../media/image459.png"/><Relationship Id="rId227" Type="http://schemas.openxmlformats.org/officeDocument/2006/relationships/customXml" Target="../ink/ink462.xml"/><Relationship Id="rId248" Type="http://schemas.openxmlformats.org/officeDocument/2006/relationships/image" Target="../media/image480.png"/><Relationship Id="rId269" Type="http://schemas.openxmlformats.org/officeDocument/2006/relationships/customXml" Target="../ink/ink483.xml"/><Relationship Id="rId12" Type="http://schemas.openxmlformats.org/officeDocument/2006/relationships/image" Target="../media/image362.png"/><Relationship Id="rId33" Type="http://schemas.openxmlformats.org/officeDocument/2006/relationships/customXml" Target="../ink/ink365.xml"/><Relationship Id="rId108" Type="http://schemas.openxmlformats.org/officeDocument/2006/relationships/image" Target="../media/image410.png"/><Relationship Id="rId129" Type="http://schemas.openxmlformats.org/officeDocument/2006/relationships/customXml" Target="../ink/ink413.xml"/><Relationship Id="rId280" Type="http://schemas.openxmlformats.org/officeDocument/2006/relationships/image" Target="../media/image496.png"/><Relationship Id="rId54" Type="http://schemas.openxmlformats.org/officeDocument/2006/relationships/image" Target="../media/image383.png"/><Relationship Id="rId75" Type="http://schemas.openxmlformats.org/officeDocument/2006/relationships/customXml" Target="../ink/ink386.xml"/><Relationship Id="rId96" Type="http://schemas.openxmlformats.org/officeDocument/2006/relationships/image" Target="../media/image404.png"/><Relationship Id="rId140" Type="http://schemas.openxmlformats.org/officeDocument/2006/relationships/image" Target="../media/image426.png"/><Relationship Id="rId161" Type="http://schemas.openxmlformats.org/officeDocument/2006/relationships/customXml" Target="../ink/ink429.xml"/><Relationship Id="rId182" Type="http://schemas.openxmlformats.org/officeDocument/2006/relationships/image" Target="../media/image447.png"/><Relationship Id="rId217" Type="http://schemas.openxmlformats.org/officeDocument/2006/relationships/customXml" Target="../ink/ink457.xml"/><Relationship Id="rId6" Type="http://schemas.openxmlformats.org/officeDocument/2006/relationships/image" Target="../media/image359.png"/><Relationship Id="rId238" Type="http://schemas.openxmlformats.org/officeDocument/2006/relationships/image" Target="../media/image475.png"/><Relationship Id="rId259" Type="http://schemas.openxmlformats.org/officeDocument/2006/relationships/customXml" Target="../ink/ink478.xml"/><Relationship Id="rId23" Type="http://schemas.openxmlformats.org/officeDocument/2006/relationships/customXml" Target="../ink/ink360.xml"/><Relationship Id="rId119" Type="http://schemas.openxmlformats.org/officeDocument/2006/relationships/customXml" Target="../ink/ink408.xml"/><Relationship Id="rId270" Type="http://schemas.openxmlformats.org/officeDocument/2006/relationships/image" Target="../media/image491.png"/><Relationship Id="rId291" Type="http://schemas.openxmlformats.org/officeDocument/2006/relationships/customXml" Target="../ink/ink494.xml"/><Relationship Id="rId305" Type="http://schemas.openxmlformats.org/officeDocument/2006/relationships/customXml" Target="../ink/ink501.xml"/><Relationship Id="rId44" Type="http://schemas.openxmlformats.org/officeDocument/2006/relationships/image" Target="../media/image378.png"/><Relationship Id="rId65" Type="http://schemas.openxmlformats.org/officeDocument/2006/relationships/customXml" Target="../ink/ink381.xml"/><Relationship Id="rId86" Type="http://schemas.openxmlformats.org/officeDocument/2006/relationships/image" Target="../media/image399.png"/><Relationship Id="rId130" Type="http://schemas.openxmlformats.org/officeDocument/2006/relationships/image" Target="../media/image421.png"/><Relationship Id="rId151" Type="http://schemas.openxmlformats.org/officeDocument/2006/relationships/customXml" Target="../ink/ink424.xml"/><Relationship Id="rId172" Type="http://schemas.openxmlformats.org/officeDocument/2006/relationships/image" Target="../media/image442.png"/><Relationship Id="rId193" Type="http://schemas.openxmlformats.org/officeDocument/2006/relationships/customXml" Target="../ink/ink445.xml"/><Relationship Id="rId207" Type="http://schemas.openxmlformats.org/officeDocument/2006/relationships/customXml" Target="../ink/ink452.xml"/><Relationship Id="rId228" Type="http://schemas.openxmlformats.org/officeDocument/2006/relationships/image" Target="../media/image470.png"/><Relationship Id="rId249" Type="http://schemas.openxmlformats.org/officeDocument/2006/relationships/customXml" Target="../ink/ink473.xml"/><Relationship Id="rId13" Type="http://schemas.openxmlformats.org/officeDocument/2006/relationships/customXml" Target="../ink/ink355.xml"/><Relationship Id="rId109" Type="http://schemas.openxmlformats.org/officeDocument/2006/relationships/customXml" Target="../ink/ink403.xml"/><Relationship Id="rId260" Type="http://schemas.openxmlformats.org/officeDocument/2006/relationships/image" Target="../media/image486.png"/><Relationship Id="rId281" Type="http://schemas.openxmlformats.org/officeDocument/2006/relationships/customXml" Target="../ink/ink489.xml"/><Relationship Id="rId34" Type="http://schemas.openxmlformats.org/officeDocument/2006/relationships/image" Target="../media/image373.png"/><Relationship Id="rId55" Type="http://schemas.openxmlformats.org/officeDocument/2006/relationships/customXml" Target="../ink/ink376.xml"/><Relationship Id="rId76" Type="http://schemas.openxmlformats.org/officeDocument/2006/relationships/image" Target="../media/image394.png"/><Relationship Id="rId97" Type="http://schemas.openxmlformats.org/officeDocument/2006/relationships/customXml" Target="../ink/ink397.xml"/><Relationship Id="rId120" Type="http://schemas.openxmlformats.org/officeDocument/2006/relationships/image" Target="../media/image416.png"/><Relationship Id="rId141" Type="http://schemas.openxmlformats.org/officeDocument/2006/relationships/customXml" Target="../ink/ink419.xml"/><Relationship Id="rId7" Type="http://schemas.openxmlformats.org/officeDocument/2006/relationships/customXml" Target="../ink/ink352.xml"/><Relationship Id="rId162" Type="http://schemas.openxmlformats.org/officeDocument/2006/relationships/image" Target="../media/image437.png"/><Relationship Id="rId183" Type="http://schemas.openxmlformats.org/officeDocument/2006/relationships/customXml" Target="../ink/ink440.xml"/><Relationship Id="rId218" Type="http://schemas.openxmlformats.org/officeDocument/2006/relationships/image" Target="../media/image465.png"/><Relationship Id="rId239" Type="http://schemas.openxmlformats.org/officeDocument/2006/relationships/customXml" Target="../ink/ink468.xml"/><Relationship Id="rId250" Type="http://schemas.openxmlformats.org/officeDocument/2006/relationships/image" Target="../media/image481.png"/><Relationship Id="rId271" Type="http://schemas.openxmlformats.org/officeDocument/2006/relationships/customXml" Target="../ink/ink484.xml"/><Relationship Id="rId292" Type="http://schemas.openxmlformats.org/officeDocument/2006/relationships/image" Target="../media/image502.png"/><Relationship Id="rId306" Type="http://schemas.openxmlformats.org/officeDocument/2006/relationships/image" Target="../media/image509.png"/><Relationship Id="rId24" Type="http://schemas.openxmlformats.org/officeDocument/2006/relationships/image" Target="../media/image368.png"/><Relationship Id="rId40" Type="http://schemas.openxmlformats.org/officeDocument/2006/relationships/image" Target="../media/image376.png"/><Relationship Id="rId45" Type="http://schemas.openxmlformats.org/officeDocument/2006/relationships/customXml" Target="../ink/ink371.xml"/><Relationship Id="rId66" Type="http://schemas.openxmlformats.org/officeDocument/2006/relationships/image" Target="../media/image389.png"/><Relationship Id="rId87" Type="http://schemas.openxmlformats.org/officeDocument/2006/relationships/customXml" Target="../ink/ink392.xml"/><Relationship Id="rId110" Type="http://schemas.openxmlformats.org/officeDocument/2006/relationships/image" Target="../media/image411.png"/><Relationship Id="rId115" Type="http://schemas.openxmlformats.org/officeDocument/2006/relationships/customXml" Target="../ink/ink406.xml"/><Relationship Id="rId131" Type="http://schemas.openxmlformats.org/officeDocument/2006/relationships/customXml" Target="../ink/ink414.xml"/><Relationship Id="rId136" Type="http://schemas.openxmlformats.org/officeDocument/2006/relationships/image" Target="../media/image424.png"/><Relationship Id="rId157" Type="http://schemas.openxmlformats.org/officeDocument/2006/relationships/customXml" Target="../ink/ink427.xml"/><Relationship Id="rId178" Type="http://schemas.openxmlformats.org/officeDocument/2006/relationships/image" Target="../media/image445.png"/><Relationship Id="rId301" Type="http://schemas.openxmlformats.org/officeDocument/2006/relationships/customXml" Target="../ink/ink499.xml"/><Relationship Id="rId61" Type="http://schemas.openxmlformats.org/officeDocument/2006/relationships/customXml" Target="../ink/ink379.xml"/><Relationship Id="rId82" Type="http://schemas.openxmlformats.org/officeDocument/2006/relationships/image" Target="../media/image397.png"/><Relationship Id="rId152" Type="http://schemas.openxmlformats.org/officeDocument/2006/relationships/image" Target="../media/image432.png"/><Relationship Id="rId173" Type="http://schemas.openxmlformats.org/officeDocument/2006/relationships/customXml" Target="../ink/ink435.xml"/><Relationship Id="rId194" Type="http://schemas.openxmlformats.org/officeDocument/2006/relationships/image" Target="../media/image453.png"/><Relationship Id="rId199" Type="http://schemas.openxmlformats.org/officeDocument/2006/relationships/customXml" Target="../ink/ink448.xml"/><Relationship Id="rId203" Type="http://schemas.openxmlformats.org/officeDocument/2006/relationships/customXml" Target="../ink/ink450.xml"/><Relationship Id="rId208" Type="http://schemas.openxmlformats.org/officeDocument/2006/relationships/image" Target="../media/image460.png"/><Relationship Id="rId229" Type="http://schemas.openxmlformats.org/officeDocument/2006/relationships/customXml" Target="../ink/ink463.xml"/><Relationship Id="rId19" Type="http://schemas.openxmlformats.org/officeDocument/2006/relationships/customXml" Target="../ink/ink358.xml"/><Relationship Id="rId224" Type="http://schemas.openxmlformats.org/officeDocument/2006/relationships/image" Target="../media/image468.png"/><Relationship Id="rId240" Type="http://schemas.openxmlformats.org/officeDocument/2006/relationships/image" Target="../media/image476.png"/><Relationship Id="rId245" Type="http://schemas.openxmlformats.org/officeDocument/2006/relationships/customXml" Target="../ink/ink471.xml"/><Relationship Id="rId261" Type="http://schemas.openxmlformats.org/officeDocument/2006/relationships/customXml" Target="../ink/ink479.xml"/><Relationship Id="rId266" Type="http://schemas.openxmlformats.org/officeDocument/2006/relationships/image" Target="../media/image489.png"/><Relationship Id="rId287" Type="http://schemas.openxmlformats.org/officeDocument/2006/relationships/customXml" Target="../ink/ink492.xml"/><Relationship Id="rId14" Type="http://schemas.openxmlformats.org/officeDocument/2006/relationships/image" Target="../media/image363.png"/><Relationship Id="rId30" Type="http://schemas.openxmlformats.org/officeDocument/2006/relationships/image" Target="../media/image371.png"/><Relationship Id="rId35" Type="http://schemas.openxmlformats.org/officeDocument/2006/relationships/customXml" Target="../ink/ink366.xml"/><Relationship Id="rId56" Type="http://schemas.openxmlformats.org/officeDocument/2006/relationships/image" Target="../media/image384.png"/><Relationship Id="rId77" Type="http://schemas.openxmlformats.org/officeDocument/2006/relationships/customXml" Target="../ink/ink387.xml"/><Relationship Id="rId100" Type="http://schemas.openxmlformats.org/officeDocument/2006/relationships/image" Target="../media/image406.png"/><Relationship Id="rId105" Type="http://schemas.openxmlformats.org/officeDocument/2006/relationships/customXml" Target="../ink/ink401.xml"/><Relationship Id="rId126" Type="http://schemas.openxmlformats.org/officeDocument/2006/relationships/image" Target="../media/image419.png"/><Relationship Id="rId147" Type="http://schemas.openxmlformats.org/officeDocument/2006/relationships/customXml" Target="../ink/ink422.xml"/><Relationship Id="rId168" Type="http://schemas.openxmlformats.org/officeDocument/2006/relationships/image" Target="../media/image440.png"/><Relationship Id="rId282" Type="http://schemas.openxmlformats.org/officeDocument/2006/relationships/image" Target="../media/image497.png"/><Relationship Id="rId8" Type="http://schemas.openxmlformats.org/officeDocument/2006/relationships/image" Target="../media/image360.png"/><Relationship Id="rId51" Type="http://schemas.openxmlformats.org/officeDocument/2006/relationships/customXml" Target="../ink/ink374.xml"/><Relationship Id="rId72" Type="http://schemas.openxmlformats.org/officeDocument/2006/relationships/image" Target="../media/image392.png"/><Relationship Id="rId93" Type="http://schemas.openxmlformats.org/officeDocument/2006/relationships/customXml" Target="../ink/ink395.xml"/><Relationship Id="rId98" Type="http://schemas.openxmlformats.org/officeDocument/2006/relationships/image" Target="../media/image405.png"/><Relationship Id="rId121" Type="http://schemas.openxmlformats.org/officeDocument/2006/relationships/customXml" Target="../ink/ink409.xml"/><Relationship Id="rId142" Type="http://schemas.openxmlformats.org/officeDocument/2006/relationships/image" Target="../media/image427.png"/><Relationship Id="rId163" Type="http://schemas.openxmlformats.org/officeDocument/2006/relationships/customXml" Target="../ink/ink430.xml"/><Relationship Id="rId184" Type="http://schemas.openxmlformats.org/officeDocument/2006/relationships/image" Target="../media/image448.png"/><Relationship Id="rId189" Type="http://schemas.openxmlformats.org/officeDocument/2006/relationships/customXml" Target="../ink/ink443.xml"/><Relationship Id="rId219" Type="http://schemas.openxmlformats.org/officeDocument/2006/relationships/customXml" Target="../ink/ink458.xml"/><Relationship Id="rId3" Type="http://schemas.openxmlformats.org/officeDocument/2006/relationships/customXml" Target="../ink/ink350.xml"/><Relationship Id="rId214" Type="http://schemas.openxmlformats.org/officeDocument/2006/relationships/image" Target="../media/image463.png"/><Relationship Id="rId230" Type="http://schemas.openxmlformats.org/officeDocument/2006/relationships/image" Target="../media/image471.png"/><Relationship Id="rId235" Type="http://schemas.openxmlformats.org/officeDocument/2006/relationships/customXml" Target="../ink/ink466.xml"/><Relationship Id="rId251" Type="http://schemas.openxmlformats.org/officeDocument/2006/relationships/customXml" Target="../ink/ink474.xml"/><Relationship Id="rId256" Type="http://schemas.openxmlformats.org/officeDocument/2006/relationships/image" Target="../media/image484.png"/><Relationship Id="rId277" Type="http://schemas.openxmlformats.org/officeDocument/2006/relationships/customXml" Target="../ink/ink487.xml"/><Relationship Id="rId298" Type="http://schemas.openxmlformats.org/officeDocument/2006/relationships/image" Target="../media/image505.png"/><Relationship Id="rId25" Type="http://schemas.openxmlformats.org/officeDocument/2006/relationships/customXml" Target="../ink/ink361.xml"/><Relationship Id="rId46" Type="http://schemas.openxmlformats.org/officeDocument/2006/relationships/image" Target="../media/image379.png"/><Relationship Id="rId67" Type="http://schemas.openxmlformats.org/officeDocument/2006/relationships/customXml" Target="../ink/ink382.xml"/><Relationship Id="rId116" Type="http://schemas.openxmlformats.org/officeDocument/2006/relationships/image" Target="../media/image414.png"/><Relationship Id="rId137" Type="http://schemas.openxmlformats.org/officeDocument/2006/relationships/customXml" Target="../ink/ink417.xml"/><Relationship Id="rId158" Type="http://schemas.openxmlformats.org/officeDocument/2006/relationships/image" Target="../media/image435.png"/><Relationship Id="rId272" Type="http://schemas.openxmlformats.org/officeDocument/2006/relationships/image" Target="../media/image492.png"/><Relationship Id="rId293" Type="http://schemas.openxmlformats.org/officeDocument/2006/relationships/customXml" Target="../ink/ink495.xml"/><Relationship Id="rId302" Type="http://schemas.openxmlformats.org/officeDocument/2006/relationships/image" Target="../media/image507.png"/><Relationship Id="rId307" Type="http://schemas.openxmlformats.org/officeDocument/2006/relationships/customXml" Target="../ink/ink502.xml"/><Relationship Id="rId20" Type="http://schemas.openxmlformats.org/officeDocument/2006/relationships/image" Target="../media/image366.png"/><Relationship Id="rId41" Type="http://schemas.openxmlformats.org/officeDocument/2006/relationships/customXml" Target="../ink/ink369.xml"/><Relationship Id="rId62" Type="http://schemas.openxmlformats.org/officeDocument/2006/relationships/image" Target="../media/image387.png"/><Relationship Id="rId83" Type="http://schemas.openxmlformats.org/officeDocument/2006/relationships/customXml" Target="../ink/ink390.xml"/><Relationship Id="rId88" Type="http://schemas.openxmlformats.org/officeDocument/2006/relationships/image" Target="../media/image400.png"/><Relationship Id="rId111" Type="http://schemas.openxmlformats.org/officeDocument/2006/relationships/customXml" Target="../ink/ink404.xml"/><Relationship Id="rId132" Type="http://schemas.openxmlformats.org/officeDocument/2006/relationships/image" Target="../media/image422.png"/><Relationship Id="rId153" Type="http://schemas.openxmlformats.org/officeDocument/2006/relationships/customXml" Target="../ink/ink425.xml"/><Relationship Id="rId174" Type="http://schemas.openxmlformats.org/officeDocument/2006/relationships/image" Target="../media/image443.png"/><Relationship Id="rId179" Type="http://schemas.openxmlformats.org/officeDocument/2006/relationships/customXml" Target="../ink/ink438.xml"/><Relationship Id="rId195" Type="http://schemas.openxmlformats.org/officeDocument/2006/relationships/customXml" Target="../ink/ink446.xml"/><Relationship Id="rId209" Type="http://schemas.openxmlformats.org/officeDocument/2006/relationships/customXml" Target="../ink/ink453.xml"/><Relationship Id="rId190" Type="http://schemas.openxmlformats.org/officeDocument/2006/relationships/image" Target="../media/image451.png"/><Relationship Id="rId204" Type="http://schemas.openxmlformats.org/officeDocument/2006/relationships/image" Target="../media/image458.png"/><Relationship Id="rId220" Type="http://schemas.openxmlformats.org/officeDocument/2006/relationships/image" Target="../media/image466.png"/><Relationship Id="rId225" Type="http://schemas.openxmlformats.org/officeDocument/2006/relationships/customXml" Target="../ink/ink461.xml"/><Relationship Id="rId241" Type="http://schemas.openxmlformats.org/officeDocument/2006/relationships/customXml" Target="../ink/ink469.xml"/><Relationship Id="rId246" Type="http://schemas.openxmlformats.org/officeDocument/2006/relationships/image" Target="../media/image479.png"/><Relationship Id="rId267" Type="http://schemas.openxmlformats.org/officeDocument/2006/relationships/customXml" Target="../ink/ink482.xml"/><Relationship Id="rId288" Type="http://schemas.openxmlformats.org/officeDocument/2006/relationships/image" Target="../media/image500.png"/><Relationship Id="rId15" Type="http://schemas.openxmlformats.org/officeDocument/2006/relationships/customXml" Target="../ink/ink356.xml"/><Relationship Id="rId36" Type="http://schemas.openxmlformats.org/officeDocument/2006/relationships/image" Target="../media/image374.png"/><Relationship Id="rId57" Type="http://schemas.openxmlformats.org/officeDocument/2006/relationships/customXml" Target="../ink/ink377.xml"/><Relationship Id="rId106" Type="http://schemas.openxmlformats.org/officeDocument/2006/relationships/image" Target="../media/image409.png"/><Relationship Id="rId127" Type="http://schemas.openxmlformats.org/officeDocument/2006/relationships/customXml" Target="../ink/ink412.xml"/><Relationship Id="rId262" Type="http://schemas.openxmlformats.org/officeDocument/2006/relationships/image" Target="../media/image487.png"/><Relationship Id="rId283" Type="http://schemas.openxmlformats.org/officeDocument/2006/relationships/customXml" Target="../ink/ink490.xml"/><Relationship Id="rId10" Type="http://schemas.openxmlformats.org/officeDocument/2006/relationships/image" Target="../media/image361.png"/><Relationship Id="rId31" Type="http://schemas.openxmlformats.org/officeDocument/2006/relationships/customXml" Target="../ink/ink364.xml"/><Relationship Id="rId52" Type="http://schemas.openxmlformats.org/officeDocument/2006/relationships/image" Target="../media/image382.png"/><Relationship Id="rId73" Type="http://schemas.openxmlformats.org/officeDocument/2006/relationships/customXml" Target="../ink/ink385.xml"/><Relationship Id="rId78" Type="http://schemas.openxmlformats.org/officeDocument/2006/relationships/image" Target="../media/image395.png"/><Relationship Id="rId94" Type="http://schemas.openxmlformats.org/officeDocument/2006/relationships/image" Target="../media/image403.png"/><Relationship Id="rId99" Type="http://schemas.openxmlformats.org/officeDocument/2006/relationships/customXml" Target="../ink/ink398.xml"/><Relationship Id="rId101" Type="http://schemas.openxmlformats.org/officeDocument/2006/relationships/customXml" Target="../ink/ink399.xml"/><Relationship Id="rId122" Type="http://schemas.openxmlformats.org/officeDocument/2006/relationships/image" Target="../media/image417.png"/><Relationship Id="rId143" Type="http://schemas.openxmlformats.org/officeDocument/2006/relationships/customXml" Target="../ink/ink420.xml"/><Relationship Id="rId148" Type="http://schemas.openxmlformats.org/officeDocument/2006/relationships/image" Target="../media/image430.png"/><Relationship Id="rId164" Type="http://schemas.openxmlformats.org/officeDocument/2006/relationships/image" Target="../media/image438.png"/><Relationship Id="rId169" Type="http://schemas.openxmlformats.org/officeDocument/2006/relationships/customXml" Target="../ink/ink433.xml"/><Relationship Id="rId185" Type="http://schemas.openxmlformats.org/officeDocument/2006/relationships/customXml" Target="../ink/ink441.xml"/><Relationship Id="rId4" Type="http://schemas.openxmlformats.org/officeDocument/2006/relationships/image" Target="../media/image358.png"/><Relationship Id="rId9" Type="http://schemas.openxmlformats.org/officeDocument/2006/relationships/customXml" Target="../ink/ink353.xml"/><Relationship Id="rId180" Type="http://schemas.openxmlformats.org/officeDocument/2006/relationships/image" Target="../media/image446.png"/><Relationship Id="rId210" Type="http://schemas.openxmlformats.org/officeDocument/2006/relationships/image" Target="../media/image461.png"/><Relationship Id="rId215" Type="http://schemas.openxmlformats.org/officeDocument/2006/relationships/customXml" Target="../ink/ink456.xml"/><Relationship Id="rId236" Type="http://schemas.openxmlformats.org/officeDocument/2006/relationships/image" Target="../media/image474.png"/><Relationship Id="rId257" Type="http://schemas.openxmlformats.org/officeDocument/2006/relationships/customXml" Target="../ink/ink477.xml"/><Relationship Id="rId278" Type="http://schemas.openxmlformats.org/officeDocument/2006/relationships/image" Target="../media/image495.png"/><Relationship Id="rId26" Type="http://schemas.openxmlformats.org/officeDocument/2006/relationships/image" Target="../media/image369.png"/><Relationship Id="rId231" Type="http://schemas.openxmlformats.org/officeDocument/2006/relationships/customXml" Target="../ink/ink464.xml"/><Relationship Id="rId252" Type="http://schemas.openxmlformats.org/officeDocument/2006/relationships/image" Target="../media/image482.png"/><Relationship Id="rId273" Type="http://schemas.openxmlformats.org/officeDocument/2006/relationships/customXml" Target="../ink/ink485.xml"/><Relationship Id="rId294" Type="http://schemas.openxmlformats.org/officeDocument/2006/relationships/image" Target="../media/image503.png"/><Relationship Id="rId308" Type="http://schemas.openxmlformats.org/officeDocument/2006/relationships/image" Target="../media/image510.png"/><Relationship Id="rId47" Type="http://schemas.openxmlformats.org/officeDocument/2006/relationships/customXml" Target="../ink/ink372.xml"/><Relationship Id="rId68" Type="http://schemas.openxmlformats.org/officeDocument/2006/relationships/image" Target="../media/image390.png"/><Relationship Id="rId89" Type="http://schemas.openxmlformats.org/officeDocument/2006/relationships/customXml" Target="../ink/ink393.xml"/><Relationship Id="rId112" Type="http://schemas.openxmlformats.org/officeDocument/2006/relationships/image" Target="../media/image412.png"/><Relationship Id="rId133" Type="http://schemas.openxmlformats.org/officeDocument/2006/relationships/customXml" Target="../ink/ink415.xml"/><Relationship Id="rId154" Type="http://schemas.openxmlformats.org/officeDocument/2006/relationships/image" Target="../media/image433.png"/><Relationship Id="rId175" Type="http://schemas.openxmlformats.org/officeDocument/2006/relationships/customXml" Target="../ink/ink436.xml"/><Relationship Id="rId196" Type="http://schemas.openxmlformats.org/officeDocument/2006/relationships/image" Target="../media/image454.png"/><Relationship Id="rId200" Type="http://schemas.openxmlformats.org/officeDocument/2006/relationships/image" Target="../media/image456.png"/><Relationship Id="rId16" Type="http://schemas.openxmlformats.org/officeDocument/2006/relationships/image" Target="../media/image364.png"/><Relationship Id="rId221" Type="http://schemas.openxmlformats.org/officeDocument/2006/relationships/customXml" Target="../ink/ink459.xml"/><Relationship Id="rId242" Type="http://schemas.openxmlformats.org/officeDocument/2006/relationships/image" Target="../media/image477.png"/><Relationship Id="rId263" Type="http://schemas.openxmlformats.org/officeDocument/2006/relationships/customXml" Target="../ink/ink480.xml"/><Relationship Id="rId284" Type="http://schemas.openxmlformats.org/officeDocument/2006/relationships/image" Target="../media/image498.png"/><Relationship Id="rId37" Type="http://schemas.openxmlformats.org/officeDocument/2006/relationships/customXml" Target="../ink/ink367.xml"/><Relationship Id="rId58" Type="http://schemas.openxmlformats.org/officeDocument/2006/relationships/image" Target="../media/image385.png"/><Relationship Id="rId79" Type="http://schemas.openxmlformats.org/officeDocument/2006/relationships/customXml" Target="../ink/ink388.xml"/><Relationship Id="rId102" Type="http://schemas.openxmlformats.org/officeDocument/2006/relationships/image" Target="../media/image407.png"/><Relationship Id="rId123" Type="http://schemas.openxmlformats.org/officeDocument/2006/relationships/customXml" Target="../ink/ink410.xml"/><Relationship Id="rId144" Type="http://schemas.openxmlformats.org/officeDocument/2006/relationships/image" Target="../media/image428.png"/><Relationship Id="rId90" Type="http://schemas.openxmlformats.org/officeDocument/2006/relationships/image" Target="../media/image401.png"/><Relationship Id="rId165" Type="http://schemas.openxmlformats.org/officeDocument/2006/relationships/customXml" Target="../ink/ink431.xml"/><Relationship Id="rId186" Type="http://schemas.openxmlformats.org/officeDocument/2006/relationships/image" Target="../media/image449.png"/><Relationship Id="rId211" Type="http://schemas.openxmlformats.org/officeDocument/2006/relationships/customXml" Target="../ink/ink454.xml"/><Relationship Id="rId232" Type="http://schemas.openxmlformats.org/officeDocument/2006/relationships/image" Target="../media/image472.png"/><Relationship Id="rId253" Type="http://schemas.openxmlformats.org/officeDocument/2006/relationships/customXml" Target="../ink/ink475.xml"/><Relationship Id="rId274" Type="http://schemas.openxmlformats.org/officeDocument/2006/relationships/image" Target="../media/image493.png"/><Relationship Id="rId295" Type="http://schemas.openxmlformats.org/officeDocument/2006/relationships/customXml" Target="../ink/ink496.xml"/><Relationship Id="rId309" Type="http://schemas.openxmlformats.org/officeDocument/2006/relationships/customXml" Target="../ink/ink503.xml"/><Relationship Id="rId27" Type="http://schemas.openxmlformats.org/officeDocument/2006/relationships/customXml" Target="../ink/ink362.xml"/><Relationship Id="rId48" Type="http://schemas.openxmlformats.org/officeDocument/2006/relationships/image" Target="../media/image380.png"/><Relationship Id="rId69" Type="http://schemas.openxmlformats.org/officeDocument/2006/relationships/customXml" Target="../ink/ink383.xml"/><Relationship Id="rId113" Type="http://schemas.openxmlformats.org/officeDocument/2006/relationships/customXml" Target="../ink/ink405.xml"/><Relationship Id="rId134" Type="http://schemas.openxmlformats.org/officeDocument/2006/relationships/image" Target="../media/image423.png"/><Relationship Id="rId80" Type="http://schemas.openxmlformats.org/officeDocument/2006/relationships/image" Target="../media/image396.png"/><Relationship Id="rId155" Type="http://schemas.openxmlformats.org/officeDocument/2006/relationships/customXml" Target="../ink/ink426.xml"/><Relationship Id="rId176" Type="http://schemas.openxmlformats.org/officeDocument/2006/relationships/image" Target="../media/image444.png"/><Relationship Id="rId197" Type="http://schemas.openxmlformats.org/officeDocument/2006/relationships/customXml" Target="../ink/ink447.xml"/><Relationship Id="rId201" Type="http://schemas.openxmlformats.org/officeDocument/2006/relationships/customXml" Target="../ink/ink449.xml"/><Relationship Id="rId222" Type="http://schemas.openxmlformats.org/officeDocument/2006/relationships/image" Target="../media/image467.png"/><Relationship Id="rId243" Type="http://schemas.openxmlformats.org/officeDocument/2006/relationships/customXml" Target="../ink/ink470.xml"/><Relationship Id="rId264" Type="http://schemas.openxmlformats.org/officeDocument/2006/relationships/image" Target="../media/image488.png"/><Relationship Id="rId285" Type="http://schemas.openxmlformats.org/officeDocument/2006/relationships/customXml" Target="../ink/ink491.xml"/><Relationship Id="rId17" Type="http://schemas.openxmlformats.org/officeDocument/2006/relationships/customXml" Target="../ink/ink357.xml"/><Relationship Id="rId38" Type="http://schemas.openxmlformats.org/officeDocument/2006/relationships/image" Target="../media/image375.png"/><Relationship Id="rId59" Type="http://schemas.openxmlformats.org/officeDocument/2006/relationships/customXml" Target="../ink/ink378.xml"/><Relationship Id="rId103" Type="http://schemas.openxmlformats.org/officeDocument/2006/relationships/customXml" Target="../ink/ink400.xml"/><Relationship Id="rId124" Type="http://schemas.openxmlformats.org/officeDocument/2006/relationships/image" Target="../media/image418.png"/><Relationship Id="rId310" Type="http://schemas.openxmlformats.org/officeDocument/2006/relationships/image" Target="../media/image511.png"/><Relationship Id="rId70" Type="http://schemas.openxmlformats.org/officeDocument/2006/relationships/image" Target="../media/image391.png"/><Relationship Id="rId91" Type="http://schemas.openxmlformats.org/officeDocument/2006/relationships/customXml" Target="../ink/ink394.xml"/><Relationship Id="rId145" Type="http://schemas.openxmlformats.org/officeDocument/2006/relationships/customXml" Target="../ink/ink421.xml"/><Relationship Id="rId166" Type="http://schemas.openxmlformats.org/officeDocument/2006/relationships/image" Target="../media/image439.png"/><Relationship Id="rId187" Type="http://schemas.openxmlformats.org/officeDocument/2006/relationships/customXml" Target="../ink/ink44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62.png"/><Relationship Id="rId233" Type="http://schemas.openxmlformats.org/officeDocument/2006/relationships/customXml" Target="../ink/ink465.xml"/><Relationship Id="rId254" Type="http://schemas.openxmlformats.org/officeDocument/2006/relationships/image" Target="../media/image483.png"/><Relationship Id="rId28" Type="http://schemas.openxmlformats.org/officeDocument/2006/relationships/image" Target="../media/image370.png"/><Relationship Id="rId49" Type="http://schemas.openxmlformats.org/officeDocument/2006/relationships/customXml" Target="../ink/ink373.xml"/><Relationship Id="rId114" Type="http://schemas.openxmlformats.org/officeDocument/2006/relationships/image" Target="../media/image413.png"/><Relationship Id="rId275" Type="http://schemas.openxmlformats.org/officeDocument/2006/relationships/customXml" Target="../ink/ink486.xml"/><Relationship Id="rId296" Type="http://schemas.openxmlformats.org/officeDocument/2006/relationships/image" Target="../media/image504.png"/><Relationship Id="rId300" Type="http://schemas.openxmlformats.org/officeDocument/2006/relationships/image" Target="../media/image506.png"/><Relationship Id="rId60" Type="http://schemas.openxmlformats.org/officeDocument/2006/relationships/image" Target="../media/image386.png"/><Relationship Id="rId81" Type="http://schemas.openxmlformats.org/officeDocument/2006/relationships/customXml" Target="../ink/ink389.xml"/><Relationship Id="rId135" Type="http://schemas.openxmlformats.org/officeDocument/2006/relationships/customXml" Target="../ink/ink416.xml"/><Relationship Id="rId156" Type="http://schemas.openxmlformats.org/officeDocument/2006/relationships/image" Target="../media/image434.png"/><Relationship Id="rId177" Type="http://schemas.openxmlformats.org/officeDocument/2006/relationships/customXml" Target="../ink/ink437.xml"/><Relationship Id="rId198" Type="http://schemas.openxmlformats.org/officeDocument/2006/relationships/image" Target="../media/image455.png"/><Relationship Id="rId202" Type="http://schemas.openxmlformats.org/officeDocument/2006/relationships/image" Target="../media/image457.png"/><Relationship Id="rId223" Type="http://schemas.openxmlformats.org/officeDocument/2006/relationships/customXml" Target="../ink/ink460.xml"/><Relationship Id="rId244" Type="http://schemas.openxmlformats.org/officeDocument/2006/relationships/image" Target="../media/image478.png"/><Relationship Id="rId18" Type="http://schemas.openxmlformats.org/officeDocument/2006/relationships/image" Target="../media/image365.png"/><Relationship Id="rId39" Type="http://schemas.openxmlformats.org/officeDocument/2006/relationships/customXml" Target="../ink/ink368.xml"/><Relationship Id="rId265" Type="http://schemas.openxmlformats.org/officeDocument/2006/relationships/customXml" Target="../ink/ink481.xml"/><Relationship Id="rId286" Type="http://schemas.openxmlformats.org/officeDocument/2006/relationships/image" Target="../media/image499.png"/><Relationship Id="rId50" Type="http://schemas.openxmlformats.org/officeDocument/2006/relationships/image" Target="../media/image381.png"/><Relationship Id="rId104" Type="http://schemas.openxmlformats.org/officeDocument/2006/relationships/image" Target="../media/image408.png"/><Relationship Id="rId125" Type="http://schemas.openxmlformats.org/officeDocument/2006/relationships/customXml" Target="../ink/ink411.xml"/><Relationship Id="rId146" Type="http://schemas.openxmlformats.org/officeDocument/2006/relationships/image" Target="../media/image429.png"/><Relationship Id="rId167" Type="http://schemas.openxmlformats.org/officeDocument/2006/relationships/customXml" Target="../ink/ink432.xml"/><Relationship Id="rId188" Type="http://schemas.openxmlformats.org/officeDocument/2006/relationships/image" Target="../media/image450.png"/><Relationship Id="rId71" Type="http://schemas.openxmlformats.org/officeDocument/2006/relationships/customXml" Target="../ink/ink384.xml"/><Relationship Id="rId92" Type="http://schemas.openxmlformats.org/officeDocument/2006/relationships/image" Target="../media/image402.png"/><Relationship Id="rId213" Type="http://schemas.openxmlformats.org/officeDocument/2006/relationships/customXml" Target="../ink/ink455.xml"/><Relationship Id="rId234" Type="http://schemas.openxmlformats.org/officeDocument/2006/relationships/image" Target="../media/image473.png"/><Relationship Id="rId2" Type="http://schemas.openxmlformats.org/officeDocument/2006/relationships/image" Target="../media/image357.png"/><Relationship Id="rId29" Type="http://schemas.openxmlformats.org/officeDocument/2006/relationships/customXml" Target="../ink/ink363.xml"/><Relationship Id="rId255" Type="http://schemas.openxmlformats.org/officeDocument/2006/relationships/customXml" Target="../ink/ink476.xml"/><Relationship Id="rId276" Type="http://schemas.openxmlformats.org/officeDocument/2006/relationships/image" Target="../media/image494.png"/><Relationship Id="rId297" Type="http://schemas.openxmlformats.org/officeDocument/2006/relationships/customXml" Target="../ink/ink497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1.xml"/><Relationship Id="rId299" Type="http://schemas.openxmlformats.org/officeDocument/2006/relationships/customXml" Target="../ink/ink652.xml"/><Relationship Id="rId21" Type="http://schemas.openxmlformats.org/officeDocument/2006/relationships/customXml" Target="../ink/ink513.xml"/><Relationship Id="rId63" Type="http://schemas.openxmlformats.org/officeDocument/2006/relationships/customXml" Target="../ink/ink534.xml"/><Relationship Id="rId159" Type="http://schemas.openxmlformats.org/officeDocument/2006/relationships/customXml" Target="../ink/ink582.xml"/><Relationship Id="rId324" Type="http://schemas.openxmlformats.org/officeDocument/2006/relationships/image" Target="../media/image672.png"/><Relationship Id="rId366" Type="http://schemas.openxmlformats.org/officeDocument/2006/relationships/image" Target="../media/image693.png"/><Relationship Id="rId170" Type="http://schemas.openxmlformats.org/officeDocument/2006/relationships/image" Target="../media/image595.png"/><Relationship Id="rId226" Type="http://schemas.openxmlformats.org/officeDocument/2006/relationships/image" Target="../media/image623.png"/><Relationship Id="rId433" Type="http://schemas.openxmlformats.org/officeDocument/2006/relationships/customXml" Target="../ink/ink719.xml"/><Relationship Id="rId268" Type="http://schemas.openxmlformats.org/officeDocument/2006/relationships/image" Target="../media/image644.png"/><Relationship Id="rId32" Type="http://schemas.openxmlformats.org/officeDocument/2006/relationships/image" Target="../media/image526.png"/><Relationship Id="rId74" Type="http://schemas.openxmlformats.org/officeDocument/2006/relationships/image" Target="../media/image547.png"/><Relationship Id="rId128" Type="http://schemas.openxmlformats.org/officeDocument/2006/relationships/image" Target="../media/image574.png"/><Relationship Id="rId335" Type="http://schemas.openxmlformats.org/officeDocument/2006/relationships/customXml" Target="../ink/ink670.xml"/><Relationship Id="rId377" Type="http://schemas.openxmlformats.org/officeDocument/2006/relationships/customXml" Target="../ink/ink691.xml"/><Relationship Id="rId5" Type="http://schemas.openxmlformats.org/officeDocument/2006/relationships/customXml" Target="../ink/ink505.xml"/><Relationship Id="rId181" Type="http://schemas.openxmlformats.org/officeDocument/2006/relationships/customXml" Target="../ink/ink593.xml"/><Relationship Id="rId237" Type="http://schemas.openxmlformats.org/officeDocument/2006/relationships/customXml" Target="../ink/ink621.xml"/><Relationship Id="rId402" Type="http://schemas.openxmlformats.org/officeDocument/2006/relationships/image" Target="../media/image711.png"/><Relationship Id="rId279" Type="http://schemas.openxmlformats.org/officeDocument/2006/relationships/customXml" Target="../ink/ink642.xml"/><Relationship Id="rId43" Type="http://schemas.openxmlformats.org/officeDocument/2006/relationships/customXml" Target="../ink/ink524.xml"/><Relationship Id="rId139" Type="http://schemas.openxmlformats.org/officeDocument/2006/relationships/customXml" Target="../ink/ink572.xml"/><Relationship Id="rId290" Type="http://schemas.openxmlformats.org/officeDocument/2006/relationships/image" Target="../media/image655.png"/><Relationship Id="rId304" Type="http://schemas.openxmlformats.org/officeDocument/2006/relationships/image" Target="../media/image662.png"/><Relationship Id="rId346" Type="http://schemas.openxmlformats.org/officeDocument/2006/relationships/image" Target="../media/image683.png"/><Relationship Id="rId388" Type="http://schemas.openxmlformats.org/officeDocument/2006/relationships/image" Target="../media/image704.png"/><Relationship Id="rId85" Type="http://schemas.openxmlformats.org/officeDocument/2006/relationships/customXml" Target="../ink/ink545.xml"/><Relationship Id="rId150" Type="http://schemas.openxmlformats.org/officeDocument/2006/relationships/image" Target="../media/image585.png"/><Relationship Id="rId192" Type="http://schemas.openxmlformats.org/officeDocument/2006/relationships/image" Target="../media/image606.png"/><Relationship Id="rId206" Type="http://schemas.openxmlformats.org/officeDocument/2006/relationships/image" Target="../media/image613.png"/><Relationship Id="rId413" Type="http://schemas.openxmlformats.org/officeDocument/2006/relationships/customXml" Target="../ink/ink709.xml"/><Relationship Id="rId248" Type="http://schemas.openxmlformats.org/officeDocument/2006/relationships/image" Target="../media/image634.png"/><Relationship Id="rId269" Type="http://schemas.openxmlformats.org/officeDocument/2006/relationships/customXml" Target="../ink/ink637.xml"/><Relationship Id="rId434" Type="http://schemas.openxmlformats.org/officeDocument/2006/relationships/image" Target="../media/image727.png"/><Relationship Id="rId12" Type="http://schemas.openxmlformats.org/officeDocument/2006/relationships/image" Target="../media/image516.png"/><Relationship Id="rId33" Type="http://schemas.openxmlformats.org/officeDocument/2006/relationships/customXml" Target="../ink/ink519.xml"/><Relationship Id="rId108" Type="http://schemas.openxmlformats.org/officeDocument/2006/relationships/image" Target="../media/image564.png"/><Relationship Id="rId129" Type="http://schemas.openxmlformats.org/officeDocument/2006/relationships/customXml" Target="../ink/ink567.xml"/><Relationship Id="rId280" Type="http://schemas.openxmlformats.org/officeDocument/2006/relationships/image" Target="../media/image650.png"/><Relationship Id="rId315" Type="http://schemas.openxmlformats.org/officeDocument/2006/relationships/customXml" Target="../ink/ink660.xml"/><Relationship Id="rId336" Type="http://schemas.openxmlformats.org/officeDocument/2006/relationships/image" Target="../media/image678.png"/><Relationship Id="rId357" Type="http://schemas.openxmlformats.org/officeDocument/2006/relationships/customXml" Target="../ink/ink681.xml"/><Relationship Id="rId54" Type="http://schemas.openxmlformats.org/officeDocument/2006/relationships/image" Target="../media/image537.png"/><Relationship Id="rId75" Type="http://schemas.openxmlformats.org/officeDocument/2006/relationships/customXml" Target="../ink/ink540.xml"/><Relationship Id="rId96" Type="http://schemas.openxmlformats.org/officeDocument/2006/relationships/image" Target="../media/image558.png"/><Relationship Id="rId140" Type="http://schemas.openxmlformats.org/officeDocument/2006/relationships/image" Target="../media/image580.png"/><Relationship Id="rId161" Type="http://schemas.openxmlformats.org/officeDocument/2006/relationships/customXml" Target="../ink/ink583.xml"/><Relationship Id="rId182" Type="http://schemas.openxmlformats.org/officeDocument/2006/relationships/image" Target="../media/image601.png"/><Relationship Id="rId217" Type="http://schemas.openxmlformats.org/officeDocument/2006/relationships/customXml" Target="../ink/ink611.xml"/><Relationship Id="rId378" Type="http://schemas.openxmlformats.org/officeDocument/2006/relationships/image" Target="../media/image699.png"/><Relationship Id="rId399" Type="http://schemas.openxmlformats.org/officeDocument/2006/relationships/customXml" Target="../ink/ink702.xml"/><Relationship Id="rId403" Type="http://schemas.openxmlformats.org/officeDocument/2006/relationships/customXml" Target="../ink/ink704.xml"/><Relationship Id="rId6" Type="http://schemas.openxmlformats.org/officeDocument/2006/relationships/image" Target="../media/image513.png"/><Relationship Id="rId238" Type="http://schemas.openxmlformats.org/officeDocument/2006/relationships/image" Target="../media/image629.png"/><Relationship Id="rId259" Type="http://schemas.openxmlformats.org/officeDocument/2006/relationships/customXml" Target="../ink/ink632.xml"/><Relationship Id="rId424" Type="http://schemas.openxmlformats.org/officeDocument/2006/relationships/image" Target="../media/image722.png"/><Relationship Id="rId23" Type="http://schemas.openxmlformats.org/officeDocument/2006/relationships/customXml" Target="../ink/ink514.xml"/><Relationship Id="rId119" Type="http://schemas.openxmlformats.org/officeDocument/2006/relationships/customXml" Target="../ink/ink562.xml"/><Relationship Id="rId270" Type="http://schemas.openxmlformats.org/officeDocument/2006/relationships/image" Target="../media/image645.png"/><Relationship Id="rId291" Type="http://schemas.openxmlformats.org/officeDocument/2006/relationships/customXml" Target="../ink/ink648.xml"/><Relationship Id="rId305" Type="http://schemas.openxmlformats.org/officeDocument/2006/relationships/customXml" Target="../ink/ink655.xml"/><Relationship Id="rId326" Type="http://schemas.openxmlformats.org/officeDocument/2006/relationships/image" Target="../media/image673.png"/><Relationship Id="rId347" Type="http://schemas.openxmlformats.org/officeDocument/2006/relationships/customXml" Target="../ink/ink676.xml"/><Relationship Id="rId44" Type="http://schemas.openxmlformats.org/officeDocument/2006/relationships/image" Target="../media/image532.png"/><Relationship Id="rId65" Type="http://schemas.openxmlformats.org/officeDocument/2006/relationships/customXml" Target="../ink/ink535.xml"/><Relationship Id="rId86" Type="http://schemas.openxmlformats.org/officeDocument/2006/relationships/image" Target="../media/image553.png"/><Relationship Id="rId130" Type="http://schemas.openxmlformats.org/officeDocument/2006/relationships/image" Target="../media/image575.png"/><Relationship Id="rId151" Type="http://schemas.openxmlformats.org/officeDocument/2006/relationships/customXml" Target="../ink/ink578.xml"/><Relationship Id="rId368" Type="http://schemas.openxmlformats.org/officeDocument/2006/relationships/image" Target="../media/image694.png"/><Relationship Id="rId389" Type="http://schemas.openxmlformats.org/officeDocument/2006/relationships/customXml" Target="../ink/ink697.xml"/><Relationship Id="rId172" Type="http://schemas.openxmlformats.org/officeDocument/2006/relationships/image" Target="../media/image596.png"/><Relationship Id="rId193" Type="http://schemas.openxmlformats.org/officeDocument/2006/relationships/customXml" Target="../ink/ink599.xml"/><Relationship Id="rId207" Type="http://schemas.openxmlformats.org/officeDocument/2006/relationships/customXml" Target="../ink/ink606.xml"/><Relationship Id="rId228" Type="http://schemas.openxmlformats.org/officeDocument/2006/relationships/image" Target="../media/image624.png"/><Relationship Id="rId249" Type="http://schemas.openxmlformats.org/officeDocument/2006/relationships/customXml" Target="../ink/ink627.xml"/><Relationship Id="rId414" Type="http://schemas.openxmlformats.org/officeDocument/2006/relationships/image" Target="../media/image717.png"/><Relationship Id="rId435" Type="http://schemas.openxmlformats.org/officeDocument/2006/relationships/customXml" Target="../ink/ink720.xml"/><Relationship Id="rId13" Type="http://schemas.openxmlformats.org/officeDocument/2006/relationships/customXml" Target="../ink/ink509.xml"/><Relationship Id="rId109" Type="http://schemas.openxmlformats.org/officeDocument/2006/relationships/customXml" Target="../ink/ink557.xml"/><Relationship Id="rId260" Type="http://schemas.openxmlformats.org/officeDocument/2006/relationships/image" Target="../media/image640.png"/><Relationship Id="rId281" Type="http://schemas.openxmlformats.org/officeDocument/2006/relationships/customXml" Target="../ink/ink643.xml"/><Relationship Id="rId316" Type="http://schemas.openxmlformats.org/officeDocument/2006/relationships/image" Target="../media/image668.png"/><Relationship Id="rId337" Type="http://schemas.openxmlformats.org/officeDocument/2006/relationships/customXml" Target="../ink/ink671.xml"/><Relationship Id="rId34" Type="http://schemas.openxmlformats.org/officeDocument/2006/relationships/image" Target="../media/image527.png"/><Relationship Id="rId55" Type="http://schemas.openxmlformats.org/officeDocument/2006/relationships/customXml" Target="../ink/ink530.xml"/><Relationship Id="rId76" Type="http://schemas.openxmlformats.org/officeDocument/2006/relationships/image" Target="../media/image548.png"/><Relationship Id="rId97" Type="http://schemas.openxmlformats.org/officeDocument/2006/relationships/customXml" Target="../ink/ink551.xml"/><Relationship Id="rId120" Type="http://schemas.openxmlformats.org/officeDocument/2006/relationships/image" Target="../media/image570.png"/><Relationship Id="rId141" Type="http://schemas.openxmlformats.org/officeDocument/2006/relationships/customXml" Target="../ink/ink573.xml"/><Relationship Id="rId358" Type="http://schemas.openxmlformats.org/officeDocument/2006/relationships/image" Target="../media/image689.png"/><Relationship Id="rId379" Type="http://schemas.openxmlformats.org/officeDocument/2006/relationships/customXml" Target="../ink/ink692.xml"/><Relationship Id="rId7" Type="http://schemas.openxmlformats.org/officeDocument/2006/relationships/customXml" Target="../ink/ink506.xml"/><Relationship Id="rId162" Type="http://schemas.openxmlformats.org/officeDocument/2006/relationships/image" Target="../media/image591.png"/><Relationship Id="rId183" Type="http://schemas.openxmlformats.org/officeDocument/2006/relationships/customXml" Target="../ink/ink594.xml"/><Relationship Id="rId218" Type="http://schemas.openxmlformats.org/officeDocument/2006/relationships/image" Target="../media/image619.png"/><Relationship Id="rId239" Type="http://schemas.openxmlformats.org/officeDocument/2006/relationships/customXml" Target="../ink/ink622.xml"/><Relationship Id="rId390" Type="http://schemas.openxmlformats.org/officeDocument/2006/relationships/image" Target="../media/image705.png"/><Relationship Id="rId404" Type="http://schemas.openxmlformats.org/officeDocument/2006/relationships/image" Target="../media/image712.png"/><Relationship Id="rId425" Type="http://schemas.openxmlformats.org/officeDocument/2006/relationships/customXml" Target="../ink/ink715.xml"/><Relationship Id="rId250" Type="http://schemas.openxmlformats.org/officeDocument/2006/relationships/image" Target="../media/image635.png"/><Relationship Id="rId271" Type="http://schemas.openxmlformats.org/officeDocument/2006/relationships/customXml" Target="../ink/ink638.xml"/><Relationship Id="rId292" Type="http://schemas.openxmlformats.org/officeDocument/2006/relationships/image" Target="../media/image656.png"/><Relationship Id="rId306" Type="http://schemas.openxmlformats.org/officeDocument/2006/relationships/image" Target="../media/image663.png"/><Relationship Id="rId24" Type="http://schemas.openxmlformats.org/officeDocument/2006/relationships/image" Target="../media/image522.png"/><Relationship Id="rId45" Type="http://schemas.openxmlformats.org/officeDocument/2006/relationships/customXml" Target="../ink/ink525.xml"/><Relationship Id="rId66" Type="http://schemas.openxmlformats.org/officeDocument/2006/relationships/image" Target="../media/image543.png"/><Relationship Id="rId87" Type="http://schemas.openxmlformats.org/officeDocument/2006/relationships/customXml" Target="../ink/ink546.xml"/><Relationship Id="rId110" Type="http://schemas.openxmlformats.org/officeDocument/2006/relationships/image" Target="../media/image565.png"/><Relationship Id="rId131" Type="http://schemas.openxmlformats.org/officeDocument/2006/relationships/customXml" Target="../ink/ink568.xml"/><Relationship Id="rId327" Type="http://schemas.openxmlformats.org/officeDocument/2006/relationships/customXml" Target="../ink/ink666.xml"/><Relationship Id="rId348" Type="http://schemas.openxmlformats.org/officeDocument/2006/relationships/image" Target="../media/image684.png"/><Relationship Id="rId369" Type="http://schemas.openxmlformats.org/officeDocument/2006/relationships/customXml" Target="../ink/ink687.xml"/><Relationship Id="rId152" Type="http://schemas.openxmlformats.org/officeDocument/2006/relationships/image" Target="../media/image586.png"/><Relationship Id="rId173" Type="http://schemas.openxmlformats.org/officeDocument/2006/relationships/customXml" Target="../ink/ink589.xml"/><Relationship Id="rId194" Type="http://schemas.openxmlformats.org/officeDocument/2006/relationships/image" Target="../media/image607.png"/><Relationship Id="rId208" Type="http://schemas.openxmlformats.org/officeDocument/2006/relationships/image" Target="../media/image614.png"/><Relationship Id="rId229" Type="http://schemas.openxmlformats.org/officeDocument/2006/relationships/customXml" Target="../ink/ink617.xml"/><Relationship Id="rId380" Type="http://schemas.openxmlformats.org/officeDocument/2006/relationships/image" Target="../media/image700.png"/><Relationship Id="rId415" Type="http://schemas.openxmlformats.org/officeDocument/2006/relationships/customXml" Target="../ink/ink710.xml"/><Relationship Id="rId436" Type="http://schemas.openxmlformats.org/officeDocument/2006/relationships/image" Target="../media/image728.png"/><Relationship Id="rId240" Type="http://schemas.openxmlformats.org/officeDocument/2006/relationships/image" Target="../media/image630.png"/><Relationship Id="rId261" Type="http://schemas.openxmlformats.org/officeDocument/2006/relationships/customXml" Target="../ink/ink633.xml"/><Relationship Id="rId14" Type="http://schemas.openxmlformats.org/officeDocument/2006/relationships/image" Target="../media/image517.png"/><Relationship Id="rId35" Type="http://schemas.openxmlformats.org/officeDocument/2006/relationships/customXml" Target="../ink/ink520.xml"/><Relationship Id="rId56" Type="http://schemas.openxmlformats.org/officeDocument/2006/relationships/image" Target="../media/image538.png"/><Relationship Id="rId77" Type="http://schemas.openxmlformats.org/officeDocument/2006/relationships/customXml" Target="../ink/ink541.xml"/><Relationship Id="rId100" Type="http://schemas.openxmlformats.org/officeDocument/2006/relationships/image" Target="../media/image560.png"/><Relationship Id="rId282" Type="http://schemas.openxmlformats.org/officeDocument/2006/relationships/image" Target="../media/image651.png"/><Relationship Id="rId317" Type="http://schemas.openxmlformats.org/officeDocument/2006/relationships/customXml" Target="../ink/ink661.xml"/><Relationship Id="rId338" Type="http://schemas.openxmlformats.org/officeDocument/2006/relationships/image" Target="../media/image679.png"/><Relationship Id="rId359" Type="http://schemas.openxmlformats.org/officeDocument/2006/relationships/customXml" Target="../ink/ink682.xml"/><Relationship Id="rId8" Type="http://schemas.openxmlformats.org/officeDocument/2006/relationships/image" Target="../media/image514.png"/><Relationship Id="rId98" Type="http://schemas.openxmlformats.org/officeDocument/2006/relationships/image" Target="../media/image559.png"/><Relationship Id="rId121" Type="http://schemas.openxmlformats.org/officeDocument/2006/relationships/customXml" Target="../ink/ink563.xml"/><Relationship Id="rId142" Type="http://schemas.openxmlformats.org/officeDocument/2006/relationships/image" Target="../media/image581.png"/><Relationship Id="rId163" Type="http://schemas.openxmlformats.org/officeDocument/2006/relationships/customXml" Target="../ink/ink584.xml"/><Relationship Id="rId184" Type="http://schemas.openxmlformats.org/officeDocument/2006/relationships/image" Target="../media/image602.png"/><Relationship Id="rId219" Type="http://schemas.openxmlformats.org/officeDocument/2006/relationships/customXml" Target="../ink/ink612.xml"/><Relationship Id="rId370" Type="http://schemas.openxmlformats.org/officeDocument/2006/relationships/image" Target="../media/image695.png"/><Relationship Id="rId391" Type="http://schemas.openxmlformats.org/officeDocument/2006/relationships/customXml" Target="../ink/ink698.xml"/><Relationship Id="rId405" Type="http://schemas.openxmlformats.org/officeDocument/2006/relationships/customXml" Target="../ink/ink705.xml"/><Relationship Id="rId426" Type="http://schemas.openxmlformats.org/officeDocument/2006/relationships/image" Target="../media/image723.png"/><Relationship Id="rId230" Type="http://schemas.openxmlformats.org/officeDocument/2006/relationships/image" Target="../media/image625.png"/><Relationship Id="rId251" Type="http://schemas.openxmlformats.org/officeDocument/2006/relationships/customXml" Target="../ink/ink628.xml"/><Relationship Id="rId25" Type="http://schemas.openxmlformats.org/officeDocument/2006/relationships/customXml" Target="../ink/ink515.xml"/><Relationship Id="rId46" Type="http://schemas.openxmlformats.org/officeDocument/2006/relationships/image" Target="../media/image533.png"/><Relationship Id="rId67" Type="http://schemas.openxmlformats.org/officeDocument/2006/relationships/customXml" Target="../ink/ink536.xml"/><Relationship Id="rId272" Type="http://schemas.openxmlformats.org/officeDocument/2006/relationships/image" Target="../media/image646.png"/><Relationship Id="rId293" Type="http://schemas.openxmlformats.org/officeDocument/2006/relationships/customXml" Target="../ink/ink649.xml"/><Relationship Id="rId307" Type="http://schemas.openxmlformats.org/officeDocument/2006/relationships/customXml" Target="../ink/ink656.xml"/><Relationship Id="rId328" Type="http://schemas.openxmlformats.org/officeDocument/2006/relationships/image" Target="../media/image674.png"/><Relationship Id="rId349" Type="http://schemas.openxmlformats.org/officeDocument/2006/relationships/customXml" Target="../ink/ink677.xml"/><Relationship Id="rId88" Type="http://schemas.openxmlformats.org/officeDocument/2006/relationships/image" Target="../media/image554.png"/><Relationship Id="rId111" Type="http://schemas.openxmlformats.org/officeDocument/2006/relationships/customXml" Target="../ink/ink558.xml"/><Relationship Id="rId132" Type="http://schemas.openxmlformats.org/officeDocument/2006/relationships/image" Target="../media/image576.png"/><Relationship Id="rId153" Type="http://schemas.openxmlformats.org/officeDocument/2006/relationships/customXml" Target="../ink/ink579.xml"/><Relationship Id="rId174" Type="http://schemas.openxmlformats.org/officeDocument/2006/relationships/image" Target="../media/image597.png"/><Relationship Id="rId195" Type="http://schemas.openxmlformats.org/officeDocument/2006/relationships/customXml" Target="../ink/ink600.xml"/><Relationship Id="rId209" Type="http://schemas.openxmlformats.org/officeDocument/2006/relationships/customXml" Target="../ink/ink607.xml"/><Relationship Id="rId360" Type="http://schemas.openxmlformats.org/officeDocument/2006/relationships/image" Target="../media/image690.png"/><Relationship Id="rId381" Type="http://schemas.openxmlformats.org/officeDocument/2006/relationships/customXml" Target="../ink/ink693.xml"/><Relationship Id="rId416" Type="http://schemas.openxmlformats.org/officeDocument/2006/relationships/image" Target="../media/image718.png"/><Relationship Id="rId220" Type="http://schemas.openxmlformats.org/officeDocument/2006/relationships/image" Target="../media/image620.png"/><Relationship Id="rId241" Type="http://schemas.openxmlformats.org/officeDocument/2006/relationships/customXml" Target="../ink/ink623.xml"/><Relationship Id="rId15" Type="http://schemas.openxmlformats.org/officeDocument/2006/relationships/customXml" Target="../ink/ink510.xml"/><Relationship Id="rId36" Type="http://schemas.openxmlformats.org/officeDocument/2006/relationships/image" Target="../media/image528.png"/><Relationship Id="rId57" Type="http://schemas.openxmlformats.org/officeDocument/2006/relationships/customXml" Target="../ink/ink531.xml"/><Relationship Id="rId262" Type="http://schemas.openxmlformats.org/officeDocument/2006/relationships/image" Target="../media/image641.png"/><Relationship Id="rId283" Type="http://schemas.openxmlformats.org/officeDocument/2006/relationships/customXml" Target="../ink/ink644.xml"/><Relationship Id="rId318" Type="http://schemas.openxmlformats.org/officeDocument/2006/relationships/image" Target="../media/image669.png"/><Relationship Id="rId339" Type="http://schemas.openxmlformats.org/officeDocument/2006/relationships/customXml" Target="../ink/ink672.xml"/><Relationship Id="rId78" Type="http://schemas.openxmlformats.org/officeDocument/2006/relationships/image" Target="../media/image549.png"/><Relationship Id="rId99" Type="http://schemas.openxmlformats.org/officeDocument/2006/relationships/customXml" Target="../ink/ink552.xml"/><Relationship Id="rId101" Type="http://schemas.openxmlformats.org/officeDocument/2006/relationships/customXml" Target="../ink/ink553.xml"/><Relationship Id="rId122" Type="http://schemas.openxmlformats.org/officeDocument/2006/relationships/image" Target="../media/image571.png"/><Relationship Id="rId143" Type="http://schemas.openxmlformats.org/officeDocument/2006/relationships/customXml" Target="../ink/ink574.xml"/><Relationship Id="rId164" Type="http://schemas.openxmlformats.org/officeDocument/2006/relationships/image" Target="../media/image592.png"/><Relationship Id="rId185" Type="http://schemas.openxmlformats.org/officeDocument/2006/relationships/customXml" Target="../ink/ink595.xml"/><Relationship Id="rId350" Type="http://schemas.openxmlformats.org/officeDocument/2006/relationships/image" Target="../media/image685.png"/><Relationship Id="rId371" Type="http://schemas.openxmlformats.org/officeDocument/2006/relationships/customXml" Target="../ink/ink688.xml"/><Relationship Id="rId406" Type="http://schemas.openxmlformats.org/officeDocument/2006/relationships/image" Target="../media/image713.png"/><Relationship Id="rId9" Type="http://schemas.openxmlformats.org/officeDocument/2006/relationships/customXml" Target="../ink/ink507.xml"/><Relationship Id="rId210" Type="http://schemas.openxmlformats.org/officeDocument/2006/relationships/image" Target="../media/image615.png"/><Relationship Id="rId392" Type="http://schemas.openxmlformats.org/officeDocument/2006/relationships/image" Target="../media/image706.png"/><Relationship Id="rId427" Type="http://schemas.openxmlformats.org/officeDocument/2006/relationships/customXml" Target="../ink/ink716.xml"/><Relationship Id="rId26" Type="http://schemas.openxmlformats.org/officeDocument/2006/relationships/image" Target="../media/image523.png"/><Relationship Id="rId231" Type="http://schemas.openxmlformats.org/officeDocument/2006/relationships/customXml" Target="../ink/ink618.xml"/><Relationship Id="rId252" Type="http://schemas.openxmlformats.org/officeDocument/2006/relationships/image" Target="../media/image636.png"/><Relationship Id="rId273" Type="http://schemas.openxmlformats.org/officeDocument/2006/relationships/customXml" Target="../ink/ink639.xml"/><Relationship Id="rId294" Type="http://schemas.openxmlformats.org/officeDocument/2006/relationships/image" Target="../media/image657.png"/><Relationship Id="rId308" Type="http://schemas.openxmlformats.org/officeDocument/2006/relationships/image" Target="../media/image664.png"/><Relationship Id="rId329" Type="http://schemas.openxmlformats.org/officeDocument/2006/relationships/customXml" Target="../ink/ink667.xml"/><Relationship Id="rId47" Type="http://schemas.openxmlformats.org/officeDocument/2006/relationships/customXml" Target="../ink/ink526.xml"/><Relationship Id="rId68" Type="http://schemas.openxmlformats.org/officeDocument/2006/relationships/image" Target="../media/image544.png"/><Relationship Id="rId89" Type="http://schemas.openxmlformats.org/officeDocument/2006/relationships/customXml" Target="../ink/ink547.xml"/><Relationship Id="rId112" Type="http://schemas.openxmlformats.org/officeDocument/2006/relationships/image" Target="../media/image566.png"/><Relationship Id="rId133" Type="http://schemas.openxmlformats.org/officeDocument/2006/relationships/customXml" Target="../ink/ink569.xml"/><Relationship Id="rId154" Type="http://schemas.openxmlformats.org/officeDocument/2006/relationships/image" Target="../media/image587.png"/><Relationship Id="rId175" Type="http://schemas.openxmlformats.org/officeDocument/2006/relationships/customXml" Target="../ink/ink590.xml"/><Relationship Id="rId340" Type="http://schemas.openxmlformats.org/officeDocument/2006/relationships/image" Target="../media/image680.png"/><Relationship Id="rId361" Type="http://schemas.openxmlformats.org/officeDocument/2006/relationships/customXml" Target="../ink/ink683.xml"/><Relationship Id="rId196" Type="http://schemas.openxmlformats.org/officeDocument/2006/relationships/image" Target="../media/image608.png"/><Relationship Id="rId200" Type="http://schemas.openxmlformats.org/officeDocument/2006/relationships/image" Target="../media/image610.png"/><Relationship Id="rId382" Type="http://schemas.openxmlformats.org/officeDocument/2006/relationships/image" Target="../media/image701.png"/><Relationship Id="rId417" Type="http://schemas.openxmlformats.org/officeDocument/2006/relationships/customXml" Target="../ink/ink711.xml"/><Relationship Id="rId16" Type="http://schemas.openxmlformats.org/officeDocument/2006/relationships/image" Target="../media/image518.png"/><Relationship Id="rId221" Type="http://schemas.openxmlformats.org/officeDocument/2006/relationships/customXml" Target="../ink/ink613.xml"/><Relationship Id="rId242" Type="http://schemas.openxmlformats.org/officeDocument/2006/relationships/image" Target="../media/image631.png"/><Relationship Id="rId263" Type="http://schemas.openxmlformats.org/officeDocument/2006/relationships/customXml" Target="../ink/ink634.xml"/><Relationship Id="rId284" Type="http://schemas.openxmlformats.org/officeDocument/2006/relationships/image" Target="../media/image652.png"/><Relationship Id="rId319" Type="http://schemas.openxmlformats.org/officeDocument/2006/relationships/customXml" Target="../ink/ink662.xml"/><Relationship Id="rId37" Type="http://schemas.openxmlformats.org/officeDocument/2006/relationships/customXml" Target="../ink/ink521.xml"/><Relationship Id="rId58" Type="http://schemas.openxmlformats.org/officeDocument/2006/relationships/image" Target="../media/image539.png"/><Relationship Id="rId79" Type="http://schemas.openxmlformats.org/officeDocument/2006/relationships/customXml" Target="../ink/ink542.xml"/><Relationship Id="rId102" Type="http://schemas.openxmlformats.org/officeDocument/2006/relationships/image" Target="../media/image561.png"/><Relationship Id="rId123" Type="http://schemas.openxmlformats.org/officeDocument/2006/relationships/customXml" Target="../ink/ink564.xml"/><Relationship Id="rId144" Type="http://schemas.openxmlformats.org/officeDocument/2006/relationships/image" Target="../media/image582.png"/><Relationship Id="rId330" Type="http://schemas.openxmlformats.org/officeDocument/2006/relationships/image" Target="../media/image675.png"/><Relationship Id="rId90" Type="http://schemas.openxmlformats.org/officeDocument/2006/relationships/image" Target="../media/image555.png"/><Relationship Id="rId165" Type="http://schemas.openxmlformats.org/officeDocument/2006/relationships/customXml" Target="../ink/ink585.xml"/><Relationship Id="rId186" Type="http://schemas.openxmlformats.org/officeDocument/2006/relationships/image" Target="../media/image603.png"/><Relationship Id="rId351" Type="http://schemas.openxmlformats.org/officeDocument/2006/relationships/customXml" Target="../ink/ink678.xml"/><Relationship Id="rId372" Type="http://schemas.openxmlformats.org/officeDocument/2006/relationships/image" Target="../media/image696.png"/><Relationship Id="rId393" Type="http://schemas.openxmlformats.org/officeDocument/2006/relationships/customXml" Target="../ink/ink699.xml"/><Relationship Id="rId407" Type="http://schemas.openxmlformats.org/officeDocument/2006/relationships/customXml" Target="../ink/ink706.xml"/><Relationship Id="rId428" Type="http://schemas.openxmlformats.org/officeDocument/2006/relationships/image" Target="../media/image724.png"/><Relationship Id="rId211" Type="http://schemas.openxmlformats.org/officeDocument/2006/relationships/customXml" Target="../ink/ink608.xml"/><Relationship Id="rId232" Type="http://schemas.openxmlformats.org/officeDocument/2006/relationships/image" Target="../media/image626.png"/><Relationship Id="rId253" Type="http://schemas.openxmlformats.org/officeDocument/2006/relationships/customXml" Target="../ink/ink629.xml"/><Relationship Id="rId274" Type="http://schemas.openxmlformats.org/officeDocument/2006/relationships/image" Target="../media/image647.png"/><Relationship Id="rId295" Type="http://schemas.openxmlformats.org/officeDocument/2006/relationships/customXml" Target="../ink/ink650.xml"/><Relationship Id="rId309" Type="http://schemas.openxmlformats.org/officeDocument/2006/relationships/customXml" Target="../ink/ink657.xml"/><Relationship Id="rId27" Type="http://schemas.openxmlformats.org/officeDocument/2006/relationships/customXml" Target="../ink/ink516.xml"/><Relationship Id="rId48" Type="http://schemas.openxmlformats.org/officeDocument/2006/relationships/image" Target="../media/image534.png"/><Relationship Id="rId69" Type="http://schemas.openxmlformats.org/officeDocument/2006/relationships/customXml" Target="../ink/ink537.xml"/><Relationship Id="rId113" Type="http://schemas.openxmlformats.org/officeDocument/2006/relationships/customXml" Target="../ink/ink559.xml"/><Relationship Id="rId134" Type="http://schemas.openxmlformats.org/officeDocument/2006/relationships/image" Target="../media/image577.png"/><Relationship Id="rId320" Type="http://schemas.openxmlformats.org/officeDocument/2006/relationships/image" Target="../media/image670.png"/><Relationship Id="rId80" Type="http://schemas.openxmlformats.org/officeDocument/2006/relationships/image" Target="../media/image550.png"/><Relationship Id="rId155" Type="http://schemas.openxmlformats.org/officeDocument/2006/relationships/customXml" Target="../ink/ink580.xml"/><Relationship Id="rId176" Type="http://schemas.openxmlformats.org/officeDocument/2006/relationships/image" Target="../media/image598.png"/><Relationship Id="rId197" Type="http://schemas.openxmlformats.org/officeDocument/2006/relationships/customXml" Target="../ink/ink601.xml"/><Relationship Id="rId341" Type="http://schemas.openxmlformats.org/officeDocument/2006/relationships/customXml" Target="../ink/ink673.xml"/><Relationship Id="rId362" Type="http://schemas.openxmlformats.org/officeDocument/2006/relationships/image" Target="../media/image691.png"/><Relationship Id="rId383" Type="http://schemas.openxmlformats.org/officeDocument/2006/relationships/customXml" Target="../ink/ink694.xml"/><Relationship Id="rId418" Type="http://schemas.openxmlformats.org/officeDocument/2006/relationships/image" Target="../media/image719.png"/><Relationship Id="rId201" Type="http://schemas.openxmlformats.org/officeDocument/2006/relationships/customXml" Target="../ink/ink603.xml"/><Relationship Id="rId222" Type="http://schemas.openxmlformats.org/officeDocument/2006/relationships/image" Target="../media/image621.png"/><Relationship Id="rId243" Type="http://schemas.openxmlformats.org/officeDocument/2006/relationships/customXml" Target="../ink/ink624.xml"/><Relationship Id="rId264" Type="http://schemas.openxmlformats.org/officeDocument/2006/relationships/image" Target="../media/image642.png"/><Relationship Id="rId285" Type="http://schemas.openxmlformats.org/officeDocument/2006/relationships/customXml" Target="../ink/ink645.xml"/><Relationship Id="rId17" Type="http://schemas.openxmlformats.org/officeDocument/2006/relationships/customXml" Target="../ink/ink511.xml"/><Relationship Id="rId38" Type="http://schemas.openxmlformats.org/officeDocument/2006/relationships/image" Target="../media/image529.png"/><Relationship Id="rId59" Type="http://schemas.openxmlformats.org/officeDocument/2006/relationships/customXml" Target="../ink/ink532.xml"/><Relationship Id="rId103" Type="http://schemas.openxmlformats.org/officeDocument/2006/relationships/customXml" Target="../ink/ink554.xml"/><Relationship Id="rId124" Type="http://schemas.openxmlformats.org/officeDocument/2006/relationships/image" Target="../media/image572.png"/><Relationship Id="rId310" Type="http://schemas.openxmlformats.org/officeDocument/2006/relationships/image" Target="../media/image665.png"/><Relationship Id="rId70" Type="http://schemas.openxmlformats.org/officeDocument/2006/relationships/image" Target="../media/image545.png"/><Relationship Id="rId91" Type="http://schemas.openxmlformats.org/officeDocument/2006/relationships/customXml" Target="../ink/ink548.xml"/><Relationship Id="rId145" Type="http://schemas.openxmlformats.org/officeDocument/2006/relationships/customXml" Target="../ink/ink575.xml"/><Relationship Id="rId166" Type="http://schemas.openxmlformats.org/officeDocument/2006/relationships/image" Target="../media/image593.png"/><Relationship Id="rId187" Type="http://schemas.openxmlformats.org/officeDocument/2006/relationships/customXml" Target="../ink/ink596.xml"/><Relationship Id="rId331" Type="http://schemas.openxmlformats.org/officeDocument/2006/relationships/customXml" Target="../ink/ink668.xml"/><Relationship Id="rId352" Type="http://schemas.openxmlformats.org/officeDocument/2006/relationships/image" Target="../media/image686.png"/><Relationship Id="rId373" Type="http://schemas.openxmlformats.org/officeDocument/2006/relationships/customXml" Target="../ink/ink689.xml"/><Relationship Id="rId394" Type="http://schemas.openxmlformats.org/officeDocument/2006/relationships/image" Target="../media/image707.png"/><Relationship Id="rId408" Type="http://schemas.openxmlformats.org/officeDocument/2006/relationships/image" Target="../media/image714.png"/><Relationship Id="rId429" Type="http://schemas.openxmlformats.org/officeDocument/2006/relationships/customXml" Target="../ink/ink71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16.png"/><Relationship Id="rId233" Type="http://schemas.openxmlformats.org/officeDocument/2006/relationships/customXml" Target="../ink/ink619.xml"/><Relationship Id="rId254" Type="http://schemas.openxmlformats.org/officeDocument/2006/relationships/image" Target="../media/image637.png"/><Relationship Id="rId28" Type="http://schemas.openxmlformats.org/officeDocument/2006/relationships/image" Target="../media/image524.png"/><Relationship Id="rId49" Type="http://schemas.openxmlformats.org/officeDocument/2006/relationships/customXml" Target="../ink/ink527.xml"/><Relationship Id="rId114" Type="http://schemas.openxmlformats.org/officeDocument/2006/relationships/image" Target="../media/image567.png"/><Relationship Id="rId275" Type="http://schemas.openxmlformats.org/officeDocument/2006/relationships/customXml" Target="../ink/ink640.xml"/><Relationship Id="rId296" Type="http://schemas.openxmlformats.org/officeDocument/2006/relationships/image" Target="../media/image658.png"/><Relationship Id="rId300" Type="http://schemas.openxmlformats.org/officeDocument/2006/relationships/image" Target="../media/image660.png"/><Relationship Id="rId60" Type="http://schemas.openxmlformats.org/officeDocument/2006/relationships/image" Target="../media/image540.png"/><Relationship Id="rId81" Type="http://schemas.openxmlformats.org/officeDocument/2006/relationships/customXml" Target="../ink/ink543.xml"/><Relationship Id="rId135" Type="http://schemas.openxmlformats.org/officeDocument/2006/relationships/customXml" Target="../ink/ink570.xml"/><Relationship Id="rId156" Type="http://schemas.openxmlformats.org/officeDocument/2006/relationships/image" Target="../media/image588.png"/><Relationship Id="rId177" Type="http://schemas.openxmlformats.org/officeDocument/2006/relationships/customXml" Target="../ink/ink591.xml"/><Relationship Id="rId198" Type="http://schemas.openxmlformats.org/officeDocument/2006/relationships/image" Target="../media/image609.png"/><Relationship Id="rId321" Type="http://schemas.openxmlformats.org/officeDocument/2006/relationships/customXml" Target="../ink/ink663.xml"/><Relationship Id="rId342" Type="http://schemas.openxmlformats.org/officeDocument/2006/relationships/image" Target="../media/image681.png"/><Relationship Id="rId363" Type="http://schemas.openxmlformats.org/officeDocument/2006/relationships/customXml" Target="../ink/ink684.xml"/><Relationship Id="rId384" Type="http://schemas.openxmlformats.org/officeDocument/2006/relationships/image" Target="../media/image702.png"/><Relationship Id="rId419" Type="http://schemas.openxmlformats.org/officeDocument/2006/relationships/customXml" Target="../ink/ink712.xml"/><Relationship Id="rId202" Type="http://schemas.openxmlformats.org/officeDocument/2006/relationships/image" Target="../media/image611.png"/><Relationship Id="rId223" Type="http://schemas.openxmlformats.org/officeDocument/2006/relationships/customXml" Target="../ink/ink614.xml"/><Relationship Id="rId244" Type="http://schemas.openxmlformats.org/officeDocument/2006/relationships/image" Target="../media/image632.png"/><Relationship Id="rId430" Type="http://schemas.openxmlformats.org/officeDocument/2006/relationships/image" Target="../media/image725.png"/><Relationship Id="rId18" Type="http://schemas.openxmlformats.org/officeDocument/2006/relationships/image" Target="../media/image519.png"/><Relationship Id="rId39" Type="http://schemas.openxmlformats.org/officeDocument/2006/relationships/customXml" Target="../ink/ink522.xml"/><Relationship Id="rId265" Type="http://schemas.openxmlformats.org/officeDocument/2006/relationships/customXml" Target="../ink/ink635.xml"/><Relationship Id="rId286" Type="http://schemas.openxmlformats.org/officeDocument/2006/relationships/image" Target="../media/image653.png"/><Relationship Id="rId50" Type="http://schemas.openxmlformats.org/officeDocument/2006/relationships/image" Target="../media/image535.png"/><Relationship Id="rId104" Type="http://schemas.openxmlformats.org/officeDocument/2006/relationships/image" Target="../media/image562.png"/><Relationship Id="rId125" Type="http://schemas.openxmlformats.org/officeDocument/2006/relationships/customXml" Target="../ink/ink565.xml"/><Relationship Id="rId146" Type="http://schemas.openxmlformats.org/officeDocument/2006/relationships/image" Target="../media/image583.png"/><Relationship Id="rId167" Type="http://schemas.openxmlformats.org/officeDocument/2006/relationships/customXml" Target="../ink/ink586.xml"/><Relationship Id="rId188" Type="http://schemas.openxmlformats.org/officeDocument/2006/relationships/image" Target="../media/image604.png"/><Relationship Id="rId311" Type="http://schemas.openxmlformats.org/officeDocument/2006/relationships/customXml" Target="../ink/ink658.xml"/><Relationship Id="rId332" Type="http://schemas.openxmlformats.org/officeDocument/2006/relationships/image" Target="../media/image676.png"/><Relationship Id="rId353" Type="http://schemas.openxmlformats.org/officeDocument/2006/relationships/customXml" Target="../ink/ink679.xml"/><Relationship Id="rId374" Type="http://schemas.openxmlformats.org/officeDocument/2006/relationships/image" Target="../media/image697.png"/><Relationship Id="rId395" Type="http://schemas.openxmlformats.org/officeDocument/2006/relationships/customXml" Target="../ink/ink700.xml"/><Relationship Id="rId409" Type="http://schemas.openxmlformats.org/officeDocument/2006/relationships/customXml" Target="../ink/ink707.xml"/><Relationship Id="rId71" Type="http://schemas.openxmlformats.org/officeDocument/2006/relationships/customXml" Target="../ink/ink538.xml"/><Relationship Id="rId92" Type="http://schemas.openxmlformats.org/officeDocument/2006/relationships/image" Target="../media/image556.png"/><Relationship Id="rId213" Type="http://schemas.openxmlformats.org/officeDocument/2006/relationships/customXml" Target="../ink/ink609.xml"/><Relationship Id="rId234" Type="http://schemas.openxmlformats.org/officeDocument/2006/relationships/image" Target="../media/image627.png"/><Relationship Id="rId420" Type="http://schemas.openxmlformats.org/officeDocument/2006/relationships/image" Target="../media/image720.png"/><Relationship Id="rId2" Type="http://schemas.openxmlformats.org/officeDocument/2006/relationships/image" Target="../media/image357.png"/><Relationship Id="rId29" Type="http://schemas.openxmlformats.org/officeDocument/2006/relationships/customXml" Target="../ink/ink517.xml"/><Relationship Id="rId255" Type="http://schemas.openxmlformats.org/officeDocument/2006/relationships/customXml" Target="../ink/ink630.xml"/><Relationship Id="rId276" Type="http://schemas.openxmlformats.org/officeDocument/2006/relationships/image" Target="../media/image648.png"/><Relationship Id="rId297" Type="http://schemas.openxmlformats.org/officeDocument/2006/relationships/customXml" Target="../ink/ink651.xml"/><Relationship Id="rId40" Type="http://schemas.openxmlformats.org/officeDocument/2006/relationships/image" Target="../media/image530.png"/><Relationship Id="rId115" Type="http://schemas.openxmlformats.org/officeDocument/2006/relationships/customXml" Target="../ink/ink560.xml"/><Relationship Id="rId136" Type="http://schemas.openxmlformats.org/officeDocument/2006/relationships/image" Target="../media/image578.png"/><Relationship Id="rId157" Type="http://schemas.openxmlformats.org/officeDocument/2006/relationships/customXml" Target="../ink/ink581.xml"/><Relationship Id="rId178" Type="http://schemas.openxmlformats.org/officeDocument/2006/relationships/image" Target="../media/image599.png"/><Relationship Id="rId301" Type="http://schemas.openxmlformats.org/officeDocument/2006/relationships/customXml" Target="../ink/ink653.xml"/><Relationship Id="rId322" Type="http://schemas.openxmlformats.org/officeDocument/2006/relationships/image" Target="../media/image671.png"/><Relationship Id="rId343" Type="http://schemas.openxmlformats.org/officeDocument/2006/relationships/customXml" Target="../ink/ink674.xml"/><Relationship Id="rId364" Type="http://schemas.openxmlformats.org/officeDocument/2006/relationships/image" Target="../media/image692.png"/><Relationship Id="rId61" Type="http://schemas.openxmlformats.org/officeDocument/2006/relationships/customXml" Target="../ink/ink533.xml"/><Relationship Id="rId82" Type="http://schemas.openxmlformats.org/officeDocument/2006/relationships/image" Target="../media/image551.png"/><Relationship Id="rId199" Type="http://schemas.openxmlformats.org/officeDocument/2006/relationships/customXml" Target="../ink/ink602.xml"/><Relationship Id="rId203" Type="http://schemas.openxmlformats.org/officeDocument/2006/relationships/customXml" Target="../ink/ink604.xml"/><Relationship Id="rId385" Type="http://schemas.openxmlformats.org/officeDocument/2006/relationships/customXml" Target="../ink/ink695.xml"/><Relationship Id="rId19" Type="http://schemas.openxmlformats.org/officeDocument/2006/relationships/customXml" Target="../ink/ink512.xml"/><Relationship Id="rId224" Type="http://schemas.openxmlformats.org/officeDocument/2006/relationships/image" Target="../media/image622.png"/><Relationship Id="rId245" Type="http://schemas.openxmlformats.org/officeDocument/2006/relationships/customXml" Target="../ink/ink625.xml"/><Relationship Id="rId266" Type="http://schemas.openxmlformats.org/officeDocument/2006/relationships/image" Target="../media/image643.png"/><Relationship Id="rId287" Type="http://schemas.openxmlformats.org/officeDocument/2006/relationships/customXml" Target="../ink/ink646.xml"/><Relationship Id="rId410" Type="http://schemas.openxmlformats.org/officeDocument/2006/relationships/image" Target="../media/image715.png"/><Relationship Id="rId431" Type="http://schemas.openxmlformats.org/officeDocument/2006/relationships/customXml" Target="../ink/ink718.xml"/><Relationship Id="rId30" Type="http://schemas.openxmlformats.org/officeDocument/2006/relationships/image" Target="../media/image525.png"/><Relationship Id="rId105" Type="http://schemas.openxmlformats.org/officeDocument/2006/relationships/customXml" Target="../ink/ink555.xml"/><Relationship Id="rId126" Type="http://schemas.openxmlformats.org/officeDocument/2006/relationships/image" Target="../media/image573.png"/><Relationship Id="rId147" Type="http://schemas.openxmlformats.org/officeDocument/2006/relationships/customXml" Target="../ink/ink576.xml"/><Relationship Id="rId168" Type="http://schemas.openxmlformats.org/officeDocument/2006/relationships/image" Target="../media/image594.png"/><Relationship Id="rId312" Type="http://schemas.openxmlformats.org/officeDocument/2006/relationships/image" Target="../media/image666.png"/><Relationship Id="rId333" Type="http://schemas.openxmlformats.org/officeDocument/2006/relationships/customXml" Target="../ink/ink669.xml"/><Relationship Id="rId354" Type="http://schemas.openxmlformats.org/officeDocument/2006/relationships/image" Target="../media/image687.png"/><Relationship Id="rId51" Type="http://schemas.openxmlformats.org/officeDocument/2006/relationships/customXml" Target="../ink/ink528.xml"/><Relationship Id="rId72" Type="http://schemas.openxmlformats.org/officeDocument/2006/relationships/image" Target="../media/image546.png"/><Relationship Id="rId93" Type="http://schemas.openxmlformats.org/officeDocument/2006/relationships/customXml" Target="../ink/ink549.xml"/><Relationship Id="rId189" Type="http://schemas.openxmlformats.org/officeDocument/2006/relationships/customXml" Target="../ink/ink597.xml"/><Relationship Id="rId375" Type="http://schemas.openxmlformats.org/officeDocument/2006/relationships/customXml" Target="../ink/ink690.xml"/><Relationship Id="rId396" Type="http://schemas.openxmlformats.org/officeDocument/2006/relationships/image" Target="../media/image708.png"/><Relationship Id="rId3" Type="http://schemas.openxmlformats.org/officeDocument/2006/relationships/customXml" Target="../ink/ink504.xml"/><Relationship Id="rId214" Type="http://schemas.openxmlformats.org/officeDocument/2006/relationships/image" Target="../media/image617.png"/><Relationship Id="rId235" Type="http://schemas.openxmlformats.org/officeDocument/2006/relationships/customXml" Target="../ink/ink620.xml"/><Relationship Id="rId256" Type="http://schemas.openxmlformats.org/officeDocument/2006/relationships/image" Target="../media/image638.png"/><Relationship Id="rId277" Type="http://schemas.openxmlformats.org/officeDocument/2006/relationships/customXml" Target="../ink/ink641.xml"/><Relationship Id="rId298" Type="http://schemas.openxmlformats.org/officeDocument/2006/relationships/image" Target="../media/image659.png"/><Relationship Id="rId400" Type="http://schemas.openxmlformats.org/officeDocument/2006/relationships/image" Target="../media/image710.png"/><Relationship Id="rId421" Type="http://schemas.openxmlformats.org/officeDocument/2006/relationships/customXml" Target="../ink/ink713.xml"/><Relationship Id="rId116" Type="http://schemas.openxmlformats.org/officeDocument/2006/relationships/image" Target="../media/image568.png"/><Relationship Id="rId137" Type="http://schemas.openxmlformats.org/officeDocument/2006/relationships/customXml" Target="../ink/ink571.xml"/><Relationship Id="rId158" Type="http://schemas.openxmlformats.org/officeDocument/2006/relationships/image" Target="../media/image589.png"/><Relationship Id="rId302" Type="http://schemas.openxmlformats.org/officeDocument/2006/relationships/image" Target="../media/image661.png"/><Relationship Id="rId323" Type="http://schemas.openxmlformats.org/officeDocument/2006/relationships/customXml" Target="../ink/ink664.xml"/><Relationship Id="rId344" Type="http://schemas.openxmlformats.org/officeDocument/2006/relationships/image" Target="../media/image682.png"/><Relationship Id="rId20" Type="http://schemas.openxmlformats.org/officeDocument/2006/relationships/image" Target="../media/image520.png"/><Relationship Id="rId41" Type="http://schemas.openxmlformats.org/officeDocument/2006/relationships/customXml" Target="../ink/ink523.xml"/><Relationship Id="rId62" Type="http://schemas.openxmlformats.org/officeDocument/2006/relationships/image" Target="../media/image541.png"/><Relationship Id="rId83" Type="http://schemas.openxmlformats.org/officeDocument/2006/relationships/customXml" Target="../ink/ink544.xml"/><Relationship Id="rId179" Type="http://schemas.openxmlformats.org/officeDocument/2006/relationships/customXml" Target="../ink/ink592.xml"/><Relationship Id="rId365" Type="http://schemas.openxmlformats.org/officeDocument/2006/relationships/customXml" Target="../ink/ink685.xml"/><Relationship Id="rId386" Type="http://schemas.openxmlformats.org/officeDocument/2006/relationships/image" Target="../media/image703.png"/><Relationship Id="rId190" Type="http://schemas.openxmlformats.org/officeDocument/2006/relationships/image" Target="../media/image605.png"/><Relationship Id="rId204" Type="http://schemas.openxmlformats.org/officeDocument/2006/relationships/image" Target="../media/image612.png"/><Relationship Id="rId225" Type="http://schemas.openxmlformats.org/officeDocument/2006/relationships/customXml" Target="../ink/ink615.xml"/><Relationship Id="rId246" Type="http://schemas.openxmlformats.org/officeDocument/2006/relationships/image" Target="../media/image633.png"/><Relationship Id="rId267" Type="http://schemas.openxmlformats.org/officeDocument/2006/relationships/customXml" Target="../ink/ink636.xml"/><Relationship Id="rId288" Type="http://schemas.openxmlformats.org/officeDocument/2006/relationships/image" Target="../media/image654.png"/><Relationship Id="rId411" Type="http://schemas.openxmlformats.org/officeDocument/2006/relationships/customXml" Target="../ink/ink708.xml"/><Relationship Id="rId432" Type="http://schemas.openxmlformats.org/officeDocument/2006/relationships/image" Target="../media/image726.png"/><Relationship Id="rId106" Type="http://schemas.openxmlformats.org/officeDocument/2006/relationships/image" Target="../media/image563.png"/><Relationship Id="rId127" Type="http://schemas.openxmlformats.org/officeDocument/2006/relationships/customXml" Target="../ink/ink566.xml"/><Relationship Id="rId313" Type="http://schemas.openxmlformats.org/officeDocument/2006/relationships/customXml" Target="../ink/ink659.xml"/><Relationship Id="rId10" Type="http://schemas.openxmlformats.org/officeDocument/2006/relationships/image" Target="../media/image515.png"/><Relationship Id="rId31" Type="http://schemas.openxmlformats.org/officeDocument/2006/relationships/customXml" Target="../ink/ink518.xml"/><Relationship Id="rId52" Type="http://schemas.openxmlformats.org/officeDocument/2006/relationships/image" Target="../media/image536.png"/><Relationship Id="rId73" Type="http://schemas.openxmlformats.org/officeDocument/2006/relationships/customXml" Target="../ink/ink539.xml"/><Relationship Id="rId94" Type="http://schemas.openxmlformats.org/officeDocument/2006/relationships/image" Target="../media/image557.png"/><Relationship Id="rId148" Type="http://schemas.openxmlformats.org/officeDocument/2006/relationships/image" Target="../media/image584.png"/><Relationship Id="rId169" Type="http://schemas.openxmlformats.org/officeDocument/2006/relationships/customXml" Target="../ink/ink587.xml"/><Relationship Id="rId334" Type="http://schemas.openxmlformats.org/officeDocument/2006/relationships/image" Target="../media/image677.png"/><Relationship Id="rId355" Type="http://schemas.openxmlformats.org/officeDocument/2006/relationships/customXml" Target="../ink/ink680.xml"/><Relationship Id="rId376" Type="http://schemas.openxmlformats.org/officeDocument/2006/relationships/image" Target="../media/image698.png"/><Relationship Id="rId397" Type="http://schemas.openxmlformats.org/officeDocument/2006/relationships/customXml" Target="../ink/ink701.xml"/><Relationship Id="rId4" Type="http://schemas.openxmlformats.org/officeDocument/2006/relationships/image" Target="../media/image512.png"/><Relationship Id="rId180" Type="http://schemas.openxmlformats.org/officeDocument/2006/relationships/image" Target="../media/image600.png"/><Relationship Id="rId215" Type="http://schemas.openxmlformats.org/officeDocument/2006/relationships/customXml" Target="../ink/ink610.xml"/><Relationship Id="rId236" Type="http://schemas.openxmlformats.org/officeDocument/2006/relationships/image" Target="../media/image628.png"/><Relationship Id="rId257" Type="http://schemas.openxmlformats.org/officeDocument/2006/relationships/customXml" Target="../ink/ink631.xml"/><Relationship Id="rId278" Type="http://schemas.openxmlformats.org/officeDocument/2006/relationships/image" Target="../media/image649.png"/><Relationship Id="rId401" Type="http://schemas.openxmlformats.org/officeDocument/2006/relationships/customXml" Target="../ink/ink703.xml"/><Relationship Id="rId422" Type="http://schemas.openxmlformats.org/officeDocument/2006/relationships/image" Target="../media/image721.png"/><Relationship Id="rId303" Type="http://schemas.openxmlformats.org/officeDocument/2006/relationships/customXml" Target="../ink/ink654.xml"/><Relationship Id="rId42" Type="http://schemas.openxmlformats.org/officeDocument/2006/relationships/image" Target="../media/image531.png"/><Relationship Id="rId84" Type="http://schemas.openxmlformats.org/officeDocument/2006/relationships/image" Target="../media/image552.png"/><Relationship Id="rId138" Type="http://schemas.openxmlformats.org/officeDocument/2006/relationships/image" Target="../media/image579.png"/><Relationship Id="rId345" Type="http://schemas.openxmlformats.org/officeDocument/2006/relationships/customXml" Target="../ink/ink675.xml"/><Relationship Id="rId387" Type="http://schemas.openxmlformats.org/officeDocument/2006/relationships/customXml" Target="../ink/ink696.xml"/><Relationship Id="rId191" Type="http://schemas.openxmlformats.org/officeDocument/2006/relationships/customXml" Target="../ink/ink598.xml"/><Relationship Id="rId205" Type="http://schemas.openxmlformats.org/officeDocument/2006/relationships/customXml" Target="../ink/ink605.xml"/><Relationship Id="rId247" Type="http://schemas.openxmlformats.org/officeDocument/2006/relationships/customXml" Target="../ink/ink626.xml"/><Relationship Id="rId412" Type="http://schemas.openxmlformats.org/officeDocument/2006/relationships/image" Target="../media/image716.png"/><Relationship Id="rId107" Type="http://schemas.openxmlformats.org/officeDocument/2006/relationships/customXml" Target="../ink/ink556.xml"/><Relationship Id="rId289" Type="http://schemas.openxmlformats.org/officeDocument/2006/relationships/customXml" Target="../ink/ink647.xml"/><Relationship Id="rId11" Type="http://schemas.openxmlformats.org/officeDocument/2006/relationships/customXml" Target="../ink/ink508.xml"/><Relationship Id="rId53" Type="http://schemas.openxmlformats.org/officeDocument/2006/relationships/customXml" Target="../ink/ink529.xml"/><Relationship Id="rId149" Type="http://schemas.openxmlformats.org/officeDocument/2006/relationships/customXml" Target="../ink/ink577.xml"/><Relationship Id="rId314" Type="http://schemas.openxmlformats.org/officeDocument/2006/relationships/image" Target="../media/image667.png"/><Relationship Id="rId356" Type="http://schemas.openxmlformats.org/officeDocument/2006/relationships/image" Target="../media/image688.png"/><Relationship Id="rId398" Type="http://schemas.openxmlformats.org/officeDocument/2006/relationships/image" Target="../media/image709.png"/><Relationship Id="rId95" Type="http://schemas.openxmlformats.org/officeDocument/2006/relationships/customXml" Target="../ink/ink550.xml"/><Relationship Id="rId160" Type="http://schemas.openxmlformats.org/officeDocument/2006/relationships/image" Target="../media/image590.png"/><Relationship Id="rId216" Type="http://schemas.openxmlformats.org/officeDocument/2006/relationships/image" Target="../media/image618.png"/><Relationship Id="rId423" Type="http://schemas.openxmlformats.org/officeDocument/2006/relationships/customXml" Target="../ink/ink714.xml"/><Relationship Id="rId258" Type="http://schemas.openxmlformats.org/officeDocument/2006/relationships/image" Target="../media/image639.png"/><Relationship Id="rId22" Type="http://schemas.openxmlformats.org/officeDocument/2006/relationships/image" Target="../media/image521.png"/><Relationship Id="rId64" Type="http://schemas.openxmlformats.org/officeDocument/2006/relationships/image" Target="../media/image542.png"/><Relationship Id="rId118" Type="http://schemas.openxmlformats.org/officeDocument/2006/relationships/image" Target="../media/image569.png"/><Relationship Id="rId325" Type="http://schemas.openxmlformats.org/officeDocument/2006/relationships/customXml" Target="../ink/ink665.xml"/><Relationship Id="rId367" Type="http://schemas.openxmlformats.org/officeDocument/2006/relationships/customXml" Target="../ink/ink686.xml"/><Relationship Id="rId171" Type="http://schemas.openxmlformats.org/officeDocument/2006/relationships/customXml" Target="../ink/ink588.xml"/><Relationship Id="rId227" Type="http://schemas.openxmlformats.org/officeDocument/2006/relationships/customXml" Target="../ink/ink616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78.xml"/><Relationship Id="rId299" Type="http://schemas.openxmlformats.org/officeDocument/2006/relationships/customXml" Target="../ink/ink869.xml"/><Relationship Id="rId21" Type="http://schemas.openxmlformats.org/officeDocument/2006/relationships/customXml" Target="../ink/ink730.xml"/><Relationship Id="rId63" Type="http://schemas.openxmlformats.org/officeDocument/2006/relationships/customXml" Target="../ink/ink751.xml"/><Relationship Id="rId159" Type="http://schemas.openxmlformats.org/officeDocument/2006/relationships/customXml" Target="../ink/ink799.xml"/><Relationship Id="rId324" Type="http://schemas.openxmlformats.org/officeDocument/2006/relationships/image" Target="../media/image890.png"/><Relationship Id="rId366" Type="http://schemas.openxmlformats.org/officeDocument/2006/relationships/image" Target="../media/image911.png"/><Relationship Id="rId170" Type="http://schemas.openxmlformats.org/officeDocument/2006/relationships/image" Target="../media/image813.png"/><Relationship Id="rId226" Type="http://schemas.openxmlformats.org/officeDocument/2006/relationships/image" Target="../media/image841.png"/><Relationship Id="rId433" Type="http://schemas.openxmlformats.org/officeDocument/2006/relationships/customXml" Target="../ink/ink936.xml"/><Relationship Id="rId268" Type="http://schemas.openxmlformats.org/officeDocument/2006/relationships/image" Target="../media/image862.png"/><Relationship Id="rId32" Type="http://schemas.openxmlformats.org/officeDocument/2006/relationships/image" Target="../media/image744.png"/><Relationship Id="rId74" Type="http://schemas.openxmlformats.org/officeDocument/2006/relationships/image" Target="../media/image765.png"/><Relationship Id="rId128" Type="http://schemas.openxmlformats.org/officeDocument/2006/relationships/image" Target="../media/image792.png"/><Relationship Id="rId335" Type="http://schemas.openxmlformats.org/officeDocument/2006/relationships/customXml" Target="../ink/ink887.xml"/><Relationship Id="rId377" Type="http://schemas.openxmlformats.org/officeDocument/2006/relationships/customXml" Target="../ink/ink908.xml"/><Relationship Id="rId5" Type="http://schemas.openxmlformats.org/officeDocument/2006/relationships/customXml" Target="../ink/ink722.xml"/><Relationship Id="rId181" Type="http://schemas.openxmlformats.org/officeDocument/2006/relationships/customXml" Target="../ink/ink810.xml"/><Relationship Id="rId237" Type="http://schemas.openxmlformats.org/officeDocument/2006/relationships/customXml" Target="../ink/ink838.xml"/><Relationship Id="rId402" Type="http://schemas.openxmlformats.org/officeDocument/2006/relationships/image" Target="../media/image929.png"/><Relationship Id="rId279" Type="http://schemas.openxmlformats.org/officeDocument/2006/relationships/customXml" Target="../ink/ink859.xml"/><Relationship Id="rId444" Type="http://schemas.openxmlformats.org/officeDocument/2006/relationships/image" Target="../media/image950.png"/><Relationship Id="rId43" Type="http://schemas.openxmlformats.org/officeDocument/2006/relationships/customXml" Target="../ink/ink741.xml"/><Relationship Id="rId139" Type="http://schemas.openxmlformats.org/officeDocument/2006/relationships/customXml" Target="../ink/ink789.xml"/><Relationship Id="rId290" Type="http://schemas.openxmlformats.org/officeDocument/2006/relationships/image" Target="../media/image873.png"/><Relationship Id="rId304" Type="http://schemas.openxmlformats.org/officeDocument/2006/relationships/image" Target="../media/image880.png"/><Relationship Id="rId346" Type="http://schemas.openxmlformats.org/officeDocument/2006/relationships/image" Target="../media/image901.png"/><Relationship Id="rId388" Type="http://schemas.openxmlformats.org/officeDocument/2006/relationships/image" Target="../media/image922.png"/><Relationship Id="rId85" Type="http://schemas.openxmlformats.org/officeDocument/2006/relationships/customXml" Target="../ink/ink762.xml"/><Relationship Id="rId150" Type="http://schemas.openxmlformats.org/officeDocument/2006/relationships/image" Target="../media/image803.png"/><Relationship Id="rId192" Type="http://schemas.openxmlformats.org/officeDocument/2006/relationships/image" Target="../media/image824.png"/><Relationship Id="rId206" Type="http://schemas.openxmlformats.org/officeDocument/2006/relationships/image" Target="../media/image831.png"/><Relationship Id="rId413" Type="http://schemas.openxmlformats.org/officeDocument/2006/relationships/customXml" Target="../ink/ink926.xml"/><Relationship Id="rId248" Type="http://schemas.openxmlformats.org/officeDocument/2006/relationships/image" Target="../media/image852.png"/><Relationship Id="rId455" Type="http://schemas.openxmlformats.org/officeDocument/2006/relationships/customXml" Target="../ink/ink947.xml"/><Relationship Id="rId12" Type="http://schemas.openxmlformats.org/officeDocument/2006/relationships/image" Target="../media/image734.png"/><Relationship Id="rId108" Type="http://schemas.openxmlformats.org/officeDocument/2006/relationships/image" Target="../media/image782.png"/><Relationship Id="rId315" Type="http://schemas.openxmlformats.org/officeDocument/2006/relationships/customXml" Target="../ink/ink877.xml"/><Relationship Id="rId357" Type="http://schemas.openxmlformats.org/officeDocument/2006/relationships/customXml" Target="../ink/ink898.xml"/><Relationship Id="rId54" Type="http://schemas.openxmlformats.org/officeDocument/2006/relationships/image" Target="../media/image755.png"/><Relationship Id="rId96" Type="http://schemas.openxmlformats.org/officeDocument/2006/relationships/image" Target="../media/image776.png"/><Relationship Id="rId161" Type="http://schemas.openxmlformats.org/officeDocument/2006/relationships/customXml" Target="../ink/ink800.xml"/><Relationship Id="rId217" Type="http://schemas.openxmlformats.org/officeDocument/2006/relationships/customXml" Target="../ink/ink828.xml"/><Relationship Id="rId399" Type="http://schemas.openxmlformats.org/officeDocument/2006/relationships/customXml" Target="../ink/ink919.xml"/><Relationship Id="rId259" Type="http://schemas.openxmlformats.org/officeDocument/2006/relationships/customXml" Target="../ink/ink849.xml"/><Relationship Id="rId424" Type="http://schemas.openxmlformats.org/officeDocument/2006/relationships/image" Target="../media/image940.png"/><Relationship Id="rId23" Type="http://schemas.openxmlformats.org/officeDocument/2006/relationships/customXml" Target="../ink/ink731.xml"/><Relationship Id="rId119" Type="http://schemas.openxmlformats.org/officeDocument/2006/relationships/customXml" Target="../ink/ink779.xml"/><Relationship Id="rId270" Type="http://schemas.openxmlformats.org/officeDocument/2006/relationships/image" Target="../media/image863.png"/><Relationship Id="rId291" Type="http://schemas.openxmlformats.org/officeDocument/2006/relationships/customXml" Target="../ink/ink865.xml"/><Relationship Id="rId305" Type="http://schemas.openxmlformats.org/officeDocument/2006/relationships/customXml" Target="../ink/ink872.xml"/><Relationship Id="rId326" Type="http://schemas.openxmlformats.org/officeDocument/2006/relationships/image" Target="../media/image891.png"/><Relationship Id="rId347" Type="http://schemas.openxmlformats.org/officeDocument/2006/relationships/customXml" Target="../ink/ink893.xml"/><Relationship Id="rId44" Type="http://schemas.openxmlformats.org/officeDocument/2006/relationships/image" Target="../media/image750.png"/><Relationship Id="rId65" Type="http://schemas.openxmlformats.org/officeDocument/2006/relationships/customXml" Target="../ink/ink752.xml"/><Relationship Id="rId86" Type="http://schemas.openxmlformats.org/officeDocument/2006/relationships/image" Target="../media/image771.png"/><Relationship Id="rId130" Type="http://schemas.openxmlformats.org/officeDocument/2006/relationships/image" Target="../media/image793.png"/><Relationship Id="rId151" Type="http://schemas.openxmlformats.org/officeDocument/2006/relationships/customXml" Target="../ink/ink795.xml"/><Relationship Id="rId368" Type="http://schemas.openxmlformats.org/officeDocument/2006/relationships/image" Target="../media/image912.png"/><Relationship Id="rId389" Type="http://schemas.openxmlformats.org/officeDocument/2006/relationships/customXml" Target="../ink/ink914.xml"/><Relationship Id="rId172" Type="http://schemas.openxmlformats.org/officeDocument/2006/relationships/image" Target="../media/image814.png"/><Relationship Id="rId193" Type="http://schemas.openxmlformats.org/officeDocument/2006/relationships/customXml" Target="../ink/ink816.xml"/><Relationship Id="rId207" Type="http://schemas.openxmlformats.org/officeDocument/2006/relationships/customXml" Target="../ink/ink823.xml"/><Relationship Id="rId228" Type="http://schemas.openxmlformats.org/officeDocument/2006/relationships/image" Target="../media/image842.png"/><Relationship Id="rId249" Type="http://schemas.openxmlformats.org/officeDocument/2006/relationships/customXml" Target="../ink/ink844.xml"/><Relationship Id="rId414" Type="http://schemas.openxmlformats.org/officeDocument/2006/relationships/image" Target="../media/image935.png"/><Relationship Id="rId435" Type="http://schemas.openxmlformats.org/officeDocument/2006/relationships/customXml" Target="../ink/ink937.xml"/><Relationship Id="rId456" Type="http://schemas.openxmlformats.org/officeDocument/2006/relationships/image" Target="../media/image956.png"/><Relationship Id="rId13" Type="http://schemas.openxmlformats.org/officeDocument/2006/relationships/customXml" Target="../ink/ink726.xml"/><Relationship Id="rId109" Type="http://schemas.openxmlformats.org/officeDocument/2006/relationships/customXml" Target="../ink/ink774.xml"/><Relationship Id="rId260" Type="http://schemas.openxmlformats.org/officeDocument/2006/relationships/image" Target="../media/image858.png"/><Relationship Id="rId281" Type="http://schemas.openxmlformats.org/officeDocument/2006/relationships/customXml" Target="../ink/ink860.xml"/><Relationship Id="rId316" Type="http://schemas.openxmlformats.org/officeDocument/2006/relationships/image" Target="../media/image886.png"/><Relationship Id="rId337" Type="http://schemas.openxmlformats.org/officeDocument/2006/relationships/customXml" Target="../ink/ink888.xml"/><Relationship Id="rId34" Type="http://schemas.openxmlformats.org/officeDocument/2006/relationships/image" Target="../media/image745.png"/><Relationship Id="rId55" Type="http://schemas.openxmlformats.org/officeDocument/2006/relationships/customXml" Target="../ink/ink747.xml"/><Relationship Id="rId76" Type="http://schemas.openxmlformats.org/officeDocument/2006/relationships/image" Target="../media/image766.png"/><Relationship Id="rId97" Type="http://schemas.openxmlformats.org/officeDocument/2006/relationships/customXml" Target="../ink/ink768.xml"/><Relationship Id="rId120" Type="http://schemas.openxmlformats.org/officeDocument/2006/relationships/image" Target="../media/image788.png"/><Relationship Id="rId141" Type="http://schemas.openxmlformats.org/officeDocument/2006/relationships/customXml" Target="../ink/ink790.xml"/><Relationship Id="rId358" Type="http://schemas.openxmlformats.org/officeDocument/2006/relationships/image" Target="../media/image907.png"/><Relationship Id="rId379" Type="http://schemas.openxmlformats.org/officeDocument/2006/relationships/customXml" Target="../ink/ink909.xml"/><Relationship Id="rId7" Type="http://schemas.openxmlformats.org/officeDocument/2006/relationships/customXml" Target="../ink/ink723.xml"/><Relationship Id="rId162" Type="http://schemas.openxmlformats.org/officeDocument/2006/relationships/image" Target="../media/image809.png"/><Relationship Id="rId183" Type="http://schemas.openxmlformats.org/officeDocument/2006/relationships/customXml" Target="../ink/ink811.xml"/><Relationship Id="rId218" Type="http://schemas.openxmlformats.org/officeDocument/2006/relationships/image" Target="../media/image837.png"/><Relationship Id="rId239" Type="http://schemas.openxmlformats.org/officeDocument/2006/relationships/customXml" Target="../ink/ink839.xml"/><Relationship Id="rId390" Type="http://schemas.openxmlformats.org/officeDocument/2006/relationships/image" Target="../media/image923.png"/><Relationship Id="rId404" Type="http://schemas.openxmlformats.org/officeDocument/2006/relationships/image" Target="../media/image930.png"/><Relationship Id="rId425" Type="http://schemas.openxmlformats.org/officeDocument/2006/relationships/customXml" Target="../ink/ink932.xml"/><Relationship Id="rId446" Type="http://schemas.openxmlformats.org/officeDocument/2006/relationships/image" Target="../media/image951.png"/><Relationship Id="rId250" Type="http://schemas.openxmlformats.org/officeDocument/2006/relationships/image" Target="../media/image853.png"/><Relationship Id="rId271" Type="http://schemas.openxmlformats.org/officeDocument/2006/relationships/customXml" Target="../ink/ink855.xml"/><Relationship Id="rId292" Type="http://schemas.openxmlformats.org/officeDocument/2006/relationships/image" Target="../media/image874.png"/><Relationship Id="rId306" Type="http://schemas.openxmlformats.org/officeDocument/2006/relationships/image" Target="../media/image881.png"/><Relationship Id="rId24" Type="http://schemas.openxmlformats.org/officeDocument/2006/relationships/image" Target="../media/image740.png"/><Relationship Id="rId45" Type="http://schemas.openxmlformats.org/officeDocument/2006/relationships/customXml" Target="../ink/ink742.xml"/><Relationship Id="rId66" Type="http://schemas.openxmlformats.org/officeDocument/2006/relationships/image" Target="../media/image761.png"/><Relationship Id="rId87" Type="http://schemas.openxmlformats.org/officeDocument/2006/relationships/customXml" Target="../ink/ink763.xml"/><Relationship Id="rId110" Type="http://schemas.openxmlformats.org/officeDocument/2006/relationships/image" Target="../media/image783.png"/><Relationship Id="rId131" Type="http://schemas.openxmlformats.org/officeDocument/2006/relationships/customXml" Target="../ink/ink785.xml"/><Relationship Id="rId327" Type="http://schemas.openxmlformats.org/officeDocument/2006/relationships/customXml" Target="../ink/ink883.xml"/><Relationship Id="rId348" Type="http://schemas.openxmlformats.org/officeDocument/2006/relationships/image" Target="../media/image902.png"/><Relationship Id="rId369" Type="http://schemas.openxmlformats.org/officeDocument/2006/relationships/customXml" Target="../ink/ink904.xml"/><Relationship Id="rId152" Type="http://schemas.openxmlformats.org/officeDocument/2006/relationships/image" Target="../media/image804.png"/><Relationship Id="rId173" Type="http://schemas.openxmlformats.org/officeDocument/2006/relationships/customXml" Target="../ink/ink806.xml"/><Relationship Id="rId194" Type="http://schemas.openxmlformats.org/officeDocument/2006/relationships/image" Target="../media/image825.png"/><Relationship Id="rId208" Type="http://schemas.openxmlformats.org/officeDocument/2006/relationships/image" Target="../media/image832.png"/><Relationship Id="rId229" Type="http://schemas.openxmlformats.org/officeDocument/2006/relationships/customXml" Target="../ink/ink834.xml"/><Relationship Id="rId380" Type="http://schemas.openxmlformats.org/officeDocument/2006/relationships/image" Target="../media/image918.png"/><Relationship Id="rId415" Type="http://schemas.openxmlformats.org/officeDocument/2006/relationships/customXml" Target="../ink/ink927.xml"/><Relationship Id="rId436" Type="http://schemas.openxmlformats.org/officeDocument/2006/relationships/image" Target="../media/image946.png"/><Relationship Id="rId457" Type="http://schemas.openxmlformats.org/officeDocument/2006/relationships/customXml" Target="../ink/ink948.xml"/><Relationship Id="rId240" Type="http://schemas.openxmlformats.org/officeDocument/2006/relationships/image" Target="../media/image848.png"/><Relationship Id="rId261" Type="http://schemas.openxmlformats.org/officeDocument/2006/relationships/customXml" Target="../ink/ink850.xml"/><Relationship Id="rId14" Type="http://schemas.openxmlformats.org/officeDocument/2006/relationships/image" Target="../media/image735.png"/><Relationship Id="rId35" Type="http://schemas.openxmlformats.org/officeDocument/2006/relationships/customXml" Target="../ink/ink737.xml"/><Relationship Id="rId56" Type="http://schemas.openxmlformats.org/officeDocument/2006/relationships/image" Target="../media/image756.png"/><Relationship Id="rId77" Type="http://schemas.openxmlformats.org/officeDocument/2006/relationships/customXml" Target="../ink/ink758.xml"/><Relationship Id="rId100" Type="http://schemas.openxmlformats.org/officeDocument/2006/relationships/image" Target="../media/image778.png"/><Relationship Id="rId282" Type="http://schemas.openxmlformats.org/officeDocument/2006/relationships/image" Target="../media/image869.png"/><Relationship Id="rId317" Type="http://schemas.openxmlformats.org/officeDocument/2006/relationships/customXml" Target="../ink/ink878.xml"/><Relationship Id="rId338" Type="http://schemas.openxmlformats.org/officeDocument/2006/relationships/image" Target="../media/image897.png"/><Relationship Id="rId359" Type="http://schemas.openxmlformats.org/officeDocument/2006/relationships/customXml" Target="../ink/ink899.xml"/><Relationship Id="rId8" Type="http://schemas.openxmlformats.org/officeDocument/2006/relationships/image" Target="../media/image732.png"/><Relationship Id="rId98" Type="http://schemas.openxmlformats.org/officeDocument/2006/relationships/image" Target="../media/image777.png"/><Relationship Id="rId121" Type="http://schemas.openxmlformats.org/officeDocument/2006/relationships/customXml" Target="../ink/ink780.xml"/><Relationship Id="rId142" Type="http://schemas.openxmlformats.org/officeDocument/2006/relationships/image" Target="../media/image799.png"/><Relationship Id="rId163" Type="http://schemas.openxmlformats.org/officeDocument/2006/relationships/customXml" Target="../ink/ink801.xml"/><Relationship Id="rId184" Type="http://schemas.openxmlformats.org/officeDocument/2006/relationships/image" Target="../media/image820.png"/><Relationship Id="rId219" Type="http://schemas.openxmlformats.org/officeDocument/2006/relationships/customXml" Target="../ink/ink829.xml"/><Relationship Id="rId370" Type="http://schemas.openxmlformats.org/officeDocument/2006/relationships/image" Target="../media/image913.png"/><Relationship Id="rId391" Type="http://schemas.openxmlformats.org/officeDocument/2006/relationships/customXml" Target="../ink/ink915.xml"/><Relationship Id="rId405" Type="http://schemas.openxmlformats.org/officeDocument/2006/relationships/customXml" Target="../ink/ink922.xml"/><Relationship Id="rId426" Type="http://schemas.openxmlformats.org/officeDocument/2006/relationships/image" Target="../media/image941.png"/><Relationship Id="rId447" Type="http://schemas.openxmlformats.org/officeDocument/2006/relationships/customXml" Target="../ink/ink943.xml"/><Relationship Id="rId230" Type="http://schemas.openxmlformats.org/officeDocument/2006/relationships/image" Target="../media/image843.png"/><Relationship Id="rId251" Type="http://schemas.openxmlformats.org/officeDocument/2006/relationships/customXml" Target="../ink/ink845.xml"/><Relationship Id="rId25" Type="http://schemas.openxmlformats.org/officeDocument/2006/relationships/customXml" Target="../ink/ink732.xml"/><Relationship Id="rId46" Type="http://schemas.openxmlformats.org/officeDocument/2006/relationships/image" Target="../media/image751.png"/><Relationship Id="rId67" Type="http://schemas.openxmlformats.org/officeDocument/2006/relationships/customXml" Target="../ink/ink753.xml"/><Relationship Id="rId272" Type="http://schemas.openxmlformats.org/officeDocument/2006/relationships/image" Target="../media/image864.png"/><Relationship Id="rId293" Type="http://schemas.openxmlformats.org/officeDocument/2006/relationships/customXml" Target="../ink/ink866.xml"/><Relationship Id="rId307" Type="http://schemas.openxmlformats.org/officeDocument/2006/relationships/customXml" Target="../ink/ink873.xml"/><Relationship Id="rId328" Type="http://schemas.openxmlformats.org/officeDocument/2006/relationships/image" Target="../media/image892.png"/><Relationship Id="rId349" Type="http://schemas.openxmlformats.org/officeDocument/2006/relationships/customXml" Target="../ink/ink894.xml"/><Relationship Id="rId88" Type="http://schemas.openxmlformats.org/officeDocument/2006/relationships/image" Target="../media/image772.png"/><Relationship Id="rId111" Type="http://schemas.openxmlformats.org/officeDocument/2006/relationships/customXml" Target="../ink/ink775.xml"/><Relationship Id="rId132" Type="http://schemas.openxmlformats.org/officeDocument/2006/relationships/image" Target="../media/image794.png"/><Relationship Id="rId153" Type="http://schemas.openxmlformats.org/officeDocument/2006/relationships/customXml" Target="../ink/ink796.xml"/><Relationship Id="rId174" Type="http://schemas.openxmlformats.org/officeDocument/2006/relationships/image" Target="../media/image815.png"/><Relationship Id="rId195" Type="http://schemas.openxmlformats.org/officeDocument/2006/relationships/customXml" Target="../ink/ink817.xml"/><Relationship Id="rId209" Type="http://schemas.openxmlformats.org/officeDocument/2006/relationships/customXml" Target="../ink/ink824.xml"/><Relationship Id="rId360" Type="http://schemas.openxmlformats.org/officeDocument/2006/relationships/image" Target="../media/image908.png"/><Relationship Id="rId381" Type="http://schemas.openxmlformats.org/officeDocument/2006/relationships/customXml" Target="../ink/ink910.xml"/><Relationship Id="rId416" Type="http://schemas.openxmlformats.org/officeDocument/2006/relationships/image" Target="../media/image936.png"/><Relationship Id="rId220" Type="http://schemas.openxmlformats.org/officeDocument/2006/relationships/image" Target="../media/image838.png"/><Relationship Id="rId241" Type="http://schemas.openxmlformats.org/officeDocument/2006/relationships/customXml" Target="../ink/ink840.xml"/><Relationship Id="rId437" Type="http://schemas.openxmlformats.org/officeDocument/2006/relationships/customXml" Target="../ink/ink938.xml"/><Relationship Id="rId458" Type="http://schemas.openxmlformats.org/officeDocument/2006/relationships/image" Target="../media/image957.png"/><Relationship Id="rId15" Type="http://schemas.openxmlformats.org/officeDocument/2006/relationships/customXml" Target="../ink/ink727.xml"/><Relationship Id="rId36" Type="http://schemas.openxmlformats.org/officeDocument/2006/relationships/image" Target="../media/image746.png"/><Relationship Id="rId57" Type="http://schemas.openxmlformats.org/officeDocument/2006/relationships/customXml" Target="../ink/ink748.xml"/><Relationship Id="rId262" Type="http://schemas.openxmlformats.org/officeDocument/2006/relationships/image" Target="../media/image859.png"/><Relationship Id="rId283" Type="http://schemas.openxmlformats.org/officeDocument/2006/relationships/customXml" Target="../ink/ink861.xml"/><Relationship Id="rId318" Type="http://schemas.openxmlformats.org/officeDocument/2006/relationships/image" Target="../media/image887.png"/><Relationship Id="rId339" Type="http://schemas.openxmlformats.org/officeDocument/2006/relationships/customXml" Target="../ink/ink889.xml"/><Relationship Id="rId78" Type="http://schemas.openxmlformats.org/officeDocument/2006/relationships/image" Target="../media/image767.png"/><Relationship Id="rId99" Type="http://schemas.openxmlformats.org/officeDocument/2006/relationships/customXml" Target="../ink/ink769.xml"/><Relationship Id="rId101" Type="http://schemas.openxmlformats.org/officeDocument/2006/relationships/customXml" Target="../ink/ink770.xml"/><Relationship Id="rId122" Type="http://schemas.openxmlformats.org/officeDocument/2006/relationships/image" Target="../media/image789.png"/><Relationship Id="rId143" Type="http://schemas.openxmlformats.org/officeDocument/2006/relationships/customXml" Target="../ink/ink791.xml"/><Relationship Id="rId164" Type="http://schemas.openxmlformats.org/officeDocument/2006/relationships/image" Target="../media/image810.png"/><Relationship Id="rId185" Type="http://schemas.openxmlformats.org/officeDocument/2006/relationships/customXml" Target="../ink/ink812.xml"/><Relationship Id="rId350" Type="http://schemas.openxmlformats.org/officeDocument/2006/relationships/image" Target="../media/image903.png"/><Relationship Id="rId371" Type="http://schemas.openxmlformats.org/officeDocument/2006/relationships/customXml" Target="../ink/ink905.xml"/><Relationship Id="rId406" Type="http://schemas.openxmlformats.org/officeDocument/2006/relationships/image" Target="../media/image931.png"/><Relationship Id="rId9" Type="http://schemas.openxmlformats.org/officeDocument/2006/relationships/customXml" Target="../ink/ink724.xml"/><Relationship Id="rId210" Type="http://schemas.openxmlformats.org/officeDocument/2006/relationships/image" Target="../media/image833.png"/><Relationship Id="rId392" Type="http://schemas.openxmlformats.org/officeDocument/2006/relationships/image" Target="../media/image924.png"/><Relationship Id="rId427" Type="http://schemas.openxmlformats.org/officeDocument/2006/relationships/customXml" Target="../ink/ink933.xml"/><Relationship Id="rId448" Type="http://schemas.openxmlformats.org/officeDocument/2006/relationships/image" Target="../media/image952.png"/><Relationship Id="rId26" Type="http://schemas.openxmlformats.org/officeDocument/2006/relationships/image" Target="../media/image741.png"/><Relationship Id="rId231" Type="http://schemas.openxmlformats.org/officeDocument/2006/relationships/customXml" Target="../ink/ink835.xml"/><Relationship Id="rId252" Type="http://schemas.openxmlformats.org/officeDocument/2006/relationships/image" Target="../media/image854.png"/><Relationship Id="rId273" Type="http://schemas.openxmlformats.org/officeDocument/2006/relationships/customXml" Target="../ink/ink856.xml"/><Relationship Id="rId294" Type="http://schemas.openxmlformats.org/officeDocument/2006/relationships/image" Target="../media/image875.png"/><Relationship Id="rId308" Type="http://schemas.openxmlformats.org/officeDocument/2006/relationships/image" Target="../media/image882.png"/><Relationship Id="rId329" Type="http://schemas.openxmlformats.org/officeDocument/2006/relationships/customXml" Target="../ink/ink884.xml"/><Relationship Id="rId47" Type="http://schemas.openxmlformats.org/officeDocument/2006/relationships/customXml" Target="../ink/ink743.xml"/><Relationship Id="rId68" Type="http://schemas.openxmlformats.org/officeDocument/2006/relationships/image" Target="../media/image762.png"/><Relationship Id="rId89" Type="http://schemas.openxmlformats.org/officeDocument/2006/relationships/customXml" Target="../ink/ink764.xml"/><Relationship Id="rId112" Type="http://schemas.openxmlformats.org/officeDocument/2006/relationships/image" Target="../media/image784.png"/><Relationship Id="rId133" Type="http://schemas.openxmlformats.org/officeDocument/2006/relationships/customXml" Target="../ink/ink786.xml"/><Relationship Id="rId154" Type="http://schemas.openxmlformats.org/officeDocument/2006/relationships/image" Target="../media/image805.png"/><Relationship Id="rId175" Type="http://schemas.openxmlformats.org/officeDocument/2006/relationships/customXml" Target="../ink/ink807.xml"/><Relationship Id="rId340" Type="http://schemas.openxmlformats.org/officeDocument/2006/relationships/image" Target="../media/image898.png"/><Relationship Id="rId361" Type="http://schemas.openxmlformats.org/officeDocument/2006/relationships/customXml" Target="../ink/ink900.xml"/><Relationship Id="rId196" Type="http://schemas.openxmlformats.org/officeDocument/2006/relationships/image" Target="../media/image826.png"/><Relationship Id="rId200" Type="http://schemas.openxmlformats.org/officeDocument/2006/relationships/image" Target="../media/image828.png"/><Relationship Id="rId382" Type="http://schemas.openxmlformats.org/officeDocument/2006/relationships/image" Target="../media/image919.png"/><Relationship Id="rId417" Type="http://schemas.openxmlformats.org/officeDocument/2006/relationships/customXml" Target="../ink/ink928.xml"/><Relationship Id="rId438" Type="http://schemas.openxmlformats.org/officeDocument/2006/relationships/image" Target="../media/image947.png"/><Relationship Id="rId459" Type="http://schemas.openxmlformats.org/officeDocument/2006/relationships/customXml" Target="../ink/ink949.xml"/><Relationship Id="rId16" Type="http://schemas.openxmlformats.org/officeDocument/2006/relationships/image" Target="../media/image736.png"/><Relationship Id="rId221" Type="http://schemas.openxmlformats.org/officeDocument/2006/relationships/customXml" Target="../ink/ink830.xml"/><Relationship Id="rId242" Type="http://schemas.openxmlformats.org/officeDocument/2006/relationships/image" Target="../media/image849.png"/><Relationship Id="rId263" Type="http://schemas.openxmlformats.org/officeDocument/2006/relationships/customXml" Target="../ink/ink851.xml"/><Relationship Id="rId284" Type="http://schemas.openxmlformats.org/officeDocument/2006/relationships/image" Target="../media/image870.png"/><Relationship Id="rId319" Type="http://schemas.openxmlformats.org/officeDocument/2006/relationships/customXml" Target="../ink/ink879.xml"/><Relationship Id="rId37" Type="http://schemas.openxmlformats.org/officeDocument/2006/relationships/customXml" Target="../ink/ink738.xml"/><Relationship Id="rId58" Type="http://schemas.openxmlformats.org/officeDocument/2006/relationships/image" Target="../media/image757.png"/><Relationship Id="rId79" Type="http://schemas.openxmlformats.org/officeDocument/2006/relationships/customXml" Target="../ink/ink759.xml"/><Relationship Id="rId102" Type="http://schemas.openxmlformats.org/officeDocument/2006/relationships/image" Target="../media/image779.png"/><Relationship Id="rId123" Type="http://schemas.openxmlformats.org/officeDocument/2006/relationships/customXml" Target="../ink/ink781.xml"/><Relationship Id="rId144" Type="http://schemas.openxmlformats.org/officeDocument/2006/relationships/image" Target="../media/image800.png"/><Relationship Id="rId330" Type="http://schemas.openxmlformats.org/officeDocument/2006/relationships/image" Target="../media/image893.png"/><Relationship Id="rId90" Type="http://schemas.openxmlformats.org/officeDocument/2006/relationships/image" Target="../media/image773.png"/><Relationship Id="rId165" Type="http://schemas.openxmlformats.org/officeDocument/2006/relationships/customXml" Target="../ink/ink802.xml"/><Relationship Id="rId186" Type="http://schemas.openxmlformats.org/officeDocument/2006/relationships/image" Target="../media/image821.png"/><Relationship Id="rId351" Type="http://schemas.openxmlformats.org/officeDocument/2006/relationships/customXml" Target="../ink/ink895.xml"/><Relationship Id="rId372" Type="http://schemas.openxmlformats.org/officeDocument/2006/relationships/image" Target="../media/image914.png"/><Relationship Id="rId393" Type="http://schemas.openxmlformats.org/officeDocument/2006/relationships/customXml" Target="../ink/ink916.xml"/><Relationship Id="rId407" Type="http://schemas.openxmlformats.org/officeDocument/2006/relationships/customXml" Target="../ink/ink923.xml"/><Relationship Id="rId428" Type="http://schemas.openxmlformats.org/officeDocument/2006/relationships/image" Target="../media/image942.png"/><Relationship Id="rId449" Type="http://schemas.openxmlformats.org/officeDocument/2006/relationships/customXml" Target="../ink/ink944.xml"/><Relationship Id="rId211" Type="http://schemas.openxmlformats.org/officeDocument/2006/relationships/customXml" Target="../ink/ink825.xml"/><Relationship Id="rId232" Type="http://schemas.openxmlformats.org/officeDocument/2006/relationships/image" Target="../media/image844.png"/><Relationship Id="rId253" Type="http://schemas.openxmlformats.org/officeDocument/2006/relationships/customXml" Target="../ink/ink846.xml"/><Relationship Id="rId274" Type="http://schemas.openxmlformats.org/officeDocument/2006/relationships/image" Target="../media/image865.png"/><Relationship Id="rId295" Type="http://schemas.openxmlformats.org/officeDocument/2006/relationships/customXml" Target="../ink/ink867.xml"/><Relationship Id="rId309" Type="http://schemas.openxmlformats.org/officeDocument/2006/relationships/customXml" Target="../ink/ink874.xml"/><Relationship Id="rId460" Type="http://schemas.openxmlformats.org/officeDocument/2006/relationships/image" Target="../media/image958.png"/><Relationship Id="rId27" Type="http://schemas.openxmlformats.org/officeDocument/2006/relationships/customXml" Target="../ink/ink733.xml"/><Relationship Id="rId48" Type="http://schemas.openxmlformats.org/officeDocument/2006/relationships/image" Target="../media/image752.png"/><Relationship Id="rId69" Type="http://schemas.openxmlformats.org/officeDocument/2006/relationships/customXml" Target="../ink/ink754.xml"/><Relationship Id="rId113" Type="http://schemas.openxmlformats.org/officeDocument/2006/relationships/customXml" Target="../ink/ink776.xml"/><Relationship Id="rId134" Type="http://schemas.openxmlformats.org/officeDocument/2006/relationships/image" Target="../media/image795.png"/><Relationship Id="rId320" Type="http://schemas.openxmlformats.org/officeDocument/2006/relationships/image" Target="../media/image888.png"/><Relationship Id="rId80" Type="http://schemas.openxmlformats.org/officeDocument/2006/relationships/image" Target="../media/image768.png"/><Relationship Id="rId155" Type="http://schemas.openxmlformats.org/officeDocument/2006/relationships/customXml" Target="../ink/ink797.xml"/><Relationship Id="rId176" Type="http://schemas.openxmlformats.org/officeDocument/2006/relationships/image" Target="../media/image816.png"/><Relationship Id="rId197" Type="http://schemas.openxmlformats.org/officeDocument/2006/relationships/customXml" Target="../ink/ink818.xml"/><Relationship Id="rId341" Type="http://schemas.openxmlformats.org/officeDocument/2006/relationships/customXml" Target="../ink/ink890.xml"/><Relationship Id="rId362" Type="http://schemas.openxmlformats.org/officeDocument/2006/relationships/image" Target="../media/image909.png"/><Relationship Id="rId383" Type="http://schemas.openxmlformats.org/officeDocument/2006/relationships/customXml" Target="../ink/ink911.xml"/><Relationship Id="rId418" Type="http://schemas.openxmlformats.org/officeDocument/2006/relationships/image" Target="../media/image937.png"/><Relationship Id="rId439" Type="http://schemas.openxmlformats.org/officeDocument/2006/relationships/customXml" Target="../ink/ink939.xml"/><Relationship Id="rId201" Type="http://schemas.openxmlformats.org/officeDocument/2006/relationships/customXml" Target="../ink/ink820.xml"/><Relationship Id="rId222" Type="http://schemas.openxmlformats.org/officeDocument/2006/relationships/image" Target="../media/image839.png"/><Relationship Id="rId243" Type="http://schemas.openxmlformats.org/officeDocument/2006/relationships/customXml" Target="../ink/ink841.xml"/><Relationship Id="rId264" Type="http://schemas.openxmlformats.org/officeDocument/2006/relationships/image" Target="../media/image860.png"/><Relationship Id="rId285" Type="http://schemas.openxmlformats.org/officeDocument/2006/relationships/customXml" Target="../ink/ink862.xml"/><Relationship Id="rId450" Type="http://schemas.openxmlformats.org/officeDocument/2006/relationships/image" Target="../media/image953.png"/><Relationship Id="rId17" Type="http://schemas.openxmlformats.org/officeDocument/2006/relationships/customXml" Target="../ink/ink728.xml"/><Relationship Id="rId38" Type="http://schemas.openxmlformats.org/officeDocument/2006/relationships/image" Target="../media/image747.png"/><Relationship Id="rId59" Type="http://schemas.openxmlformats.org/officeDocument/2006/relationships/customXml" Target="../ink/ink749.xml"/><Relationship Id="rId103" Type="http://schemas.openxmlformats.org/officeDocument/2006/relationships/customXml" Target="../ink/ink771.xml"/><Relationship Id="rId124" Type="http://schemas.openxmlformats.org/officeDocument/2006/relationships/image" Target="../media/image790.png"/><Relationship Id="rId310" Type="http://schemas.openxmlformats.org/officeDocument/2006/relationships/image" Target="../media/image883.png"/><Relationship Id="rId70" Type="http://schemas.openxmlformats.org/officeDocument/2006/relationships/image" Target="../media/image763.png"/><Relationship Id="rId91" Type="http://schemas.openxmlformats.org/officeDocument/2006/relationships/customXml" Target="../ink/ink765.xml"/><Relationship Id="rId145" Type="http://schemas.openxmlformats.org/officeDocument/2006/relationships/customXml" Target="../ink/ink792.xml"/><Relationship Id="rId166" Type="http://schemas.openxmlformats.org/officeDocument/2006/relationships/image" Target="../media/image811.png"/><Relationship Id="rId187" Type="http://schemas.openxmlformats.org/officeDocument/2006/relationships/customXml" Target="../ink/ink813.xml"/><Relationship Id="rId331" Type="http://schemas.openxmlformats.org/officeDocument/2006/relationships/customXml" Target="../ink/ink885.xml"/><Relationship Id="rId352" Type="http://schemas.openxmlformats.org/officeDocument/2006/relationships/image" Target="../media/image904.png"/><Relationship Id="rId373" Type="http://schemas.openxmlformats.org/officeDocument/2006/relationships/customXml" Target="../ink/ink906.xml"/><Relationship Id="rId394" Type="http://schemas.openxmlformats.org/officeDocument/2006/relationships/image" Target="../media/image925.png"/><Relationship Id="rId408" Type="http://schemas.openxmlformats.org/officeDocument/2006/relationships/image" Target="../media/image932.png"/><Relationship Id="rId429" Type="http://schemas.openxmlformats.org/officeDocument/2006/relationships/customXml" Target="../ink/ink93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834.png"/><Relationship Id="rId233" Type="http://schemas.openxmlformats.org/officeDocument/2006/relationships/customXml" Target="../ink/ink836.xml"/><Relationship Id="rId254" Type="http://schemas.openxmlformats.org/officeDocument/2006/relationships/image" Target="../media/image855.png"/><Relationship Id="rId440" Type="http://schemas.openxmlformats.org/officeDocument/2006/relationships/image" Target="../media/image948.png"/><Relationship Id="rId28" Type="http://schemas.openxmlformats.org/officeDocument/2006/relationships/image" Target="../media/image742.png"/><Relationship Id="rId49" Type="http://schemas.openxmlformats.org/officeDocument/2006/relationships/customXml" Target="../ink/ink744.xml"/><Relationship Id="rId114" Type="http://schemas.openxmlformats.org/officeDocument/2006/relationships/image" Target="../media/image785.png"/><Relationship Id="rId275" Type="http://schemas.openxmlformats.org/officeDocument/2006/relationships/customXml" Target="../ink/ink857.xml"/><Relationship Id="rId296" Type="http://schemas.openxmlformats.org/officeDocument/2006/relationships/image" Target="../media/image876.png"/><Relationship Id="rId300" Type="http://schemas.openxmlformats.org/officeDocument/2006/relationships/image" Target="../media/image878.png"/><Relationship Id="rId461" Type="http://schemas.openxmlformats.org/officeDocument/2006/relationships/customXml" Target="../ink/ink950.xml"/><Relationship Id="rId60" Type="http://schemas.openxmlformats.org/officeDocument/2006/relationships/image" Target="../media/image758.png"/><Relationship Id="rId81" Type="http://schemas.openxmlformats.org/officeDocument/2006/relationships/customXml" Target="../ink/ink760.xml"/><Relationship Id="rId135" Type="http://schemas.openxmlformats.org/officeDocument/2006/relationships/customXml" Target="../ink/ink787.xml"/><Relationship Id="rId156" Type="http://schemas.openxmlformats.org/officeDocument/2006/relationships/image" Target="../media/image806.png"/><Relationship Id="rId177" Type="http://schemas.openxmlformats.org/officeDocument/2006/relationships/customXml" Target="../ink/ink808.xml"/><Relationship Id="rId198" Type="http://schemas.openxmlformats.org/officeDocument/2006/relationships/image" Target="../media/image827.png"/><Relationship Id="rId321" Type="http://schemas.openxmlformats.org/officeDocument/2006/relationships/customXml" Target="../ink/ink880.xml"/><Relationship Id="rId342" Type="http://schemas.openxmlformats.org/officeDocument/2006/relationships/image" Target="../media/image899.png"/><Relationship Id="rId363" Type="http://schemas.openxmlformats.org/officeDocument/2006/relationships/customXml" Target="../ink/ink901.xml"/><Relationship Id="rId384" Type="http://schemas.openxmlformats.org/officeDocument/2006/relationships/image" Target="../media/image920.png"/><Relationship Id="rId419" Type="http://schemas.openxmlformats.org/officeDocument/2006/relationships/customXml" Target="../ink/ink929.xml"/><Relationship Id="rId202" Type="http://schemas.openxmlformats.org/officeDocument/2006/relationships/image" Target="../media/image829.png"/><Relationship Id="rId223" Type="http://schemas.openxmlformats.org/officeDocument/2006/relationships/customXml" Target="../ink/ink831.xml"/><Relationship Id="rId244" Type="http://schemas.openxmlformats.org/officeDocument/2006/relationships/image" Target="../media/image850.png"/><Relationship Id="rId430" Type="http://schemas.openxmlformats.org/officeDocument/2006/relationships/image" Target="../media/image943.png"/><Relationship Id="rId18" Type="http://schemas.openxmlformats.org/officeDocument/2006/relationships/image" Target="../media/image737.png"/><Relationship Id="rId39" Type="http://schemas.openxmlformats.org/officeDocument/2006/relationships/customXml" Target="../ink/ink739.xml"/><Relationship Id="rId265" Type="http://schemas.openxmlformats.org/officeDocument/2006/relationships/customXml" Target="../ink/ink852.xml"/><Relationship Id="rId286" Type="http://schemas.openxmlformats.org/officeDocument/2006/relationships/image" Target="../media/image871.png"/><Relationship Id="rId451" Type="http://schemas.openxmlformats.org/officeDocument/2006/relationships/customXml" Target="../ink/ink945.xml"/><Relationship Id="rId50" Type="http://schemas.openxmlformats.org/officeDocument/2006/relationships/image" Target="../media/image753.png"/><Relationship Id="rId104" Type="http://schemas.openxmlformats.org/officeDocument/2006/relationships/image" Target="../media/image780.png"/><Relationship Id="rId125" Type="http://schemas.openxmlformats.org/officeDocument/2006/relationships/customXml" Target="../ink/ink782.xml"/><Relationship Id="rId146" Type="http://schemas.openxmlformats.org/officeDocument/2006/relationships/image" Target="../media/image801.png"/><Relationship Id="rId167" Type="http://schemas.openxmlformats.org/officeDocument/2006/relationships/customXml" Target="../ink/ink803.xml"/><Relationship Id="rId188" Type="http://schemas.openxmlformats.org/officeDocument/2006/relationships/image" Target="../media/image822.png"/><Relationship Id="rId311" Type="http://schemas.openxmlformats.org/officeDocument/2006/relationships/customXml" Target="../ink/ink875.xml"/><Relationship Id="rId332" Type="http://schemas.openxmlformats.org/officeDocument/2006/relationships/image" Target="../media/image894.png"/><Relationship Id="rId353" Type="http://schemas.openxmlformats.org/officeDocument/2006/relationships/customXml" Target="../ink/ink896.xml"/><Relationship Id="rId374" Type="http://schemas.openxmlformats.org/officeDocument/2006/relationships/image" Target="../media/image915.png"/><Relationship Id="rId395" Type="http://schemas.openxmlformats.org/officeDocument/2006/relationships/customXml" Target="../ink/ink917.xml"/><Relationship Id="rId409" Type="http://schemas.openxmlformats.org/officeDocument/2006/relationships/customXml" Target="../ink/ink924.xml"/><Relationship Id="rId71" Type="http://schemas.openxmlformats.org/officeDocument/2006/relationships/customXml" Target="../ink/ink755.xml"/><Relationship Id="rId92" Type="http://schemas.openxmlformats.org/officeDocument/2006/relationships/image" Target="../media/image774.png"/><Relationship Id="rId213" Type="http://schemas.openxmlformats.org/officeDocument/2006/relationships/customXml" Target="../ink/ink826.xml"/><Relationship Id="rId234" Type="http://schemas.openxmlformats.org/officeDocument/2006/relationships/image" Target="../media/image845.png"/><Relationship Id="rId420" Type="http://schemas.openxmlformats.org/officeDocument/2006/relationships/image" Target="../media/image938.png"/><Relationship Id="rId2" Type="http://schemas.openxmlformats.org/officeDocument/2006/relationships/image" Target="../media/image729.png"/><Relationship Id="rId29" Type="http://schemas.openxmlformats.org/officeDocument/2006/relationships/customXml" Target="../ink/ink734.xml"/><Relationship Id="rId255" Type="http://schemas.openxmlformats.org/officeDocument/2006/relationships/customXml" Target="../ink/ink847.xml"/><Relationship Id="rId276" Type="http://schemas.openxmlformats.org/officeDocument/2006/relationships/image" Target="../media/image866.png"/><Relationship Id="rId297" Type="http://schemas.openxmlformats.org/officeDocument/2006/relationships/customXml" Target="../ink/ink868.xml"/><Relationship Id="rId441" Type="http://schemas.openxmlformats.org/officeDocument/2006/relationships/customXml" Target="../ink/ink940.xml"/><Relationship Id="rId462" Type="http://schemas.openxmlformats.org/officeDocument/2006/relationships/image" Target="../media/image959.png"/><Relationship Id="rId40" Type="http://schemas.openxmlformats.org/officeDocument/2006/relationships/image" Target="../media/image748.png"/><Relationship Id="rId115" Type="http://schemas.openxmlformats.org/officeDocument/2006/relationships/customXml" Target="../ink/ink777.xml"/><Relationship Id="rId136" Type="http://schemas.openxmlformats.org/officeDocument/2006/relationships/image" Target="../media/image796.png"/><Relationship Id="rId157" Type="http://schemas.openxmlformats.org/officeDocument/2006/relationships/customXml" Target="../ink/ink798.xml"/><Relationship Id="rId178" Type="http://schemas.openxmlformats.org/officeDocument/2006/relationships/image" Target="../media/image817.png"/><Relationship Id="rId301" Type="http://schemas.openxmlformats.org/officeDocument/2006/relationships/customXml" Target="../ink/ink870.xml"/><Relationship Id="rId322" Type="http://schemas.openxmlformats.org/officeDocument/2006/relationships/image" Target="../media/image889.png"/><Relationship Id="rId343" Type="http://schemas.openxmlformats.org/officeDocument/2006/relationships/customXml" Target="../ink/ink891.xml"/><Relationship Id="rId364" Type="http://schemas.openxmlformats.org/officeDocument/2006/relationships/image" Target="../media/image910.png"/><Relationship Id="rId61" Type="http://schemas.openxmlformats.org/officeDocument/2006/relationships/customXml" Target="../ink/ink750.xml"/><Relationship Id="rId82" Type="http://schemas.openxmlformats.org/officeDocument/2006/relationships/image" Target="../media/image769.png"/><Relationship Id="rId199" Type="http://schemas.openxmlformats.org/officeDocument/2006/relationships/customXml" Target="../ink/ink819.xml"/><Relationship Id="rId203" Type="http://schemas.openxmlformats.org/officeDocument/2006/relationships/customXml" Target="../ink/ink821.xml"/><Relationship Id="rId385" Type="http://schemas.openxmlformats.org/officeDocument/2006/relationships/customXml" Target="../ink/ink912.xml"/><Relationship Id="rId19" Type="http://schemas.openxmlformats.org/officeDocument/2006/relationships/customXml" Target="../ink/ink729.xml"/><Relationship Id="rId224" Type="http://schemas.openxmlformats.org/officeDocument/2006/relationships/image" Target="../media/image840.png"/><Relationship Id="rId245" Type="http://schemas.openxmlformats.org/officeDocument/2006/relationships/customXml" Target="../ink/ink842.xml"/><Relationship Id="rId266" Type="http://schemas.openxmlformats.org/officeDocument/2006/relationships/image" Target="../media/image861.png"/><Relationship Id="rId287" Type="http://schemas.openxmlformats.org/officeDocument/2006/relationships/customXml" Target="../ink/ink863.xml"/><Relationship Id="rId410" Type="http://schemas.openxmlformats.org/officeDocument/2006/relationships/image" Target="../media/image933.png"/><Relationship Id="rId431" Type="http://schemas.openxmlformats.org/officeDocument/2006/relationships/customXml" Target="../ink/ink935.xml"/><Relationship Id="rId452" Type="http://schemas.openxmlformats.org/officeDocument/2006/relationships/image" Target="../media/image954.png"/><Relationship Id="rId30" Type="http://schemas.openxmlformats.org/officeDocument/2006/relationships/image" Target="../media/image743.png"/><Relationship Id="rId105" Type="http://schemas.openxmlformats.org/officeDocument/2006/relationships/customXml" Target="../ink/ink772.xml"/><Relationship Id="rId126" Type="http://schemas.openxmlformats.org/officeDocument/2006/relationships/image" Target="../media/image791.png"/><Relationship Id="rId147" Type="http://schemas.openxmlformats.org/officeDocument/2006/relationships/customXml" Target="../ink/ink793.xml"/><Relationship Id="rId168" Type="http://schemas.openxmlformats.org/officeDocument/2006/relationships/image" Target="../media/image812.png"/><Relationship Id="rId312" Type="http://schemas.openxmlformats.org/officeDocument/2006/relationships/image" Target="../media/image884.png"/><Relationship Id="rId333" Type="http://schemas.openxmlformats.org/officeDocument/2006/relationships/customXml" Target="../ink/ink886.xml"/><Relationship Id="rId354" Type="http://schemas.openxmlformats.org/officeDocument/2006/relationships/image" Target="../media/image905.png"/><Relationship Id="rId51" Type="http://schemas.openxmlformats.org/officeDocument/2006/relationships/customXml" Target="../ink/ink745.xml"/><Relationship Id="rId72" Type="http://schemas.openxmlformats.org/officeDocument/2006/relationships/image" Target="../media/image764.png"/><Relationship Id="rId93" Type="http://schemas.openxmlformats.org/officeDocument/2006/relationships/customXml" Target="../ink/ink766.xml"/><Relationship Id="rId189" Type="http://schemas.openxmlformats.org/officeDocument/2006/relationships/customXml" Target="../ink/ink814.xml"/><Relationship Id="rId375" Type="http://schemas.openxmlformats.org/officeDocument/2006/relationships/customXml" Target="../ink/ink907.xml"/><Relationship Id="rId396" Type="http://schemas.openxmlformats.org/officeDocument/2006/relationships/image" Target="../media/image926.png"/><Relationship Id="rId3" Type="http://schemas.openxmlformats.org/officeDocument/2006/relationships/customXml" Target="../ink/ink721.xml"/><Relationship Id="rId214" Type="http://schemas.openxmlformats.org/officeDocument/2006/relationships/image" Target="../media/image835.png"/><Relationship Id="rId235" Type="http://schemas.openxmlformats.org/officeDocument/2006/relationships/customXml" Target="../ink/ink837.xml"/><Relationship Id="rId256" Type="http://schemas.openxmlformats.org/officeDocument/2006/relationships/image" Target="../media/image856.png"/><Relationship Id="rId277" Type="http://schemas.openxmlformats.org/officeDocument/2006/relationships/customXml" Target="../ink/ink858.xml"/><Relationship Id="rId298" Type="http://schemas.openxmlformats.org/officeDocument/2006/relationships/image" Target="../media/image877.png"/><Relationship Id="rId400" Type="http://schemas.openxmlformats.org/officeDocument/2006/relationships/image" Target="../media/image928.png"/><Relationship Id="rId421" Type="http://schemas.openxmlformats.org/officeDocument/2006/relationships/customXml" Target="../ink/ink930.xml"/><Relationship Id="rId442" Type="http://schemas.openxmlformats.org/officeDocument/2006/relationships/image" Target="../media/image949.png"/><Relationship Id="rId116" Type="http://schemas.openxmlformats.org/officeDocument/2006/relationships/image" Target="../media/image786.png"/><Relationship Id="rId137" Type="http://schemas.openxmlformats.org/officeDocument/2006/relationships/customXml" Target="../ink/ink788.xml"/><Relationship Id="rId158" Type="http://schemas.openxmlformats.org/officeDocument/2006/relationships/image" Target="../media/image807.png"/><Relationship Id="rId302" Type="http://schemas.openxmlformats.org/officeDocument/2006/relationships/image" Target="../media/image879.png"/><Relationship Id="rId323" Type="http://schemas.openxmlformats.org/officeDocument/2006/relationships/customXml" Target="../ink/ink881.xml"/><Relationship Id="rId344" Type="http://schemas.openxmlformats.org/officeDocument/2006/relationships/image" Target="../media/image900.png"/><Relationship Id="rId20" Type="http://schemas.openxmlformats.org/officeDocument/2006/relationships/image" Target="../media/image738.png"/><Relationship Id="rId41" Type="http://schemas.openxmlformats.org/officeDocument/2006/relationships/customXml" Target="../ink/ink740.xml"/><Relationship Id="rId62" Type="http://schemas.openxmlformats.org/officeDocument/2006/relationships/image" Target="../media/image759.png"/><Relationship Id="rId83" Type="http://schemas.openxmlformats.org/officeDocument/2006/relationships/customXml" Target="../ink/ink761.xml"/><Relationship Id="rId179" Type="http://schemas.openxmlformats.org/officeDocument/2006/relationships/customXml" Target="../ink/ink809.xml"/><Relationship Id="rId365" Type="http://schemas.openxmlformats.org/officeDocument/2006/relationships/customXml" Target="../ink/ink902.xml"/><Relationship Id="rId386" Type="http://schemas.openxmlformats.org/officeDocument/2006/relationships/image" Target="../media/image921.png"/><Relationship Id="rId190" Type="http://schemas.openxmlformats.org/officeDocument/2006/relationships/image" Target="../media/image823.png"/><Relationship Id="rId204" Type="http://schemas.openxmlformats.org/officeDocument/2006/relationships/image" Target="../media/image830.png"/><Relationship Id="rId225" Type="http://schemas.openxmlformats.org/officeDocument/2006/relationships/customXml" Target="../ink/ink832.xml"/><Relationship Id="rId246" Type="http://schemas.openxmlformats.org/officeDocument/2006/relationships/image" Target="../media/image851.png"/><Relationship Id="rId267" Type="http://schemas.openxmlformats.org/officeDocument/2006/relationships/customXml" Target="../ink/ink853.xml"/><Relationship Id="rId288" Type="http://schemas.openxmlformats.org/officeDocument/2006/relationships/image" Target="../media/image872.png"/><Relationship Id="rId411" Type="http://schemas.openxmlformats.org/officeDocument/2006/relationships/customXml" Target="../ink/ink925.xml"/><Relationship Id="rId432" Type="http://schemas.openxmlformats.org/officeDocument/2006/relationships/image" Target="../media/image944.png"/><Relationship Id="rId453" Type="http://schemas.openxmlformats.org/officeDocument/2006/relationships/customXml" Target="../ink/ink946.xml"/><Relationship Id="rId106" Type="http://schemas.openxmlformats.org/officeDocument/2006/relationships/image" Target="../media/image781.png"/><Relationship Id="rId127" Type="http://schemas.openxmlformats.org/officeDocument/2006/relationships/customXml" Target="../ink/ink783.xml"/><Relationship Id="rId313" Type="http://schemas.openxmlformats.org/officeDocument/2006/relationships/customXml" Target="../ink/ink876.xml"/><Relationship Id="rId10" Type="http://schemas.openxmlformats.org/officeDocument/2006/relationships/image" Target="../media/image733.png"/><Relationship Id="rId31" Type="http://schemas.openxmlformats.org/officeDocument/2006/relationships/customXml" Target="../ink/ink735.xml"/><Relationship Id="rId52" Type="http://schemas.openxmlformats.org/officeDocument/2006/relationships/image" Target="../media/image754.png"/><Relationship Id="rId73" Type="http://schemas.openxmlformats.org/officeDocument/2006/relationships/customXml" Target="../ink/ink756.xml"/><Relationship Id="rId94" Type="http://schemas.openxmlformats.org/officeDocument/2006/relationships/image" Target="../media/image775.png"/><Relationship Id="rId148" Type="http://schemas.openxmlformats.org/officeDocument/2006/relationships/image" Target="../media/image802.png"/><Relationship Id="rId169" Type="http://schemas.openxmlformats.org/officeDocument/2006/relationships/customXml" Target="../ink/ink804.xml"/><Relationship Id="rId334" Type="http://schemas.openxmlformats.org/officeDocument/2006/relationships/image" Target="../media/image895.png"/><Relationship Id="rId355" Type="http://schemas.openxmlformats.org/officeDocument/2006/relationships/customXml" Target="../ink/ink897.xml"/><Relationship Id="rId376" Type="http://schemas.openxmlformats.org/officeDocument/2006/relationships/image" Target="../media/image916.png"/><Relationship Id="rId397" Type="http://schemas.openxmlformats.org/officeDocument/2006/relationships/customXml" Target="../ink/ink918.xml"/><Relationship Id="rId4" Type="http://schemas.openxmlformats.org/officeDocument/2006/relationships/image" Target="../media/image730.png"/><Relationship Id="rId180" Type="http://schemas.openxmlformats.org/officeDocument/2006/relationships/image" Target="../media/image818.png"/><Relationship Id="rId215" Type="http://schemas.openxmlformats.org/officeDocument/2006/relationships/customXml" Target="../ink/ink827.xml"/><Relationship Id="rId236" Type="http://schemas.openxmlformats.org/officeDocument/2006/relationships/image" Target="../media/image846.png"/><Relationship Id="rId257" Type="http://schemas.openxmlformats.org/officeDocument/2006/relationships/customXml" Target="../ink/ink848.xml"/><Relationship Id="rId278" Type="http://schemas.openxmlformats.org/officeDocument/2006/relationships/image" Target="../media/image867.png"/><Relationship Id="rId401" Type="http://schemas.openxmlformats.org/officeDocument/2006/relationships/customXml" Target="../ink/ink920.xml"/><Relationship Id="rId422" Type="http://schemas.openxmlformats.org/officeDocument/2006/relationships/image" Target="../media/image939.png"/><Relationship Id="rId443" Type="http://schemas.openxmlformats.org/officeDocument/2006/relationships/customXml" Target="../ink/ink941.xml"/><Relationship Id="rId303" Type="http://schemas.openxmlformats.org/officeDocument/2006/relationships/customXml" Target="../ink/ink871.xml"/><Relationship Id="rId42" Type="http://schemas.openxmlformats.org/officeDocument/2006/relationships/image" Target="../media/image749.png"/><Relationship Id="rId84" Type="http://schemas.openxmlformats.org/officeDocument/2006/relationships/image" Target="../media/image770.png"/><Relationship Id="rId138" Type="http://schemas.openxmlformats.org/officeDocument/2006/relationships/image" Target="../media/image797.png"/><Relationship Id="rId345" Type="http://schemas.openxmlformats.org/officeDocument/2006/relationships/customXml" Target="../ink/ink892.xml"/><Relationship Id="rId387" Type="http://schemas.openxmlformats.org/officeDocument/2006/relationships/customXml" Target="../ink/ink913.xml"/><Relationship Id="rId191" Type="http://schemas.openxmlformats.org/officeDocument/2006/relationships/customXml" Target="../ink/ink815.xml"/><Relationship Id="rId205" Type="http://schemas.openxmlformats.org/officeDocument/2006/relationships/customXml" Target="../ink/ink822.xml"/><Relationship Id="rId247" Type="http://schemas.openxmlformats.org/officeDocument/2006/relationships/customXml" Target="../ink/ink843.xml"/><Relationship Id="rId412" Type="http://schemas.openxmlformats.org/officeDocument/2006/relationships/image" Target="../media/image934.png"/><Relationship Id="rId107" Type="http://schemas.openxmlformats.org/officeDocument/2006/relationships/customXml" Target="../ink/ink773.xml"/><Relationship Id="rId289" Type="http://schemas.openxmlformats.org/officeDocument/2006/relationships/customXml" Target="../ink/ink864.xml"/><Relationship Id="rId454" Type="http://schemas.openxmlformats.org/officeDocument/2006/relationships/image" Target="../media/image955.png"/><Relationship Id="rId11" Type="http://schemas.openxmlformats.org/officeDocument/2006/relationships/customXml" Target="../ink/ink725.xml"/><Relationship Id="rId53" Type="http://schemas.openxmlformats.org/officeDocument/2006/relationships/customXml" Target="../ink/ink746.xml"/><Relationship Id="rId149" Type="http://schemas.openxmlformats.org/officeDocument/2006/relationships/customXml" Target="../ink/ink794.xml"/><Relationship Id="rId314" Type="http://schemas.openxmlformats.org/officeDocument/2006/relationships/image" Target="../media/image885.png"/><Relationship Id="rId356" Type="http://schemas.openxmlformats.org/officeDocument/2006/relationships/image" Target="../media/image906.png"/><Relationship Id="rId398" Type="http://schemas.openxmlformats.org/officeDocument/2006/relationships/image" Target="../media/image927.png"/><Relationship Id="rId95" Type="http://schemas.openxmlformats.org/officeDocument/2006/relationships/customXml" Target="../ink/ink767.xml"/><Relationship Id="rId160" Type="http://schemas.openxmlformats.org/officeDocument/2006/relationships/image" Target="../media/image808.png"/><Relationship Id="rId216" Type="http://schemas.openxmlformats.org/officeDocument/2006/relationships/image" Target="../media/image836.png"/><Relationship Id="rId423" Type="http://schemas.openxmlformats.org/officeDocument/2006/relationships/customXml" Target="../ink/ink931.xml"/><Relationship Id="rId258" Type="http://schemas.openxmlformats.org/officeDocument/2006/relationships/image" Target="../media/image857.png"/><Relationship Id="rId22" Type="http://schemas.openxmlformats.org/officeDocument/2006/relationships/image" Target="../media/image739.png"/><Relationship Id="rId64" Type="http://schemas.openxmlformats.org/officeDocument/2006/relationships/image" Target="../media/image760.png"/><Relationship Id="rId118" Type="http://schemas.openxmlformats.org/officeDocument/2006/relationships/image" Target="../media/image787.png"/><Relationship Id="rId325" Type="http://schemas.openxmlformats.org/officeDocument/2006/relationships/customXml" Target="../ink/ink882.xml"/><Relationship Id="rId367" Type="http://schemas.openxmlformats.org/officeDocument/2006/relationships/customXml" Target="../ink/ink903.xml"/><Relationship Id="rId171" Type="http://schemas.openxmlformats.org/officeDocument/2006/relationships/customXml" Target="../ink/ink805.xml"/><Relationship Id="rId227" Type="http://schemas.openxmlformats.org/officeDocument/2006/relationships/customXml" Target="../ink/ink833.xml"/><Relationship Id="rId269" Type="http://schemas.openxmlformats.org/officeDocument/2006/relationships/customXml" Target="../ink/ink854.xml"/><Relationship Id="rId434" Type="http://schemas.openxmlformats.org/officeDocument/2006/relationships/image" Target="../media/image945.png"/><Relationship Id="rId33" Type="http://schemas.openxmlformats.org/officeDocument/2006/relationships/customXml" Target="../ink/ink736.xml"/><Relationship Id="rId129" Type="http://schemas.openxmlformats.org/officeDocument/2006/relationships/customXml" Target="../ink/ink784.xml"/><Relationship Id="rId280" Type="http://schemas.openxmlformats.org/officeDocument/2006/relationships/image" Target="../media/image868.png"/><Relationship Id="rId336" Type="http://schemas.openxmlformats.org/officeDocument/2006/relationships/image" Target="../media/image896.png"/><Relationship Id="rId75" Type="http://schemas.openxmlformats.org/officeDocument/2006/relationships/customXml" Target="../ink/ink757.xml"/><Relationship Id="rId140" Type="http://schemas.openxmlformats.org/officeDocument/2006/relationships/image" Target="../media/image798.png"/><Relationship Id="rId182" Type="http://schemas.openxmlformats.org/officeDocument/2006/relationships/image" Target="../media/image819.png"/><Relationship Id="rId378" Type="http://schemas.openxmlformats.org/officeDocument/2006/relationships/image" Target="../media/image917.png"/><Relationship Id="rId403" Type="http://schemas.openxmlformats.org/officeDocument/2006/relationships/customXml" Target="../ink/ink921.xml"/><Relationship Id="rId6" Type="http://schemas.openxmlformats.org/officeDocument/2006/relationships/image" Target="../media/image731.png"/><Relationship Id="rId238" Type="http://schemas.openxmlformats.org/officeDocument/2006/relationships/image" Target="../media/image847.png"/><Relationship Id="rId445" Type="http://schemas.openxmlformats.org/officeDocument/2006/relationships/customXml" Target="../ink/ink94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08.xml"/><Relationship Id="rId299" Type="http://schemas.openxmlformats.org/officeDocument/2006/relationships/customXml" Target="../ink/ink1099.xml"/><Relationship Id="rId21" Type="http://schemas.openxmlformats.org/officeDocument/2006/relationships/customXml" Target="../ink/ink960.xml"/><Relationship Id="rId63" Type="http://schemas.openxmlformats.org/officeDocument/2006/relationships/customXml" Target="../ink/ink981.xml"/><Relationship Id="rId159" Type="http://schemas.openxmlformats.org/officeDocument/2006/relationships/customXml" Target="../ink/ink1029.xml"/><Relationship Id="rId324" Type="http://schemas.openxmlformats.org/officeDocument/2006/relationships/image" Target="../media/image1120.png"/><Relationship Id="rId366" Type="http://schemas.openxmlformats.org/officeDocument/2006/relationships/image" Target="../media/image1141.png"/><Relationship Id="rId170" Type="http://schemas.openxmlformats.org/officeDocument/2006/relationships/image" Target="../media/image1043.png"/><Relationship Id="rId226" Type="http://schemas.openxmlformats.org/officeDocument/2006/relationships/image" Target="../media/image1071.png"/><Relationship Id="rId107" Type="http://schemas.openxmlformats.org/officeDocument/2006/relationships/customXml" Target="../ink/ink1003.xml"/><Relationship Id="rId268" Type="http://schemas.openxmlformats.org/officeDocument/2006/relationships/image" Target="../media/image1092.png"/><Relationship Id="rId289" Type="http://schemas.openxmlformats.org/officeDocument/2006/relationships/customXml" Target="../ink/ink1094.xml"/><Relationship Id="rId11" Type="http://schemas.openxmlformats.org/officeDocument/2006/relationships/customXml" Target="../ink/ink955.xml"/><Relationship Id="rId32" Type="http://schemas.openxmlformats.org/officeDocument/2006/relationships/image" Target="../media/image974.png"/><Relationship Id="rId53" Type="http://schemas.openxmlformats.org/officeDocument/2006/relationships/customXml" Target="../ink/ink976.xml"/><Relationship Id="rId74" Type="http://schemas.openxmlformats.org/officeDocument/2006/relationships/image" Target="../media/image995.png"/><Relationship Id="rId128" Type="http://schemas.openxmlformats.org/officeDocument/2006/relationships/image" Target="../media/image1022.png"/><Relationship Id="rId149" Type="http://schemas.openxmlformats.org/officeDocument/2006/relationships/customXml" Target="../ink/ink1024.xml"/><Relationship Id="rId314" Type="http://schemas.openxmlformats.org/officeDocument/2006/relationships/image" Target="../media/image1115.png"/><Relationship Id="rId335" Type="http://schemas.openxmlformats.org/officeDocument/2006/relationships/customXml" Target="../ink/ink1117.xml"/><Relationship Id="rId356" Type="http://schemas.openxmlformats.org/officeDocument/2006/relationships/image" Target="../media/image1136.png"/><Relationship Id="rId377" Type="http://schemas.openxmlformats.org/officeDocument/2006/relationships/customXml" Target="../ink/ink1138.xml"/><Relationship Id="rId398" Type="http://schemas.openxmlformats.org/officeDocument/2006/relationships/image" Target="../media/image1157.png"/><Relationship Id="rId5" Type="http://schemas.openxmlformats.org/officeDocument/2006/relationships/customXml" Target="../ink/ink952.xml"/><Relationship Id="rId95" Type="http://schemas.openxmlformats.org/officeDocument/2006/relationships/customXml" Target="../ink/ink997.xml"/><Relationship Id="rId160" Type="http://schemas.openxmlformats.org/officeDocument/2006/relationships/image" Target="../media/image1038.png"/><Relationship Id="rId181" Type="http://schemas.openxmlformats.org/officeDocument/2006/relationships/customXml" Target="../ink/ink1040.xml"/><Relationship Id="rId216" Type="http://schemas.openxmlformats.org/officeDocument/2006/relationships/image" Target="../media/image1066.png"/><Relationship Id="rId237" Type="http://schemas.openxmlformats.org/officeDocument/2006/relationships/customXml" Target="../ink/ink1068.xml"/><Relationship Id="rId402" Type="http://schemas.openxmlformats.org/officeDocument/2006/relationships/image" Target="../media/image1159.png"/><Relationship Id="rId258" Type="http://schemas.openxmlformats.org/officeDocument/2006/relationships/image" Target="../media/image1087.png"/><Relationship Id="rId279" Type="http://schemas.openxmlformats.org/officeDocument/2006/relationships/customXml" Target="../ink/ink1089.xml"/><Relationship Id="rId22" Type="http://schemas.openxmlformats.org/officeDocument/2006/relationships/image" Target="../media/image969.png"/><Relationship Id="rId43" Type="http://schemas.openxmlformats.org/officeDocument/2006/relationships/customXml" Target="../ink/ink971.xml"/><Relationship Id="rId64" Type="http://schemas.openxmlformats.org/officeDocument/2006/relationships/image" Target="../media/image990.png"/><Relationship Id="rId118" Type="http://schemas.openxmlformats.org/officeDocument/2006/relationships/image" Target="../media/image1017.png"/><Relationship Id="rId139" Type="http://schemas.openxmlformats.org/officeDocument/2006/relationships/customXml" Target="../ink/ink1019.xml"/><Relationship Id="rId290" Type="http://schemas.openxmlformats.org/officeDocument/2006/relationships/image" Target="../media/image1103.png"/><Relationship Id="rId304" Type="http://schemas.openxmlformats.org/officeDocument/2006/relationships/image" Target="../media/image1110.png"/><Relationship Id="rId325" Type="http://schemas.openxmlformats.org/officeDocument/2006/relationships/customXml" Target="../ink/ink1112.xml"/><Relationship Id="rId346" Type="http://schemas.openxmlformats.org/officeDocument/2006/relationships/image" Target="../media/image1131.png"/><Relationship Id="rId367" Type="http://schemas.openxmlformats.org/officeDocument/2006/relationships/customXml" Target="../ink/ink1133.xml"/><Relationship Id="rId388" Type="http://schemas.openxmlformats.org/officeDocument/2006/relationships/image" Target="../media/image1152.png"/><Relationship Id="rId85" Type="http://schemas.openxmlformats.org/officeDocument/2006/relationships/customXml" Target="../ink/ink992.xml"/><Relationship Id="rId150" Type="http://schemas.openxmlformats.org/officeDocument/2006/relationships/image" Target="../media/image1033.png"/><Relationship Id="rId171" Type="http://schemas.openxmlformats.org/officeDocument/2006/relationships/customXml" Target="../ink/ink1035.xml"/><Relationship Id="rId192" Type="http://schemas.openxmlformats.org/officeDocument/2006/relationships/image" Target="../media/image1054.png"/><Relationship Id="rId206" Type="http://schemas.openxmlformats.org/officeDocument/2006/relationships/image" Target="../media/image1061.png"/><Relationship Id="rId227" Type="http://schemas.openxmlformats.org/officeDocument/2006/relationships/customXml" Target="../ink/ink1063.xml"/><Relationship Id="rId248" Type="http://schemas.openxmlformats.org/officeDocument/2006/relationships/image" Target="../media/image1082.png"/><Relationship Id="rId269" Type="http://schemas.openxmlformats.org/officeDocument/2006/relationships/customXml" Target="../ink/ink1084.xml"/><Relationship Id="rId12" Type="http://schemas.openxmlformats.org/officeDocument/2006/relationships/image" Target="../media/image964.png"/><Relationship Id="rId33" Type="http://schemas.openxmlformats.org/officeDocument/2006/relationships/customXml" Target="../ink/ink966.xml"/><Relationship Id="rId108" Type="http://schemas.openxmlformats.org/officeDocument/2006/relationships/image" Target="../media/image1012.png"/><Relationship Id="rId129" Type="http://schemas.openxmlformats.org/officeDocument/2006/relationships/customXml" Target="../ink/ink1014.xml"/><Relationship Id="rId280" Type="http://schemas.openxmlformats.org/officeDocument/2006/relationships/image" Target="../media/image1098.png"/><Relationship Id="rId315" Type="http://schemas.openxmlformats.org/officeDocument/2006/relationships/customXml" Target="../ink/ink1107.xml"/><Relationship Id="rId336" Type="http://schemas.openxmlformats.org/officeDocument/2006/relationships/image" Target="../media/image1126.png"/><Relationship Id="rId357" Type="http://schemas.openxmlformats.org/officeDocument/2006/relationships/customXml" Target="../ink/ink1128.xml"/><Relationship Id="rId54" Type="http://schemas.openxmlformats.org/officeDocument/2006/relationships/image" Target="../media/image985.png"/><Relationship Id="rId75" Type="http://schemas.openxmlformats.org/officeDocument/2006/relationships/customXml" Target="../ink/ink987.xml"/><Relationship Id="rId96" Type="http://schemas.openxmlformats.org/officeDocument/2006/relationships/image" Target="../media/image1006.png"/><Relationship Id="rId140" Type="http://schemas.openxmlformats.org/officeDocument/2006/relationships/image" Target="../media/image1028.png"/><Relationship Id="rId161" Type="http://schemas.openxmlformats.org/officeDocument/2006/relationships/customXml" Target="../ink/ink1030.xml"/><Relationship Id="rId182" Type="http://schemas.openxmlformats.org/officeDocument/2006/relationships/image" Target="../media/image1049.png"/><Relationship Id="rId217" Type="http://schemas.openxmlformats.org/officeDocument/2006/relationships/customXml" Target="../ink/ink1058.xml"/><Relationship Id="rId378" Type="http://schemas.openxmlformats.org/officeDocument/2006/relationships/image" Target="../media/image1147.png"/><Relationship Id="rId399" Type="http://schemas.openxmlformats.org/officeDocument/2006/relationships/customXml" Target="../ink/ink1149.xml"/><Relationship Id="rId6" Type="http://schemas.openxmlformats.org/officeDocument/2006/relationships/image" Target="../media/image961.png"/><Relationship Id="rId238" Type="http://schemas.openxmlformats.org/officeDocument/2006/relationships/image" Target="../media/image1077.png"/><Relationship Id="rId259" Type="http://schemas.openxmlformats.org/officeDocument/2006/relationships/customXml" Target="../ink/ink1079.xml"/><Relationship Id="rId23" Type="http://schemas.openxmlformats.org/officeDocument/2006/relationships/customXml" Target="../ink/ink961.xml"/><Relationship Id="rId119" Type="http://schemas.openxmlformats.org/officeDocument/2006/relationships/customXml" Target="../ink/ink1009.xml"/><Relationship Id="rId270" Type="http://schemas.openxmlformats.org/officeDocument/2006/relationships/image" Target="../media/image1093.png"/><Relationship Id="rId291" Type="http://schemas.openxmlformats.org/officeDocument/2006/relationships/customXml" Target="../ink/ink1095.xml"/><Relationship Id="rId305" Type="http://schemas.openxmlformats.org/officeDocument/2006/relationships/customXml" Target="../ink/ink1102.xml"/><Relationship Id="rId326" Type="http://schemas.openxmlformats.org/officeDocument/2006/relationships/image" Target="../media/image1121.png"/><Relationship Id="rId347" Type="http://schemas.openxmlformats.org/officeDocument/2006/relationships/customXml" Target="../ink/ink1123.xml"/><Relationship Id="rId44" Type="http://schemas.openxmlformats.org/officeDocument/2006/relationships/image" Target="../media/image980.png"/><Relationship Id="rId65" Type="http://schemas.openxmlformats.org/officeDocument/2006/relationships/customXml" Target="../ink/ink982.xml"/><Relationship Id="rId86" Type="http://schemas.openxmlformats.org/officeDocument/2006/relationships/image" Target="../media/image1001.png"/><Relationship Id="rId130" Type="http://schemas.openxmlformats.org/officeDocument/2006/relationships/image" Target="../media/image1023.png"/><Relationship Id="rId151" Type="http://schemas.openxmlformats.org/officeDocument/2006/relationships/customXml" Target="../ink/ink1025.xml"/><Relationship Id="rId368" Type="http://schemas.openxmlformats.org/officeDocument/2006/relationships/image" Target="../media/image1142.png"/><Relationship Id="rId389" Type="http://schemas.openxmlformats.org/officeDocument/2006/relationships/customXml" Target="../ink/ink1144.xml"/><Relationship Id="rId172" Type="http://schemas.openxmlformats.org/officeDocument/2006/relationships/image" Target="../media/image1044.png"/><Relationship Id="rId193" Type="http://schemas.openxmlformats.org/officeDocument/2006/relationships/customXml" Target="../ink/ink1046.xml"/><Relationship Id="rId207" Type="http://schemas.openxmlformats.org/officeDocument/2006/relationships/customXml" Target="../ink/ink1053.xml"/><Relationship Id="rId228" Type="http://schemas.openxmlformats.org/officeDocument/2006/relationships/image" Target="../media/image1072.png"/><Relationship Id="rId249" Type="http://schemas.openxmlformats.org/officeDocument/2006/relationships/customXml" Target="../ink/ink1074.xml"/><Relationship Id="rId13" Type="http://schemas.openxmlformats.org/officeDocument/2006/relationships/customXml" Target="../ink/ink956.xml"/><Relationship Id="rId109" Type="http://schemas.openxmlformats.org/officeDocument/2006/relationships/customXml" Target="../ink/ink1004.xml"/><Relationship Id="rId260" Type="http://schemas.openxmlformats.org/officeDocument/2006/relationships/image" Target="../media/image1088.png"/><Relationship Id="rId281" Type="http://schemas.openxmlformats.org/officeDocument/2006/relationships/customXml" Target="../ink/ink1090.xml"/><Relationship Id="rId316" Type="http://schemas.openxmlformats.org/officeDocument/2006/relationships/image" Target="../media/image1116.png"/><Relationship Id="rId337" Type="http://schemas.openxmlformats.org/officeDocument/2006/relationships/customXml" Target="../ink/ink1118.xml"/><Relationship Id="rId34" Type="http://schemas.openxmlformats.org/officeDocument/2006/relationships/image" Target="../media/image975.png"/><Relationship Id="rId55" Type="http://schemas.openxmlformats.org/officeDocument/2006/relationships/customXml" Target="../ink/ink977.xml"/><Relationship Id="rId76" Type="http://schemas.openxmlformats.org/officeDocument/2006/relationships/image" Target="../media/image996.png"/><Relationship Id="rId97" Type="http://schemas.openxmlformats.org/officeDocument/2006/relationships/customXml" Target="../ink/ink998.xml"/><Relationship Id="rId120" Type="http://schemas.openxmlformats.org/officeDocument/2006/relationships/image" Target="../media/image1018.png"/><Relationship Id="rId141" Type="http://schemas.openxmlformats.org/officeDocument/2006/relationships/customXml" Target="../ink/ink1020.xml"/><Relationship Id="rId358" Type="http://schemas.openxmlformats.org/officeDocument/2006/relationships/image" Target="../media/image1137.png"/><Relationship Id="rId379" Type="http://schemas.openxmlformats.org/officeDocument/2006/relationships/customXml" Target="../ink/ink1139.xml"/><Relationship Id="rId7" Type="http://schemas.openxmlformats.org/officeDocument/2006/relationships/customXml" Target="../ink/ink953.xml"/><Relationship Id="rId162" Type="http://schemas.openxmlformats.org/officeDocument/2006/relationships/image" Target="../media/image1039.png"/><Relationship Id="rId183" Type="http://schemas.openxmlformats.org/officeDocument/2006/relationships/customXml" Target="../ink/ink1041.xml"/><Relationship Id="rId218" Type="http://schemas.openxmlformats.org/officeDocument/2006/relationships/image" Target="../media/image1067.png"/><Relationship Id="rId239" Type="http://schemas.openxmlformats.org/officeDocument/2006/relationships/customXml" Target="../ink/ink1069.xml"/><Relationship Id="rId390" Type="http://schemas.openxmlformats.org/officeDocument/2006/relationships/image" Target="../media/image1153.png"/><Relationship Id="rId250" Type="http://schemas.openxmlformats.org/officeDocument/2006/relationships/image" Target="../media/image1083.png"/><Relationship Id="rId271" Type="http://schemas.openxmlformats.org/officeDocument/2006/relationships/customXml" Target="../ink/ink1085.xml"/><Relationship Id="rId292" Type="http://schemas.openxmlformats.org/officeDocument/2006/relationships/image" Target="../media/image1104.png"/><Relationship Id="rId306" Type="http://schemas.openxmlformats.org/officeDocument/2006/relationships/image" Target="../media/image1111.png"/><Relationship Id="rId24" Type="http://schemas.openxmlformats.org/officeDocument/2006/relationships/image" Target="../media/image970.png"/><Relationship Id="rId45" Type="http://schemas.openxmlformats.org/officeDocument/2006/relationships/customXml" Target="../ink/ink972.xml"/><Relationship Id="rId66" Type="http://schemas.openxmlformats.org/officeDocument/2006/relationships/image" Target="../media/image991.png"/><Relationship Id="rId87" Type="http://schemas.openxmlformats.org/officeDocument/2006/relationships/customXml" Target="../ink/ink993.xml"/><Relationship Id="rId110" Type="http://schemas.openxmlformats.org/officeDocument/2006/relationships/image" Target="../media/image1013.png"/><Relationship Id="rId131" Type="http://schemas.openxmlformats.org/officeDocument/2006/relationships/customXml" Target="../ink/ink1015.xml"/><Relationship Id="rId327" Type="http://schemas.openxmlformats.org/officeDocument/2006/relationships/customXml" Target="../ink/ink1113.xml"/><Relationship Id="rId348" Type="http://schemas.openxmlformats.org/officeDocument/2006/relationships/image" Target="../media/image1132.png"/><Relationship Id="rId369" Type="http://schemas.openxmlformats.org/officeDocument/2006/relationships/customXml" Target="../ink/ink1134.xml"/><Relationship Id="rId152" Type="http://schemas.openxmlformats.org/officeDocument/2006/relationships/image" Target="../media/image1034.png"/><Relationship Id="rId173" Type="http://schemas.openxmlformats.org/officeDocument/2006/relationships/customXml" Target="../ink/ink1036.xml"/><Relationship Id="rId194" Type="http://schemas.openxmlformats.org/officeDocument/2006/relationships/image" Target="../media/image1055.png"/><Relationship Id="rId208" Type="http://schemas.openxmlformats.org/officeDocument/2006/relationships/image" Target="../media/image1062.png"/><Relationship Id="rId229" Type="http://schemas.openxmlformats.org/officeDocument/2006/relationships/customXml" Target="../ink/ink1064.xml"/><Relationship Id="rId380" Type="http://schemas.openxmlformats.org/officeDocument/2006/relationships/image" Target="../media/image1148.png"/><Relationship Id="rId240" Type="http://schemas.openxmlformats.org/officeDocument/2006/relationships/image" Target="../media/image1078.png"/><Relationship Id="rId261" Type="http://schemas.openxmlformats.org/officeDocument/2006/relationships/customXml" Target="../ink/ink1080.xml"/><Relationship Id="rId14" Type="http://schemas.openxmlformats.org/officeDocument/2006/relationships/image" Target="../media/image965.png"/><Relationship Id="rId35" Type="http://schemas.openxmlformats.org/officeDocument/2006/relationships/customXml" Target="../ink/ink967.xml"/><Relationship Id="rId56" Type="http://schemas.openxmlformats.org/officeDocument/2006/relationships/image" Target="../media/image986.png"/><Relationship Id="rId77" Type="http://schemas.openxmlformats.org/officeDocument/2006/relationships/customXml" Target="../ink/ink988.xml"/><Relationship Id="rId100" Type="http://schemas.openxmlformats.org/officeDocument/2006/relationships/image" Target="../media/image1008.png"/><Relationship Id="rId282" Type="http://schemas.openxmlformats.org/officeDocument/2006/relationships/image" Target="../media/image1099.png"/><Relationship Id="rId317" Type="http://schemas.openxmlformats.org/officeDocument/2006/relationships/customXml" Target="../ink/ink1108.xml"/><Relationship Id="rId338" Type="http://schemas.openxmlformats.org/officeDocument/2006/relationships/image" Target="../media/image1127.png"/><Relationship Id="rId359" Type="http://schemas.openxmlformats.org/officeDocument/2006/relationships/customXml" Target="../ink/ink1129.xml"/><Relationship Id="rId8" Type="http://schemas.openxmlformats.org/officeDocument/2006/relationships/image" Target="../media/image962.png"/><Relationship Id="rId98" Type="http://schemas.openxmlformats.org/officeDocument/2006/relationships/image" Target="../media/image1007.png"/><Relationship Id="rId121" Type="http://schemas.openxmlformats.org/officeDocument/2006/relationships/customXml" Target="../ink/ink1010.xml"/><Relationship Id="rId142" Type="http://schemas.openxmlformats.org/officeDocument/2006/relationships/image" Target="../media/image1029.png"/><Relationship Id="rId163" Type="http://schemas.openxmlformats.org/officeDocument/2006/relationships/customXml" Target="../ink/ink1031.xml"/><Relationship Id="rId184" Type="http://schemas.openxmlformats.org/officeDocument/2006/relationships/image" Target="../media/image1050.png"/><Relationship Id="rId219" Type="http://schemas.openxmlformats.org/officeDocument/2006/relationships/customXml" Target="../ink/ink1059.xml"/><Relationship Id="rId370" Type="http://schemas.openxmlformats.org/officeDocument/2006/relationships/image" Target="../media/image1143.png"/><Relationship Id="rId391" Type="http://schemas.openxmlformats.org/officeDocument/2006/relationships/customXml" Target="../ink/ink1145.xml"/><Relationship Id="rId230" Type="http://schemas.openxmlformats.org/officeDocument/2006/relationships/image" Target="../media/image1073.png"/><Relationship Id="rId251" Type="http://schemas.openxmlformats.org/officeDocument/2006/relationships/customXml" Target="../ink/ink1075.xml"/><Relationship Id="rId25" Type="http://schemas.openxmlformats.org/officeDocument/2006/relationships/customXml" Target="../ink/ink962.xml"/><Relationship Id="rId46" Type="http://schemas.openxmlformats.org/officeDocument/2006/relationships/image" Target="../media/image981.png"/><Relationship Id="rId67" Type="http://schemas.openxmlformats.org/officeDocument/2006/relationships/customXml" Target="../ink/ink983.xml"/><Relationship Id="rId272" Type="http://schemas.openxmlformats.org/officeDocument/2006/relationships/image" Target="../media/image1094.png"/><Relationship Id="rId293" Type="http://schemas.openxmlformats.org/officeDocument/2006/relationships/customXml" Target="../ink/ink1096.xml"/><Relationship Id="rId307" Type="http://schemas.openxmlformats.org/officeDocument/2006/relationships/customXml" Target="../ink/ink1103.xml"/><Relationship Id="rId328" Type="http://schemas.openxmlformats.org/officeDocument/2006/relationships/image" Target="../media/image1122.png"/><Relationship Id="rId349" Type="http://schemas.openxmlformats.org/officeDocument/2006/relationships/customXml" Target="../ink/ink1124.xml"/><Relationship Id="rId88" Type="http://schemas.openxmlformats.org/officeDocument/2006/relationships/image" Target="../media/image1002.png"/><Relationship Id="rId111" Type="http://schemas.openxmlformats.org/officeDocument/2006/relationships/customXml" Target="../ink/ink1005.xml"/><Relationship Id="rId132" Type="http://schemas.openxmlformats.org/officeDocument/2006/relationships/image" Target="../media/image1024.png"/><Relationship Id="rId153" Type="http://schemas.openxmlformats.org/officeDocument/2006/relationships/customXml" Target="../ink/ink1026.xml"/><Relationship Id="rId174" Type="http://schemas.openxmlformats.org/officeDocument/2006/relationships/image" Target="../media/image1045.png"/><Relationship Id="rId195" Type="http://schemas.openxmlformats.org/officeDocument/2006/relationships/customXml" Target="../ink/ink1047.xml"/><Relationship Id="rId209" Type="http://schemas.openxmlformats.org/officeDocument/2006/relationships/customXml" Target="../ink/ink1054.xml"/><Relationship Id="rId360" Type="http://schemas.openxmlformats.org/officeDocument/2006/relationships/image" Target="../media/image1138.png"/><Relationship Id="rId381" Type="http://schemas.openxmlformats.org/officeDocument/2006/relationships/customXml" Target="../ink/ink1140.xml"/><Relationship Id="rId220" Type="http://schemas.openxmlformats.org/officeDocument/2006/relationships/image" Target="../media/image1068.png"/><Relationship Id="rId241" Type="http://schemas.openxmlformats.org/officeDocument/2006/relationships/customXml" Target="../ink/ink1070.xml"/><Relationship Id="rId15" Type="http://schemas.openxmlformats.org/officeDocument/2006/relationships/customXml" Target="../ink/ink957.xml"/><Relationship Id="rId36" Type="http://schemas.openxmlformats.org/officeDocument/2006/relationships/image" Target="../media/image976.png"/><Relationship Id="rId57" Type="http://schemas.openxmlformats.org/officeDocument/2006/relationships/customXml" Target="../ink/ink978.xml"/><Relationship Id="rId262" Type="http://schemas.openxmlformats.org/officeDocument/2006/relationships/image" Target="../media/image1089.png"/><Relationship Id="rId283" Type="http://schemas.openxmlformats.org/officeDocument/2006/relationships/customXml" Target="../ink/ink1091.xml"/><Relationship Id="rId318" Type="http://schemas.openxmlformats.org/officeDocument/2006/relationships/image" Target="../media/image1117.png"/><Relationship Id="rId339" Type="http://schemas.openxmlformats.org/officeDocument/2006/relationships/customXml" Target="../ink/ink1119.xml"/><Relationship Id="rId78" Type="http://schemas.openxmlformats.org/officeDocument/2006/relationships/image" Target="../media/image997.png"/><Relationship Id="rId99" Type="http://schemas.openxmlformats.org/officeDocument/2006/relationships/customXml" Target="../ink/ink999.xml"/><Relationship Id="rId101" Type="http://schemas.openxmlformats.org/officeDocument/2006/relationships/customXml" Target="../ink/ink1000.xml"/><Relationship Id="rId122" Type="http://schemas.openxmlformats.org/officeDocument/2006/relationships/image" Target="../media/image1019.png"/><Relationship Id="rId143" Type="http://schemas.openxmlformats.org/officeDocument/2006/relationships/customXml" Target="../ink/ink1021.xml"/><Relationship Id="rId164" Type="http://schemas.openxmlformats.org/officeDocument/2006/relationships/image" Target="../media/image1040.png"/><Relationship Id="rId185" Type="http://schemas.openxmlformats.org/officeDocument/2006/relationships/customXml" Target="../ink/ink1042.xml"/><Relationship Id="rId350" Type="http://schemas.openxmlformats.org/officeDocument/2006/relationships/image" Target="../media/image1133.png"/><Relationship Id="rId371" Type="http://schemas.openxmlformats.org/officeDocument/2006/relationships/customXml" Target="../ink/ink1135.xml"/><Relationship Id="rId9" Type="http://schemas.openxmlformats.org/officeDocument/2006/relationships/customXml" Target="../ink/ink954.xml"/><Relationship Id="rId210" Type="http://schemas.openxmlformats.org/officeDocument/2006/relationships/image" Target="../media/image1063.png"/><Relationship Id="rId392" Type="http://schemas.openxmlformats.org/officeDocument/2006/relationships/image" Target="../media/image1154.png"/><Relationship Id="rId26" Type="http://schemas.openxmlformats.org/officeDocument/2006/relationships/image" Target="../media/image971.png"/><Relationship Id="rId231" Type="http://schemas.openxmlformats.org/officeDocument/2006/relationships/customXml" Target="../ink/ink1065.xml"/><Relationship Id="rId252" Type="http://schemas.openxmlformats.org/officeDocument/2006/relationships/image" Target="../media/image1084.png"/><Relationship Id="rId273" Type="http://schemas.openxmlformats.org/officeDocument/2006/relationships/customXml" Target="../ink/ink1086.xml"/><Relationship Id="rId294" Type="http://schemas.openxmlformats.org/officeDocument/2006/relationships/image" Target="../media/image1105.png"/><Relationship Id="rId308" Type="http://schemas.openxmlformats.org/officeDocument/2006/relationships/image" Target="../media/image1112.png"/><Relationship Id="rId329" Type="http://schemas.openxmlformats.org/officeDocument/2006/relationships/customXml" Target="../ink/ink1114.xml"/><Relationship Id="rId47" Type="http://schemas.openxmlformats.org/officeDocument/2006/relationships/customXml" Target="../ink/ink973.xml"/><Relationship Id="rId68" Type="http://schemas.openxmlformats.org/officeDocument/2006/relationships/image" Target="../media/image992.png"/><Relationship Id="rId89" Type="http://schemas.openxmlformats.org/officeDocument/2006/relationships/customXml" Target="../ink/ink994.xml"/><Relationship Id="rId112" Type="http://schemas.openxmlformats.org/officeDocument/2006/relationships/image" Target="../media/image1014.png"/><Relationship Id="rId133" Type="http://schemas.openxmlformats.org/officeDocument/2006/relationships/customXml" Target="../ink/ink1016.xml"/><Relationship Id="rId154" Type="http://schemas.openxmlformats.org/officeDocument/2006/relationships/image" Target="../media/image1035.png"/><Relationship Id="rId175" Type="http://schemas.openxmlformats.org/officeDocument/2006/relationships/customXml" Target="../ink/ink1037.xml"/><Relationship Id="rId340" Type="http://schemas.openxmlformats.org/officeDocument/2006/relationships/image" Target="../media/image1128.png"/><Relationship Id="rId361" Type="http://schemas.openxmlformats.org/officeDocument/2006/relationships/customXml" Target="../ink/ink1130.xml"/><Relationship Id="rId196" Type="http://schemas.openxmlformats.org/officeDocument/2006/relationships/image" Target="../media/image1056.png"/><Relationship Id="rId200" Type="http://schemas.openxmlformats.org/officeDocument/2006/relationships/image" Target="../media/image1058.png"/><Relationship Id="rId382" Type="http://schemas.openxmlformats.org/officeDocument/2006/relationships/image" Target="../media/image1149.png"/><Relationship Id="rId16" Type="http://schemas.openxmlformats.org/officeDocument/2006/relationships/image" Target="../media/image966.png"/><Relationship Id="rId221" Type="http://schemas.openxmlformats.org/officeDocument/2006/relationships/customXml" Target="../ink/ink1060.xml"/><Relationship Id="rId242" Type="http://schemas.openxmlformats.org/officeDocument/2006/relationships/image" Target="../media/image1079.png"/><Relationship Id="rId263" Type="http://schemas.openxmlformats.org/officeDocument/2006/relationships/customXml" Target="../ink/ink1081.xml"/><Relationship Id="rId284" Type="http://schemas.openxmlformats.org/officeDocument/2006/relationships/image" Target="../media/image1100.png"/><Relationship Id="rId319" Type="http://schemas.openxmlformats.org/officeDocument/2006/relationships/customXml" Target="../ink/ink1109.xml"/><Relationship Id="rId37" Type="http://schemas.openxmlformats.org/officeDocument/2006/relationships/customXml" Target="../ink/ink968.xml"/><Relationship Id="rId58" Type="http://schemas.openxmlformats.org/officeDocument/2006/relationships/image" Target="../media/image987.png"/><Relationship Id="rId79" Type="http://schemas.openxmlformats.org/officeDocument/2006/relationships/customXml" Target="../ink/ink989.xml"/><Relationship Id="rId102" Type="http://schemas.openxmlformats.org/officeDocument/2006/relationships/image" Target="../media/image1009.png"/><Relationship Id="rId123" Type="http://schemas.openxmlformats.org/officeDocument/2006/relationships/customXml" Target="../ink/ink1011.xml"/><Relationship Id="rId144" Type="http://schemas.openxmlformats.org/officeDocument/2006/relationships/image" Target="../media/image1030.png"/><Relationship Id="rId330" Type="http://schemas.openxmlformats.org/officeDocument/2006/relationships/image" Target="../media/image1123.png"/><Relationship Id="rId90" Type="http://schemas.openxmlformats.org/officeDocument/2006/relationships/image" Target="../media/image1003.png"/><Relationship Id="rId165" Type="http://schemas.openxmlformats.org/officeDocument/2006/relationships/customXml" Target="../ink/ink1032.xml"/><Relationship Id="rId186" Type="http://schemas.openxmlformats.org/officeDocument/2006/relationships/image" Target="../media/image1051.png"/><Relationship Id="rId351" Type="http://schemas.openxmlformats.org/officeDocument/2006/relationships/customXml" Target="../ink/ink1125.xml"/><Relationship Id="rId372" Type="http://schemas.openxmlformats.org/officeDocument/2006/relationships/image" Target="../media/image1144.png"/><Relationship Id="rId393" Type="http://schemas.openxmlformats.org/officeDocument/2006/relationships/customXml" Target="../ink/ink1146.xml"/><Relationship Id="rId211" Type="http://schemas.openxmlformats.org/officeDocument/2006/relationships/customXml" Target="../ink/ink1055.xml"/><Relationship Id="rId232" Type="http://schemas.openxmlformats.org/officeDocument/2006/relationships/image" Target="../media/image1074.png"/><Relationship Id="rId253" Type="http://schemas.openxmlformats.org/officeDocument/2006/relationships/customXml" Target="../ink/ink1076.xml"/><Relationship Id="rId274" Type="http://schemas.openxmlformats.org/officeDocument/2006/relationships/image" Target="../media/image1095.png"/><Relationship Id="rId295" Type="http://schemas.openxmlformats.org/officeDocument/2006/relationships/customXml" Target="../ink/ink1097.xml"/><Relationship Id="rId309" Type="http://schemas.openxmlformats.org/officeDocument/2006/relationships/customXml" Target="../ink/ink1104.xml"/><Relationship Id="rId27" Type="http://schemas.openxmlformats.org/officeDocument/2006/relationships/customXml" Target="../ink/ink963.xml"/><Relationship Id="rId48" Type="http://schemas.openxmlformats.org/officeDocument/2006/relationships/image" Target="../media/image982.png"/><Relationship Id="rId69" Type="http://schemas.openxmlformats.org/officeDocument/2006/relationships/customXml" Target="../ink/ink984.xml"/><Relationship Id="rId113" Type="http://schemas.openxmlformats.org/officeDocument/2006/relationships/customXml" Target="../ink/ink1006.xml"/><Relationship Id="rId134" Type="http://schemas.openxmlformats.org/officeDocument/2006/relationships/image" Target="../media/image1025.png"/><Relationship Id="rId320" Type="http://schemas.openxmlformats.org/officeDocument/2006/relationships/image" Target="../media/image1118.png"/><Relationship Id="rId80" Type="http://schemas.openxmlformats.org/officeDocument/2006/relationships/image" Target="../media/image998.png"/><Relationship Id="rId155" Type="http://schemas.openxmlformats.org/officeDocument/2006/relationships/customXml" Target="../ink/ink1027.xml"/><Relationship Id="rId176" Type="http://schemas.openxmlformats.org/officeDocument/2006/relationships/image" Target="../media/image1046.png"/><Relationship Id="rId197" Type="http://schemas.openxmlformats.org/officeDocument/2006/relationships/customXml" Target="../ink/ink1048.xml"/><Relationship Id="rId341" Type="http://schemas.openxmlformats.org/officeDocument/2006/relationships/customXml" Target="../ink/ink1120.xml"/><Relationship Id="rId362" Type="http://schemas.openxmlformats.org/officeDocument/2006/relationships/image" Target="../media/image1139.png"/><Relationship Id="rId383" Type="http://schemas.openxmlformats.org/officeDocument/2006/relationships/customXml" Target="../ink/ink1141.xml"/><Relationship Id="rId201" Type="http://schemas.openxmlformats.org/officeDocument/2006/relationships/customXml" Target="../ink/ink1050.xml"/><Relationship Id="rId222" Type="http://schemas.openxmlformats.org/officeDocument/2006/relationships/image" Target="../media/image1069.png"/><Relationship Id="rId243" Type="http://schemas.openxmlformats.org/officeDocument/2006/relationships/customXml" Target="../ink/ink1071.xml"/><Relationship Id="rId264" Type="http://schemas.openxmlformats.org/officeDocument/2006/relationships/image" Target="../media/image1090.png"/><Relationship Id="rId285" Type="http://schemas.openxmlformats.org/officeDocument/2006/relationships/customXml" Target="../ink/ink1092.xml"/><Relationship Id="rId17" Type="http://schemas.openxmlformats.org/officeDocument/2006/relationships/customXml" Target="../ink/ink958.xml"/><Relationship Id="rId38" Type="http://schemas.openxmlformats.org/officeDocument/2006/relationships/image" Target="../media/image977.png"/><Relationship Id="rId59" Type="http://schemas.openxmlformats.org/officeDocument/2006/relationships/customXml" Target="../ink/ink979.xml"/><Relationship Id="rId103" Type="http://schemas.openxmlformats.org/officeDocument/2006/relationships/customXml" Target="../ink/ink1001.xml"/><Relationship Id="rId124" Type="http://schemas.openxmlformats.org/officeDocument/2006/relationships/image" Target="../media/image1020.png"/><Relationship Id="rId310" Type="http://schemas.openxmlformats.org/officeDocument/2006/relationships/image" Target="../media/image1113.png"/><Relationship Id="rId70" Type="http://schemas.openxmlformats.org/officeDocument/2006/relationships/image" Target="../media/image993.png"/><Relationship Id="rId91" Type="http://schemas.openxmlformats.org/officeDocument/2006/relationships/customXml" Target="../ink/ink995.xml"/><Relationship Id="rId145" Type="http://schemas.openxmlformats.org/officeDocument/2006/relationships/customXml" Target="../ink/ink1022.xml"/><Relationship Id="rId166" Type="http://schemas.openxmlformats.org/officeDocument/2006/relationships/image" Target="../media/image1041.png"/><Relationship Id="rId187" Type="http://schemas.openxmlformats.org/officeDocument/2006/relationships/customXml" Target="../ink/ink1043.xml"/><Relationship Id="rId331" Type="http://schemas.openxmlformats.org/officeDocument/2006/relationships/customXml" Target="../ink/ink1115.xml"/><Relationship Id="rId352" Type="http://schemas.openxmlformats.org/officeDocument/2006/relationships/image" Target="../media/image1134.png"/><Relationship Id="rId373" Type="http://schemas.openxmlformats.org/officeDocument/2006/relationships/customXml" Target="../ink/ink1136.xml"/><Relationship Id="rId394" Type="http://schemas.openxmlformats.org/officeDocument/2006/relationships/image" Target="../media/image1155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64.png"/><Relationship Id="rId233" Type="http://schemas.openxmlformats.org/officeDocument/2006/relationships/customXml" Target="../ink/ink1066.xml"/><Relationship Id="rId254" Type="http://schemas.openxmlformats.org/officeDocument/2006/relationships/image" Target="../media/image1085.png"/><Relationship Id="rId28" Type="http://schemas.openxmlformats.org/officeDocument/2006/relationships/image" Target="../media/image972.png"/><Relationship Id="rId49" Type="http://schemas.openxmlformats.org/officeDocument/2006/relationships/customXml" Target="../ink/ink974.xml"/><Relationship Id="rId114" Type="http://schemas.openxmlformats.org/officeDocument/2006/relationships/image" Target="../media/image1015.png"/><Relationship Id="rId275" Type="http://schemas.openxmlformats.org/officeDocument/2006/relationships/customXml" Target="../ink/ink1087.xml"/><Relationship Id="rId296" Type="http://schemas.openxmlformats.org/officeDocument/2006/relationships/image" Target="../media/image1106.png"/><Relationship Id="rId300" Type="http://schemas.openxmlformats.org/officeDocument/2006/relationships/image" Target="../media/image1108.png"/><Relationship Id="rId60" Type="http://schemas.openxmlformats.org/officeDocument/2006/relationships/image" Target="../media/image988.png"/><Relationship Id="rId81" Type="http://schemas.openxmlformats.org/officeDocument/2006/relationships/customXml" Target="../ink/ink990.xml"/><Relationship Id="rId135" Type="http://schemas.openxmlformats.org/officeDocument/2006/relationships/customXml" Target="../ink/ink1017.xml"/><Relationship Id="rId156" Type="http://schemas.openxmlformats.org/officeDocument/2006/relationships/image" Target="../media/image1036.png"/><Relationship Id="rId177" Type="http://schemas.openxmlformats.org/officeDocument/2006/relationships/customXml" Target="../ink/ink1038.xml"/><Relationship Id="rId198" Type="http://schemas.openxmlformats.org/officeDocument/2006/relationships/image" Target="../media/image1057.png"/><Relationship Id="rId321" Type="http://schemas.openxmlformats.org/officeDocument/2006/relationships/customXml" Target="../ink/ink1110.xml"/><Relationship Id="rId342" Type="http://schemas.openxmlformats.org/officeDocument/2006/relationships/image" Target="../media/image1129.png"/><Relationship Id="rId363" Type="http://schemas.openxmlformats.org/officeDocument/2006/relationships/customXml" Target="../ink/ink1131.xml"/><Relationship Id="rId384" Type="http://schemas.openxmlformats.org/officeDocument/2006/relationships/image" Target="../media/image1150.png"/><Relationship Id="rId202" Type="http://schemas.openxmlformats.org/officeDocument/2006/relationships/image" Target="../media/image1059.png"/><Relationship Id="rId223" Type="http://schemas.openxmlformats.org/officeDocument/2006/relationships/customXml" Target="../ink/ink1061.xml"/><Relationship Id="rId244" Type="http://schemas.openxmlformats.org/officeDocument/2006/relationships/image" Target="../media/image1080.png"/><Relationship Id="rId18" Type="http://schemas.openxmlformats.org/officeDocument/2006/relationships/image" Target="../media/image967.png"/><Relationship Id="rId39" Type="http://schemas.openxmlformats.org/officeDocument/2006/relationships/customXml" Target="../ink/ink969.xml"/><Relationship Id="rId265" Type="http://schemas.openxmlformats.org/officeDocument/2006/relationships/customXml" Target="../ink/ink1082.xml"/><Relationship Id="rId286" Type="http://schemas.openxmlformats.org/officeDocument/2006/relationships/image" Target="../media/image1101.png"/><Relationship Id="rId50" Type="http://schemas.openxmlformats.org/officeDocument/2006/relationships/image" Target="../media/image983.png"/><Relationship Id="rId104" Type="http://schemas.openxmlformats.org/officeDocument/2006/relationships/image" Target="../media/image1010.png"/><Relationship Id="rId125" Type="http://schemas.openxmlformats.org/officeDocument/2006/relationships/customXml" Target="../ink/ink1012.xml"/><Relationship Id="rId146" Type="http://schemas.openxmlformats.org/officeDocument/2006/relationships/image" Target="../media/image1031.png"/><Relationship Id="rId167" Type="http://schemas.openxmlformats.org/officeDocument/2006/relationships/customXml" Target="../ink/ink1033.xml"/><Relationship Id="rId188" Type="http://schemas.openxmlformats.org/officeDocument/2006/relationships/image" Target="../media/image1052.png"/><Relationship Id="rId311" Type="http://schemas.openxmlformats.org/officeDocument/2006/relationships/customXml" Target="../ink/ink1105.xml"/><Relationship Id="rId332" Type="http://schemas.openxmlformats.org/officeDocument/2006/relationships/image" Target="../media/image1124.png"/><Relationship Id="rId353" Type="http://schemas.openxmlformats.org/officeDocument/2006/relationships/customXml" Target="../ink/ink1126.xml"/><Relationship Id="rId374" Type="http://schemas.openxmlformats.org/officeDocument/2006/relationships/image" Target="../media/image1145.png"/><Relationship Id="rId395" Type="http://schemas.openxmlformats.org/officeDocument/2006/relationships/customXml" Target="../ink/ink1147.xml"/><Relationship Id="rId71" Type="http://schemas.openxmlformats.org/officeDocument/2006/relationships/customXml" Target="../ink/ink985.xml"/><Relationship Id="rId92" Type="http://schemas.openxmlformats.org/officeDocument/2006/relationships/image" Target="../media/image1004.png"/><Relationship Id="rId213" Type="http://schemas.openxmlformats.org/officeDocument/2006/relationships/customXml" Target="../ink/ink1056.xml"/><Relationship Id="rId234" Type="http://schemas.openxmlformats.org/officeDocument/2006/relationships/image" Target="../media/image1075.png"/><Relationship Id="rId2" Type="http://schemas.openxmlformats.org/officeDocument/2006/relationships/image" Target="../media/image729.png"/><Relationship Id="rId29" Type="http://schemas.openxmlformats.org/officeDocument/2006/relationships/customXml" Target="../ink/ink964.xml"/><Relationship Id="rId255" Type="http://schemas.openxmlformats.org/officeDocument/2006/relationships/customXml" Target="../ink/ink1077.xml"/><Relationship Id="rId276" Type="http://schemas.openxmlformats.org/officeDocument/2006/relationships/image" Target="../media/image1096.png"/><Relationship Id="rId297" Type="http://schemas.openxmlformats.org/officeDocument/2006/relationships/customXml" Target="../ink/ink1098.xml"/><Relationship Id="rId40" Type="http://schemas.openxmlformats.org/officeDocument/2006/relationships/image" Target="../media/image978.png"/><Relationship Id="rId115" Type="http://schemas.openxmlformats.org/officeDocument/2006/relationships/customXml" Target="../ink/ink1007.xml"/><Relationship Id="rId136" Type="http://schemas.openxmlformats.org/officeDocument/2006/relationships/image" Target="../media/image1026.png"/><Relationship Id="rId157" Type="http://schemas.openxmlformats.org/officeDocument/2006/relationships/customXml" Target="../ink/ink1028.xml"/><Relationship Id="rId178" Type="http://schemas.openxmlformats.org/officeDocument/2006/relationships/image" Target="../media/image1047.png"/><Relationship Id="rId301" Type="http://schemas.openxmlformats.org/officeDocument/2006/relationships/customXml" Target="../ink/ink1100.xml"/><Relationship Id="rId322" Type="http://schemas.openxmlformats.org/officeDocument/2006/relationships/image" Target="../media/image1119.png"/><Relationship Id="rId343" Type="http://schemas.openxmlformats.org/officeDocument/2006/relationships/customXml" Target="../ink/ink1121.xml"/><Relationship Id="rId364" Type="http://schemas.openxmlformats.org/officeDocument/2006/relationships/image" Target="../media/image1140.png"/><Relationship Id="rId61" Type="http://schemas.openxmlformats.org/officeDocument/2006/relationships/customXml" Target="../ink/ink980.xml"/><Relationship Id="rId82" Type="http://schemas.openxmlformats.org/officeDocument/2006/relationships/image" Target="../media/image999.png"/><Relationship Id="rId199" Type="http://schemas.openxmlformats.org/officeDocument/2006/relationships/customXml" Target="../ink/ink1049.xml"/><Relationship Id="rId203" Type="http://schemas.openxmlformats.org/officeDocument/2006/relationships/customXml" Target="../ink/ink1051.xml"/><Relationship Id="rId385" Type="http://schemas.openxmlformats.org/officeDocument/2006/relationships/customXml" Target="../ink/ink1142.xml"/><Relationship Id="rId19" Type="http://schemas.openxmlformats.org/officeDocument/2006/relationships/customXml" Target="../ink/ink959.xml"/><Relationship Id="rId224" Type="http://schemas.openxmlformats.org/officeDocument/2006/relationships/image" Target="../media/image1070.png"/><Relationship Id="rId245" Type="http://schemas.openxmlformats.org/officeDocument/2006/relationships/customXml" Target="../ink/ink1072.xml"/><Relationship Id="rId266" Type="http://schemas.openxmlformats.org/officeDocument/2006/relationships/image" Target="../media/image1091.png"/><Relationship Id="rId287" Type="http://schemas.openxmlformats.org/officeDocument/2006/relationships/customXml" Target="../ink/ink1093.xml"/><Relationship Id="rId30" Type="http://schemas.openxmlformats.org/officeDocument/2006/relationships/image" Target="../media/image973.png"/><Relationship Id="rId105" Type="http://schemas.openxmlformats.org/officeDocument/2006/relationships/customXml" Target="../ink/ink1002.xml"/><Relationship Id="rId126" Type="http://schemas.openxmlformats.org/officeDocument/2006/relationships/image" Target="../media/image1021.png"/><Relationship Id="rId147" Type="http://schemas.openxmlformats.org/officeDocument/2006/relationships/customXml" Target="../ink/ink1023.xml"/><Relationship Id="rId168" Type="http://schemas.openxmlformats.org/officeDocument/2006/relationships/image" Target="../media/image1042.png"/><Relationship Id="rId312" Type="http://schemas.openxmlformats.org/officeDocument/2006/relationships/image" Target="../media/image1114.png"/><Relationship Id="rId333" Type="http://schemas.openxmlformats.org/officeDocument/2006/relationships/customXml" Target="../ink/ink1116.xml"/><Relationship Id="rId354" Type="http://schemas.openxmlformats.org/officeDocument/2006/relationships/image" Target="../media/image1135.png"/><Relationship Id="rId51" Type="http://schemas.openxmlformats.org/officeDocument/2006/relationships/customXml" Target="../ink/ink975.xml"/><Relationship Id="rId72" Type="http://schemas.openxmlformats.org/officeDocument/2006/relationships/image" Target="../media/image994.png"/><Relationship Id="rId93" Type="http://schemas.openxmlformats.org/officeDocument/2006/relationships/customXml" Target="../ink/ink996.xml"/><Relationship Id="rId189" Type="http://schemas.openxmlformats.org/officeDocument/2006/relationships/customXml" Target="../ink/ink1044.xml"/><Relationship Id="rId375" Type="http://schemas.openxmlformats.org/officeDocument/2006/relationships/customXml" Target="../ink/ink1137.xml"/><Relationship Id="rId396" Type="http://schemas.openxmlformats.org/officeDocument/2006/relationships/image" Target="../media/image1156.png"/><Relationship Id="rId3" Type="http://schemas.openxmlformats.org/officeDocument/2006/relationships/customXml" Target="../ink/ink951.xml"/><Relationship Id="rId214" Type="http://schemas.openxmlformats.org/officeDocument/2006/relationships/image" Target="../media/image1065.png"/><Relationship Id="rId235" Type="http://schemas.openxmlformats.org/officeDocument/2006/relationships/customXml" Target="../ink/ink1067.xml"/><Relationship Id="rId256" Type="http://schemas.openxmlformats.org/officeDocument/2006/relationships/image" Target="../media/image1086.png"/><Relationship Id="rId277" Type="http://schemas.openxmlformats.org/officeDocument/2006/relationships/customXml" Target="../ink/ink1088.xml"/><Relationship Id="rId298" Type="http://schemas.openxmlformats.org/officeDocument/2006/relationships/image" Target="../media/image1107.png"/><Relationship Id="rId400" Type="http://schemas.openxmlformats.org/officeDocument/2006/relationships/image" Target="../media/image1158.png"/><Relationship Id="rId116" Type="http://schemas.openxmlformats.org/officeDocument/2006/relationships/image" Target="../media/image1016.png"/><Relationship Id="rId137" Type="http://schemas.openxmlformats.org/officeDocument/2006/relationships/customXml" Target="../ink/ink1018.xml"/><Relationship Id="rId158" Type="http://schemas.openxmlformats.org/officeDocument/2006/relationships/image" Target="../media/image1037.png"/><Relationship Id="rId302" Type="http://schemas.openxmlformats.org/officeDocument/2006/relationships/image" Target="../media/image1109.png"/><Relationship Id="rId323" Type="http://schemas.openxmlformats.org/officeDocument/2006/relationships/customXml" Target="../ink/ink1111.xml"/><Relationship Id="rId344" Type="http://schemas.openxmlformats.org/officeDocument/2006/relationships/image" Target="../media/image1130.png"/><Relationship Id="rId20" Type="http://schemas.openxmlformats.org/officeDocument/2006/relationships/image" Target="../media/image968.png"/><Relationship Id="rId41" Type="http://schemas.openxmlformats.org/officeDocument/2006/relationships/customXml" Target="../ink/ink970.xml"/><Relationship Id="rId62" Type="http://schemas.openxmlformats.org/officeDocument/2006/relationships/image" Target="../media/image989.png"/><Relationship Id="rId83" Type="http://schemas.openxmlformats.org/officeDocument/2006/relationships/customXml" Target="../ink/ink991.xml"/><Relationship Id="rId179" Type="http://schemas.openxmlformats.org/officeDocument/2006/relationships/customXml" Target="../ink/ink1039.xml"/><Relationship Id="rId365" Type="http://schemas.openxmlformats.org/officeDocument/2006/relationships/customXml" Target="../ink/ink1132.xml"/><Relationship Id="rId386" Type="http://schemas.openxmlformats.org/officeDocument/2006/relationships/image" Target="../media/image1151.png"/><Relationship Id="rId190" Type="http://schemas.openxmlformats.org/officeDocument/2006/relationships/image" Target="../media/image1053.png"/><Relationship Id="rId204" Type="http://schemas.openxmlformats.org/officeDocument/2006/relationships/image" Target="../media/image1060.png"/><Relationship Id="rId225" Type="http://schemas.openxmlformats.org/officeDocument/2006/relationships/customXml" Target="../ink/ink1062.xml"/><Relationship Id="rId246" Type="http://schemas.openxmlformats.org/officeDocument/2006/relationships/image" Target="../media/image1081.png"/><Relationship Id="rId267" Type="http://schemas.openxmlformats.org/officeDocument/2006/relationships/customXml" Target="../ink/ink1083.xml"/><Relationship Id="rId288" Type="http://schemas.openxmlformats.org/officeDocument/2006/relationships/image" Target="../media/image1102.png"/><Relationship Id="rId106" Type="http://schemas.openxmlformats.org/officeDocument/2006/relationships/image" Target="../media/image1011.png"/><Relationship Id="rId127" Type="http://schemas.openxmlformats.org/officeDocument/2006/relationships/customXml" Target="../ink/ink1013.xml"/><Relationship Id="rId313" Type="http://schemas.openxmlformats.org/officeDocument/2006/relationships/customXml" Target="../ink/ink1106.xml"/><Relationship Id="rId10" Type="http://schemas.openxmlformats.org/officeDocument/2006/relationships/image" Target="../media/image963.png"/><Relationship Id="rId31" Type="http://schemas.openxmlformats.org/officeDocument/2006/relationships/customXml" Target="../ink/ink965.xml"/><Relationship Id="rId52" Type="http://schemas.openxmlformats.org/officeDocument/2006/relationships/image" Target="../media/image984.png"/><Relationship Id="rId73" Type="http://schemas.openxmlformats.org/officeDocument/2006/relationships/customXml" Target="../ink/ink986.xml"/><Relationship Id="rId94" Type="http://schemas.openxmlformats.org/officeDocument/2006/relationships/image" Target="../media/image1005.png"/><Relationship Id="rId148" Type="http://schemas.openxmlformats.org/officeDocument/2006/relationships/image" Target="../media/image1032.png"/><Relationship Id="rId169" Type="http://schemas.openxmlformats.org/officeDocument/2006/relationships/customXml" Target="../ink/ink1034.xml"/><Relationship Id="rId334" Type="http://schemas.openxmlformats.org/officeDocument/2006/relationships/image" Target="../media/image1125.png"/><Relationship Id="rId355" Type="http://schemas.openxmlformats.org/officeDocument/2006/relationships/customXml" Target="../ink/ink1127.xml"/><Relationship Id="rId376" Type="http://schemas.openxmlformats.org/officeDocument/2006/relationships/image" Target="../media/image1146.png"/><Relationship Id="rId397" Type="http://schemas.openxmlformats.org/officeDocument/2006/relationships/customXml" Target="../ink/ink1148.xml"/><Relationship Id="rId4" Type="http://schemas.openxmlformats.org/officeDocument/2006/relationships/image" Target="../media/image960.png"/><Relationship Id="rId180" Type="http://schemas.openxmlformats.org/officeDocument/2006/relationships/image" Target="../media/image1048.png"/><Relationship Id="rId215" Type="http://schemas.openxmlformats.org/officeDocument/2006/relationships/customXml" Target="../ink/ink1057.xml"/><Relationship Id="rId236" Type="http://schemas.openxmlformats.org/officeDocument/2006/relationships/image" Target="../media/image1076.png"/><Relationship Id="rId257" Type="http://schemas.openxmlformats.org/officeDocument/2006/relationships/customXml" Target="../ink/ink1078.xml"/><Relationship Id="rId278" Type="http://schemas.openxmlformats.org/officeDocument/2006/relationships/image" Target="../media/image1097.png"/><Relationship Id="rId401" Type="http://schemas.openxmlformats.org/officeDocument/2006/relationships/customXml" Target="../ink/ink1150.xml"/><Relationship Id="rId303" Type="http://schemas.openxmlformats.org/officeDocument/2006/relationships/customXml" Target="../ink/ink1101.xml"/><Relationship Id="rId42" Type="http://schemas.openxmlformats.org/officeDocument/2006/relationships/image" Target="../media/image979.png"/><Relationship Id="rId84" Type="http://schemas.openxmlformats.org/officeDocument/2006/relationships/image" Target="../media/image1000.png"/><Relationship Id="rId138" Type="http://schemas.openxmlformats.org/officeDocument/2006/relationships/image" Target="../media/image1027.png"/><Relationship Id="rId345" Type="http://schemas.openxmlformats.org/officeDocument/2006/relationships/customXml" Target="../ink/ink1122.xml"/><Relationship Id="rId387" Type="http://schemas.openxmlformats.org/officeDocument/2006/relationships/customXml" Target="../ink/ink1143.xml"/><Relationship Id="rId191" Type="http://schemas.openxmlformats.org/officeDocument/2006/relationships/customXml" Target="../ink/ink1045.xml"/><Relationship Id="rId205" Type="http://schemas.openxmlformats.org/officeDocument/2006/relationships/customXml" Target="../ink/ink1052.xml"/><Relationship Id="rId247" Type="http://schemas.openxmlformats.org/officeDocument/2006/relationships/customXml" Target="../ink/ink10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>
            <a:extLst>
              <a:ext uri="{FF2B5EF4-FFF2-40B4-BE49-F238E27FC236}">
                <a16:creationId xmlns:a16="http://schemas.microsoft.com/office/drawing/2014/main" id="{3E23A428-A343-057F-89A6-039AA55C3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BCDDF-831B-E125-2B39-D345DBBF73B6}"/>
              </a:ext>
            </a:extLst>
          </p:cNvPr>
          <p:cNvSpPr txBox="1"/>
          <p:nvPr/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Chapter 2.4: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The Chain Rule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55851-2E71-FD7A-E58F-DD1DA70E9EFD}"/>
              </a:ext>
            </a:extLst>
          </p:cNvPr>
          <p:cNvSpPr txBox="1"/>
          <p:nvPr/>
        </p:nvSpPr>
        <p:spPr>
          <a:xfrm>
            <a:off x="1100051" y="4455621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HONORS CALCULUS/CALCULUS</a:t>
            </a:r>
          </a:p>
        </p:txBody>
      </p:sp>
      <p:cxnSp>
        <p:nvCxnSpPr>
          <p:cNvPr id="49" name="Straight Connector 10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2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257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A5880C-3830-AECD-A3F8-B472EDCE6710}"/>
              </a:ext>
            </a:extLst>
          </p:cNvPr>
          <p:cNvSpPr txBox="1"/>
          <p:nvPr/>
        </p:nvSpPr>
        <p:spPr>
          <a:xfrm>
            <a:off x="731874" y="0"/>
            <a:ext cx="10728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Derivates of Trigonometric Functions</a:t>
            </a:r>
          </a:p>
        </p:txBody>
      </p:sp>
      <p:graphicFrame>
        <p:nvGraphicFramePr>
          <p:cNvPr id="3" name="Object 6">
            <a:extLst>
              <a:ext uri="{FF2B5EF4-FFF2-40B4-BE49-F238E27FC236}">
                <a16:creationId xmlns:a16="http://schemas.microsoft.com/office/drawing/2014/main" id="{EA2C31E1-0156-B267-8CA2-F4A6BD9ADD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270480"/>
              </p:ext>
            </p:extLst>
          </p:nvPr>
        </p:nvGraphicFramePr>
        <p:xfrm>
          <a:off x="759659" y="984027"/>
          <a:ext cx="10191876" cy="1423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19400" imgH="393700" progId="Equation.3">
                  <p:embed/>
                </p:oleObj>
              </mc:Choice>
              <mc:Fallback>
                <p:oleObj name="Equation" r:id="rId2" imgW="2819400" imgH="393700" progId="Equation.3">
                  <p:embed/>
                  <p:pic>
                    <p:nvPicPr>
                      <p:cNvPr id="3" name="Object 6">
                        <a:extLst>
                          <a:ext uri="{FF2B5EF4-FFF2-40B4-BE49-F238E27FC236}">
                            <a16:creationId xmlns:a16="http://schemas.microsoft.com/office/drawing/2014/main" id="{EA2C31E1-0156-B267-8CA2-F4A6BD9ADD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59" y="984027"/>
                        <a:ext cx="10191876" cy="1423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59C4365C-26AB-C601-422C-7940AD9E56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691882"/>
              </p:ext>
            </p:extLst>
          </p:nvPr>
        </p:nvGraphicFramePr>
        <p:xfrm>
          <a:off x="759659" y="2690921"/>
          <a:ext cx="4822434" cy="2755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400" imgH="812800" progId="Equation.3">
                  <p:embed/>
                </p:oleObj>
              </mc:Choice>
              <mc:Fallback>
                <p:oleObj name="Equation" r:id="rId4" imgW="1422400" imgH="812800" progId="Equation.3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59C4365C-26AB-C601-422C-7940AD9E56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59" y="2690921"/>
                        <a:ext cx="4822434" cy="2755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F10D1537-CAA3-784D-6805-ED8711846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173811"/>
              </p:ext>
            </p:extLst>
          </p:nvPr>
        </p:nvGraphicFramePr>
        <p:xfrm>
          <a:off x="6096000" y="2752980"/>
          <a:ext cx="5385237" cy="2631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63700" imgH="812800" progId="Equation.3">
                  <p:embed/>
                </p:oleObj>
              </mc:Choice>
              <mc:Fallback>
                <p:oleObj name="Equation" r:id="rId6" imgW="1663700" imgH="812800" progId="Equation.3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F10D1537-CAA3-784D-6805-ED8711846B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752980"/>
                        <a:ext cx="5385237" cy="26315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400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A5880C-3830-AECD-A3F8-B472EDCE6710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Applying the Chain Rule to Trigonometric Functions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9444E9-1716-E7F7-8C5A-BADBBA8F9D7A}"/>
              </a:ext>
            </a:extLst>
          </p:cNvPr>
          <p:cNvCxnSpPr/>
          <p:nvPr/>
        </p:nvCxnSpPr>
        <p:spPr>
          <a:xfrm flipV="1">
            <a:off x="0" y="707886"/>
            <a:ext cx="12192000" cy="789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9DDDC3-3697-D447-1BAE-BDC33A508239}"/>
              </a:ext>
            </a:extLst>
          </p:cNvPr>
          <p:cNvCxnSpPr>
            <a:cxnSpLocks/>
          </p:cNvCxnSpPr>
          <p:nvPr/>
        </p:nvCxnSpPr>
        <p:spPr>
          <a:xfrm flipV="1">
            <a:off x="3870253" y="786809"/>
            <a:ext cx="0" cy="55927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1B6C20-04A8-FE64-DB6A-36BE0A591F9D}"/>
              </a:ext>
            </a:extLst>
          </p:cNvPr>
          <p:cNvCxnSpPr>
            <a:cxnSpLocks/>
          </p:cNvCxnSpPr>
          <p:nvPr/>
        </p:nvCxnSpPr>
        <p:spPr>
          <a:xfrm flipV="1">
            <a:off x="8240239" y="786809"/>
            <a:ext cx="0" cy="55501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8573C2-DC6C-6CA7-F61B-FE8427A79863}"/>
                  </a:ext>
                </a:extLst>
              </p:cNvPr>
              <p:cNvSpPr txBox="1"/>
              <p:nvPr/>
            </p:nvSpPr>
            <p:spPr>
              <a:xfrm>
                <a:off x="648587" y="1138773"/>
                <a:ext cx="229663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8573C2-DC6C-6CA7-F61B-FE8427A79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87" y="1138773"/>
                <a:ext cx="2296632" cy="553998"/>
              </a:xfrm>
              <a:prstGeom prst="rect">
                <a:avLst/>
              </a:prstGeom>
              <a:blipFill>
                <a:blip r:embed="rId2"/>
                <a:stretch>
                  <a:fillRect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CCB799-C4F5-C091-710F-C090B045EDA9}"/>
                  </a:ext>
                </a:extLst>
              </p:cNvPr>
              <p:cNvSpPr txBox="1"/>
              <p:nvPr/>
            </p:nvSpPr>
            <p:spPr>
              <a:xfrm>
                <a:off x="4495802" y="1138773"/>
                <a:ext cx="32003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CCB799-C4F5-C091-710F-C090B045E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2" y="1138773"/>
                <a:ext cx="3200395" cy="553998"/>
              </a:xfrm>
              <a:prstGeom prst="rect">
                <a:avLst/>
              </a:prstGeom>
              <a:blipFill>
                <a:blip r:embed="rId3"/>
                <a:stretch>
                  <a:fillRect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52E84E-92D8-854E-143B-3F350A7D95C0}"/>
                  </a:ext>
                </a:extLst>
              </p:cNvPr>
              <p:cNvSpPr txBox="1"/>
              <p:nvPr/>
            </p:nvSpPr>
            <p:spPr>
              <a:xfrm>
                <a:off x="9063376" y="1138773"/>
                <a:ext cx="229663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52E84E-92D8-854E-143B-3F350A7D9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376" y="1138773"/>
                <a:ext cx="2296632" cy="553998"/>
              </a:xfrm>
              <a:prstGeom prst="rect">
                <a:avLst/>
              </a:prstGeom>
              <a:blipFill>
                <a:blip r:embed="rId4"/>
                <a:stretch>
                  <a:fillRect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BF4D35E8-7A2B-1156-D221-4D9D7E689AAF}"/>
              </a:ext>
            </a:extLst>
          </p:cNvPr>
          <p:cNvGrpSpPr/>
          <p:nvPr/>
        </p:nvGrpSpPr>
        <p:grpSpPr>
          <a:xfrm>
            <a:off x="666653" y="2123850"/>
            <a:ext cx="463680" cy="602640"/>
            <a:chOff x="666653" y="2123850"/>
            <a:chExt cx="463680" cy="60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8096D60-1D35-7400-174A-717717B4184B}"/>
                    </a:ext>
                  </a:extLst>
                </p14:cNvPr>
                <p14:cNvContentPartPr/>
                <p14:nvPr/>
              </p14:nvContentPartPr>
              <p14:xfrm>
                <a:off x="666653" y="2272530"/>
                <a:ext cx="160200" cy="168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8096D60-1D35-7400-174A-717717B4184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8013" y="2263530"/>
                  <a:ext cx="177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99793BE-9E7D-E35C-C096-2F6C5F2BDEA6}"/>
                    </a:ext>
                  </a:extLst>
                </p14:cNvPr>
                <p14:cNvContentPartPr/>
                <p14:nvPr/>
              </p14:nvContentPartPr>
              <p14:xfrm>
                <a:off x="805613" y="2252730"/>
                <a:ext cx="36360" cy="473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99793BE-9E7D-E35C-C096-2F6C5F2BDEA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6613" y="2244090"/>
                  <a:ext cx="5400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388C5A4-C135-15BA-3C08-1935027B8356}"/>
                    </a:ext>
                  </a:extLst>
                </p14:cNvPr>
                <p14:cNvContentPartPr/>
                <p14:nvPr/>
              </p14:nvContentPartPr>
              <p14:xfrm>
                <a:off x="911093" y="2123850"/>
                <a:ext cx="32040" cy="248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388C5A4-C135-15BA-3C08-1935027B835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02453" y="2115210"/>
                  <a:ext cx="496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A27DA9B-E1C6-FA41-6112-F7D589C3C9DD}"/>
                    </a:ext>
                  </a:extLst>
                </p14:cNvPr>
                <p14:cNvContentPartPr/>
                <p14:nvPr/>
              </p14:nvContentPartPr>
              <p14:xfrm>
                <a:off x="1000373" y="2376930"/>
                <a:ext cx="124200" cy="13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A27DA9B-E1C6-FA41-6112-F7D589C3C9D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1373" y="2368290"/>
                  <a:ext cx="141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9EA81AF-01C1-D4DC-84F5-53ED1F703332}"/>
                    </a:ext>
                  </a:extLst>
                </p14:cNvPr>
                <p14:cNvContentPartPr/>
                <p14:nvPr/>
              </p14:nvContentPartPr>
              <p14:xfrm>
                <a:off x="1004333" y="2451450"/>
                <a:ext cx="126000" cy="277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9EA81AF-01C1-D4DC-84F5-53ED1F70333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5333" y="2442810"/>
                  <a:ext cx="1436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B7BE461-D8C7-A1C7-36FD-B48006D6996D}"/>
              </a:ext>
            </a:extLst>
          </p:cNvPr>
          <p:cNvGrpSpPr/>
          <p:nvPr/>
        </p:nvGrpSpPr>
        <p:grpSpPr>
          <a:xfrm>
            <a:off x="1361453" y="1851690"/>
            <a:ext cx="1659960" cy="720720"/>
            <a:chOff x="1361453" y="1851690"/>
            <a:chExt cx="1659960" cy="72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66F141A-ADE3-1025-099B-514FE1A93F5D}"/>
                    </a:ext>
                  </a:extLst>
                </p14:cNvPr>
                <p14:cNvContentPartPr/>
                <p14:nvPr/>
              </p14:nvContentPartPr>
              <p14:xfrm>
                <a:off x="1361453" y="2252730"/>
                <a:ext cx="258840" cy="319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66F141A-ADE3-1025-099B-514FE1A93F5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52453" y="2244090"/>
                  <a:ext cx="2764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3699C2E-C4BD-90FA-6048-4F39EB0D4B77}"/>
                    </a:ext>
                  </a:extLst>
                </p14:cNvPr>
                <p14:cNvContentPartPr/>
                <p14:nvPr/>
              </p14:nvContentPartPr>
              <p14:xfrm>
                <a:off x="1597253" y="2275770"/>
                <a:ext cx="192960" cy="223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3699C2E-C4BD-90FA-6048-4F39EB0D4B7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88613" y="2267130"/>
                  <a:ext cx="210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36413F5-B587-A869-6413-4FB0D08E4FF2}"/>
                    </a:ext>
                  </a:extLst>
                </p14:cNvPr>
                <p14:cNvContentPartPr/>
                <p14:nvPr/>
              </p14:nvContentPartPr>
              <p14:xfrm>
                <a:off x="1858253" y="2163090"/>
                <a:ext cx="172080" cy="271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36413F5-B587-A869-6413-4FB0D08E4FF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49253" y="2154090"/>
                  <a:ext cx="1897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2C85A6E-0FF4-BF72-3E2E-8CF597017014}"/>
                    </a:ext>
                  </a:extLst>
                </p14:cNvPr>
                <p14:cNvContentPartPr/>
                <p14:nvPr/>
              </p14:nvContentPartPr>
              <p14:xfrm>
                <a:off x="2044013" y="2104770"/>
                <a:ext cx="226800" cy="254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2C85A6E-0FF4-BF72-3E2E-8CF59701701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35373" y="2095770"/>
                  <a:ext cx="244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E8A62BC-8CF9-9A71-1B78-4C57499CF958}"/>
                    </a:ext>
                  </a:extLst>
                </p14:cNvPr>
                <p14:cNvContentPartPr/>
                <p14:nvPr/>
              </p14:nvContentPartPr>
              <p14:xfrm>
                <a:off x="2305733" y="2116650"/>
                <a:ext cx="36000" cy="211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E8A62BC-8CF9-9A71-1B78-4C57499CF95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97093" y="2107650"/>
                  <a:ext cx="536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694F8D1-6669-1C41-80F3-233F6EB0A4C0}"/>
                    </a:ext>
                  </a:extLst>
                </p14:cNvPr>
                <p14:cNvContentPartPr/>
                <p14:nvPr/>
              </p14:nvContentPartPr>
              <p14:xfrm>
                <a:off x="2282333" y="2204130"/>
                <a:ext cx="111600" cy="100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694F8D1-6669-1C41-80F3-233F6EB0A4C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73693" y="2195490"/>
                  <a:ext cx="129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676B171-0A4F-FC9D-4B02-51B335AD776D}"/>
                    </a:ext>
                  </a:extLst>
                </p14:cNvPr>
                <p14:cNvContentPartPr/>
                <p14:nvPr/>
              </p14:nvContentPartPr>
              <p14:xfrm>
                <a:off x="1975973" y="2014770"/>
                <a:ext cx="236520" cy="405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676B171-0A4F-FC9D-4B02-51B335AD776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67333" y="2006130"/>
                  <a:ext cx="25416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29B68B1-ABBB-92F2-B0FE-AE1B33A1204B}"/>
                    </a:ext>
                  </a:extLst>
                </p14:cNvPr>
                <p14:cNvContentPartPr/>
                <p14:nvPr/>
              </p14:nvContentPartPr>
              <p14:xfrm>
                <a:off x="2315093" y="1988490"/>
                <a:ext cx="241200" cy="3628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29B68B1-ABBB-92F2-B0FE-AE1B33A1204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06093" y="1979490"/>
                  <a:ext cx="2588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DD2F646-E679-81D3-5D02-A69AA6446292}"/>
                    </a:ext>
                  </a:extLst>
                </p14:cNvPr>
                <p14:cNvContentPartPr/>
                <p14:nvPr/>
              </p14:nvContentPartPr>
              <p14:xfrm>
                <a:off x="2587253" y="1901370"/>
                <a:ext cx="193680" cy="366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DD2F646-E679-81D3-5D02-A69AA644629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78253" y="1892730"/>
                  <a:ext cx="2113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7B117E8-F146-68FC-600C-587114F066F5}"/>
                    </a:ext>
                  </a:extLst>
                </p14:cNvPr>
                <p14:cNvContentPartPr/>
                <p14:nvPr/>
              </p14:nvContentPartPr>
              <p14:xfrm>
                <a:off x="2655293" y="1969050"/>
                <a:ext cx="269640" cy="218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7B117E8-F146-68FC-600C-587114F066F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46653" y="1960050"/>
                  <a:ext cx="2872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CC8380-04D4-9D77-0386-5CD1F55D98B3}"/>
                    </a:ext>
                  </a:extLst>
                </p14:cNvPr>
                <p14:cNvContentPartPr/>
                <p14:nvPr/>
              </p14:nvContentPartPr>
              <p14:xfrm>
                <a:off x="2811533" y="1851690"/>
                <a:ext cx="209880" cy="297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CC8380-04D4-9D77-0386-5CD1F55D98B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02893" y="1842690"/>
                  <a:ext cx="227520" cy="3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310979F-F377-2C68-8F56-829CDDA7175C}"/>
              </a:ext>
            </a:extLst>
          </p:cNvPr>
          <p:cNvGrpSpPr/>
          <p:nvPr/>
        </p:nvGrpSpPr>
        <p:grpSpPr>
          <a:xfrm>
            <a:off x="1374413" y="2789490"/>
            <a:ext cx="1699560" cy="691920"/>
            <a:chOff x="1374413" y="2789490"/>
            <a:chExt cx="1699560" cy="69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A5E74B4-CEB2-D129-9A91-5501FCB5C628}"/>
                    </a:ext>
                  </a:extLst>
                </p14:cNvPr>
                <p14:cNvContentPartPr/>
                <p14:nvPr/>
              </p14:nvContentPartPr>
              <p14:xfrm>
                <a:off x="1374413" y="3288810"/>
                <a:ext cx="187560" cy="44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A5E74B4-CEB2-D129-9A91-5501FCB5C62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365413" y="3279810"/>
                  <a:ext cx="2052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9DEC26E-D9EE-CFC5-A08B-F16DF47D7453}"/>
                    </a:ext>
                  </a:extLst>
                </p14:cNvPr>
                <p14:cNvContentPartPr/>
                <p14:nvPr/>
              </p14:nvContentPartPr>
              <p14:xfrm>
                <a:off x="1452173" y="3422370"/>
                <a:ext cx="201960" cy="59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9DEC26E-D9EE-CFC5-A08B-F16DF47D745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443533" y="3413730"/>
                  <a:ext cx="219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B084B18-8620-A5BA-1CBD-0A9DF26410A4}"/>
                    </a:ext>
                  </a:extLst>
                </p14:cNvPr>
                <p14:cNvContentPartPr/>
                <p14:nvPr/>
              </p14:nvContentPartPr>
              <p14:xfrm>
                <a:off x="1688693" y="3057330"/>
                <a:ext cx="413640" cy="381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B084B18-8620-A5BA-1CBD-0A9DF26410A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680053" y="3048690"/>
                  <a:ext cx="4312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3FD10F4-96DD-2EE0-FAFB-26E7C308F19C}"/>
                    </a:ext>
                  </a:extLst>
                </p14:cNvPr>
                <p14:cNvContentPartPr/>
                <p14:nvPr/>
              </p14:nvContentPartPr>
              <p14:xfrm>
                <a:off x="2133293" y="3107370"/>
                <a:ext cx="201240" cy="195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3FD10F4-96DD-2EE0-FAFB-26E7C308F19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124293" y="3098730"/>
                  <a:ext cx="218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8BD0395-624D-5FCB-5760-6C51DC739009}"/>
                    </a:ext>
                  </a:extLst>
                </p14:cNvPr>
                <p14:cNvContentPartPr/>
                <p14:nvPr/>
              </p14:nvContentPartPr>
              <p14:xfrm>
                <a:off x="2321933" y="3049050"/>
                <a:ext cx="169200" cy="186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8BD0395-624D-5FCB-5760-6C51DC73900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312933" y="3040410"/>
                  <a:ext cx="186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EF213CE-9422-A75B-489E-C26605EF81CA}"/>
                    </a:ext>
                  </a:extLst>
                </p14:cNvPr>
                <p14:cNvContentPartPr/>
                <p14:nvPr/>
              </p14:nvContentPartPr>
              <p14:xfrm>
                <a:off x="2526773" y="2938530"/>
                <a:ext cx="131400" cy="197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EF213CE-9422-A75B-489E-C26605EF81C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517773" y="2929890"/>
                  <a:ext cx="149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1ECBDB1-72BF-C1C6-7E39-C3D1A9A59E4E}"/>
                    </a:ext>
                  </a:extLst>
                </p14:cNvPr>
                <p14:cNvContentPartPr/>
                <p14:nvPr/>
              </p14:nvContentPartPr>
              <p14:xfrm>
                <a:off x="2594453" y="2789490"/>
                <a:ext cx="326520" cy="228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1ECBDB1-72BF-C1C6-7E39-C3D1A9A59E4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85453" y="2780850"/>
                  <a:ext cx="3441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0190912-766C-53B7-BFC0-3A2494FE72E3}"/>
                    </a:ext>
                  </a:extLst>
                </p14:cNvPr>
                <p14:cNvContentPartPr/>
                <p14:nvPr/>
              </p14:nvContentPartPr>
              <p14:xfrm>
                <a:off x="2954813" y="2792730"/>
                <a:ext cx="7200" cy="186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0190912-766C-53B7-BFC0-3A2494FE72E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46173" y="2783730"/>
                  <a:ext cx="24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3E561F9-58D1-A550-2917-9C140E2C50B2}"/>
                    </a:ext>
                  </a:extLst>
                </p14:cNvPr>
                <p14:cNvContentPartPr/>
                <p14:nvPr/>
              </p14:nvContentPartPr>
              <p14:xfrm>
                <a:off x="2865173" y="2853570"/>
                <a:ext cx="208800" cy="71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3E561F9-58D1-A550-2917-9C140E2C50B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56533" y="2844930"/>
                  <a:ext cx="22644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9A1F146-4DD8-B679-FEE7-7796113F33AF}"/>
              </a:ext>
            </a:extLst>
          </p:cNvPr>
          <p:cNvGrpSpPr/>
          <p:nvPr/>
        </p:nvGrpSpPr>
        <p:grpSpPr>
          <a:xfrm>
            <a:off x="4153973" y="1976250"/>
            <a:ext cx="2733120" cy="687960"/>
            <a:chOff x="4153973" y="1976250"/>
            <a:chExt cx="2733120" cy="68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E5DBF62-6F40-1AB2-1C92-6350B49E0934}"/>
                    </a:ext>
                  </a:extLst>
                </p14:cNvPr>
                <p14:cNvContentPartPr/>
                <p14:nvPr/>
              </p14:nvContentPartPr>
              <p14:xfrm>
                <a:off x="4153973" y="2232930"/>
                <a:ext cx="134280" cy="164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E5DBF62-6F40-1AB2-1C92-6350B49E093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44973" y="2224290"/>
                  <a:ext cx="151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9C9FA1E-2142-8B86-6FCE-93CEB9E64052}"/>
                    </a:ext>
                  </a:extLst>
                </p14:cNvPr>
                <p14:cNvContentPartPr/>
                <p14:nvPr/>
              </p14:nvContentPartPr>
              <p14:xfrm>
                <a:off x="4261253" y="2222850"/>
                <a:ext cx="88200" cy="441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9C9FA1E-2142-8B86-6FCE-93CEB9E6405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252253" y="2213850"/>
                  <a:ext cx="10584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D8DBA9B-2B75-6CCE-FD02-21651F71608E}"/>
                    </a:ext>
                  </a:extLst>
                </p14:cNvPr>
                <p14:cNvContentPartPr/>
                <p14:nvPr/>
              </p14:nvContentPartPr>
              <p14:xfrm>
                <a:off x="4413533" y="1986690"/>
                <a:ext cx="13320" cy="213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D8DBA9B-2B75-6CCE-FD02-21651F71608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404893" y="1978050"/>
                  <a:ext cx="309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F90AAA1-1A16-4D95-354A-E2B9DB6A6CA6}"/>
                    </a:ext>
                  </a:extLst>
                </p14:cNvPr>
                <p14:cNvContentPartPr/>
                <p14:nvPr/>
              </p14:nvContentPartPr>
              <p14:xfrm>
                <a:off x="4444133" y="2281530"/>
                <a:ext cx="138960" cy="284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F90AAA1-1A16-4D95-354A-E2B9DB6A6CA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435493" y="2272890"/>
                  <a:ext cx="1566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2A319B2-BDB3-64C0-C491-2692E816D7B0}"/>
                    </a:ext>
                  </a:extLst>
                </p14:cNvPr>
                <p14:cNvContentPartPr/>
                <p14:nvPr/>
              </p14:nvContentPartPr>
              <p14:xfrm>
                <a:off x="4460333" y="2401050"/>
                <a:ext cx="150840" cy="18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2A319B2-BDB3-64C0-C491-2692E816D7B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451693" y="2392050"/>
                  <a:ext cx="168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9866436-4AEF-AEC3-B6DD-7BC9F6F77156}"/>
                    </a:ext>
                  </a:extLst>
                </p14:cNvPr>
                <p14:cNvContentPartPr/>
                <p14:nvPr/>
              </p14:nvContentPartPr>
              <p14:xfrm>
                <a:off x="4784333" y="2268930"/>
                <a:ext cx="176760" cy="37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9866436-4AEF-AEC3-B6DD-7BC9F6F7715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775333" y="2259930"/>
                  <a:ext cx="1944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EEE83A5-08E7-2A69-7AD7-A0919CF30990}"/>
                    </a:ext>
                  </a:extLst>
                </p14:cNvPr>
                <p14:cNvContentPartPr/>
                <p14:nvPr/>
              </p14:nvContentPartPr>
              <p14:xfrm>
                <a:off x="5055773" y="2192970"/>
                <a:ext cx="147960" cy="2142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EEE83A5-08E7-2A69-7AD7-A0919CF3099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047133" y="2183970"/>
                  <a:ext cx="1656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60D7D18-67EB-C2FF-45A8-563932DE7F11}"/>
                    </a:ext>
                  </a:extLst>
                </p14:cNvPr>
                <p14:cNvContentPartPr/>
                <p14:nvPr/>
              </p14:nvContentPartPr>
              <p14:xfrm>
                <a:off x="5327933" y="2252730"/>
                <a:ext cx="34920" cy="120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60D7D18-67EB-C2FF-45A8-563932DE7F1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319293" y="2244090"/>
                  <a:ext cx="52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CBE94BB-234B-BEA1-CAF3-CF32561729E8}"/>
                    </a:ext>
                  </a:extLst>
                </p14:cNvPr>
                <p14:cNvContentPartPr/>
                <p14:nvPr/>
              </p14:nvContentPartPr>
              <p14:xfrm>
                <a:off x="5232893" y="2045370"/>
                <a:ext cx="65880" cy="42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CBE94BB-234B-BEA1-CAF3-CF32561729E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224253" y="2036730"/>
                  <a:ext cx="83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648A9A4-38FB-0BE7-28D1-0B63A19A7765}"/>
                    </a:ext>
                  </a:extLst>
                </p14:cNvPr>
                <p14:cNvContentPartPr/>
                <p14:nvPr/>
              </p14:nvContentPartPr>
              <p14:xfrm>
                <a:off x="5443853" y="2220690"/>
                <a:ext cx="147960" cy="153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648A9A4-38FB-0BE7-28D1-0B63A19A776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434853" y="2212050"/>
                  <a:ext cx="165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3A94E82-7927-5D1B-5CEA-F725B5173D60}"/>
                    </a:ext>
                  </a:extLst>
                </p14:cNvPr>
                <p14:cNvContentPartPr/>
                <p14:nvPr/>
              </p14:nvContentPartPr>
              <p14:xfrm>
                <a:off x="5620253" y="2028450"/>
                <a:ext cx="191880" cy="415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3A94E82-7927-5D1B-5CEA-F725B5173D6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611613" y="2019810"/>
                  <a:ext cx="2095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6800D58-B876-94D9-538A-83BE2BD8015F}"/>
                    </a:ext>
                  </a:extLst>
                </p14:cNvPr>
                <p14:cNvContentPartPr/>
                <p14:nvPr/>
              </p14:nvContentPartPr>
              <p14:xfrm>
                <a:off x="5811773" y="2078490"/>
                <a:ext cx="36360" cy="295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6800D58-B876-94D9-538A-83BE2BD8015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803133" y="2069850"/>
                  <a:ext cx="540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380EEB8-F7D4-E84F-69CD-0B92DE4939B3}"/>
                    </a:ext>
                  </a:extLst>
                </p14:cNvPr>
                <p14:cNvContentPartPr/>
                <p14:nvPr/>
              </p14:nvContentPartPr>
              <p14:xfrm>
                <a:off x="5790173" y="2165610"/>
                <a:ext cx="178560" cy="175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380EEB8-F7D4-E84F-69CD-0B92DE4939B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781173" y="2156610"/>
                  <a:ext cx="196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97B9C58-CF36-5823-745A-05D7907BA399}"/>
                    </a:ext>
                  </a:extLst>
                </p14:cNvPr>
                <p14:cNvContentPartPr/>
                <p14:nvPr/>
              </p14:nvContentPartPr>
              <p14:xfrm>
                <a:off x="5934533" y="2218530"/>
                <a:ext cx="178200" cy="12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97B9C58-CF36-5823-745A-05D7907BA39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925893" y="2209890"/>
                  <a:ext cx="195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6C4B6B7-7344-EC7E-7C00-02F247FD0E70}"/>
                    </a:ext>
                  </a:extLst>
                </p14:cNvPr>
                <p14:cNvContentPartPr/>
                <p14:nvPr/>
              </p14:nvContentPartPr>
              <p14:xfrm>
                <a:off x="6113813" y="2088930"/>
                <a:ext cx="101880" cy="241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6C4B6B7-7344-EC7E-7C00-02F247FD0E7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104813" y="2080290"/>
                  <a:ext cx="119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C0C1246-B100-1BEC-DBB6-16C2930A6EB8}"/>
                    </a:ext>
                  </a:extLst>
                </p14:cNvPr>
                <p14:cNvContentPartPr/>
                <p14:nvPr/>
              </p14:nvContentPartPr>
              <p14:xfrm>
                <a:off x="6193013" y="1989930"/>
                <a:ext cx="190440" cy="421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C0C1246-B100-1BEC-DBB6-16C2930A6EB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184013" y="1980930"/>
                  <a:ext cx="2080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9C91B3E-74F3-AAD6-5812-01E45C40F9D6}"/>
                    </a:ext>
                  </a:extLst>
                </p14:cNvPr>
                <p14:cNvContentPartPr/>
                <p14:nvPr/>
              </p14:nvContentPartPr>
              <p14:xfrm>
                <a:off x="6506933" y="2006490"/>
                <a:ext cx="144360" cy="374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9C91B3E-74F3-AAD6-5812-01E45C40F9D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498293" y="1997490"/>
                  <a:ext cx="1620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DAD490F-4EC5-7563-921C-3DFB1DE5AD57}"/>
                    </a:ext>
                  </a:extLst>
                </p14:cNvPr>
                <p14:cNvContentPartPr/>
                <p14:nvPr/>
              </p14:nvContentPartPr>
              <p14:xfrm>
                <a:off x="6654533" y="2034570"/>
                <a:ext cx="74880" cy="2322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DAD490F-4EC5-7563-921C-3DFB1DE5AD5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45533" y="2025570"/>
                  <a:ext cx="925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1B23150-AED3-EA9F-3C69-F2F702FC109E}"/>
                    </a:ext>
                  </a:extLst>
                </p14:cNvPr>
                <p14:cNvContentPartPr/>
                <p14:nvPr/>
              </p14:nvContentPartPr>
              <p14:xfrm>
                <a:off x="6706013" y="1976250"/>
                <a:ext cx="181080" cy="376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1B23150-AED3-EA9F-3C69-F2F702FC109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697373" y="1967610"/>
                  <a:ext cx="198720" cy="39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332137C-E0B1-575E-BC2E-8D5D6057727E}"/>
              </a:ext>
            </a:extLst>
          </p:cNvPr>
          <p:cNvGrpSpPr/>
          <p:nvPr/>
        </p:nvGrpSpPr>
        <p:grpSpPr>
          <a:xfrm>
            <a:off x="4825373" y="2873010"/>
            <a:ext cx="2112120" cy="594000"/>
            <a:chOff x="4825373" y="2873010"/>
            <a:chExt cx="2112120" cy="59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4009298-3E62-30FA-4EF4-DDD41635609B}"/>
                    </a:ext>
                  </a:extLst>
                </p14:cNvPr>
                <p14:cNvContentPartPr/>
                <p14:nvPr/>
              </p14:nvContentPartPr>
              <p14:xfrm>
                <a:off x="4825373" y="3293850"/>
                <a:ext cx="198000" cy="28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4009298-3E62-30FA-4EF4-DDD41635609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816373" y="3284850"/>
                  <a:ext cx="215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42D8107-295E-F752-3438-325777446285}"/>
                    </a:ext>
                  </a:extLst>
                </p14:cNvPr>
                <p14:cNvContentPartPr/>
                <p14:nvPr/>
              </p14:nvContentPartPr>
              <p14:xfrm>
                <a:off x="4882613" y="3440370"/>
                <a:ext cx="222840" cy="26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42D8107-295E-F752-3438-32577744628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73613" y="3431730"/>
                  <a:ext cx="240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41D3234-B5B6-0EE8-C5D4-73BF0C13C91A}"/>
                    </a:ext>
                  </a:extLst>
                </p14:cNvPr>
                <p14:cNvContentPartPr/>
                <p14:nvPr/>
              </p14:nvContentPartPr>
              <p14:xfrm>
                <a:off x="5222453" y="3272610"/>
                <a:ext cx="201600" cy="37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41D3234-B5B6-0EE8-C5D4-73BF0C13C91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13453" y="3263970"/>
                  <a:ext cx="219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74180D5-3E3D-01E9-CBE3-25306FDD5857}"/>
                    </a:ext>
                  </a:extLst>
                </p14:cNvPr>
                <p14:cNvContentPartPr/>
                <p14:nvPr/>
              </p14:nvContentPartPr>
              <p14:xfrm>
                <a:off x="5554733" y="3087930"/>
                <a:ext cx="187200" cy="272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74180D5-3E3D-01E9-CBE3-25306FDD585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546093" y="3078930"/>
                  <a:ext cx="2048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15C7B5A-EF4A-4340-C19F-67C95D6F2681}"/>
                    </a:ext>
                  </a:extLst>
                </p14:cNvPr>
                <p14:cNvContentPartPr/>
                <p14:nvPr/>
              </p14:nvContentPartPr>
              <p14:xfrm>
                <a:off x="5820413" y="3193770"/>
                <a:ext cx="30240" cy="84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15C7B5A-EF4A-4340-C19F-67C95D6F268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811413" y="3184770"/>
                  <a:ext cx="47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7C8D4F5-6E96-B3AC-C01B-1846571C5419}"/>
                    </a:ext>
                  </a:extLst>
                </p14:cNvPr>
                <p14:cNvContentPartPr/>
                <p14:nvPr/>
              </p14:nvContentPartPr>
              <p14:xfrm>
                <a:off x="5755253" y="2986770"/>
                <a:ext cx="43560" cy="270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7C8D4F5-6E96-B3AC-C01B-1846571C541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746253" y="2978130"/>
                  <a:ext cx="61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8F22B62-FA45-7DE4-7B20-848114C8E8A5}"/>
                    </a:ext>
                  </a:extLst>
                </p14:cNvPr>
                <p14:cNvContentPartPr/>
                <p14:nvPr/>
              </p14:nvContentPartPr>
              <p14:xfrm>
                <a:off x="5954693" y="3131490"/>
                <a:ext cx="189720" cy="1112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8F22B62-FA45-7DE4-7B20-848114C8E8A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45693" y="3122850"/>
                  <a:ext cx="207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6E59C3C-3751-748E-9BC3-36042BB560FE}"/>
                    </a:ext>
                  </a:extLst>
                </p14:cNvPr>
                <p14:cNvContentPartPr/>
                <p14:nvPr/>
              </p14:nvContentPartPr>
              <p14:xfrm>
                <a:off x="6154853" y="2916570"/>
                <a:ext cx="221040" cy="3589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6E59C3C-3751-748E-9BC3-36042BB560F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145853" y="2907930"/>
                  <a:ext cx="2386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87F8F67-BAE0-CF20-1D5C-9CF716D1B033}"/>
                    </a:ext>
                  </a:extLst>
                </p14:cNvPr>
                <p14:cNvContentPartPr/>
                <p14:nvPr/>
              </p14:nvContentPartPr>
              <p14:xfrm>
                <a:off x="6415853" y="2994690"/>
                <a:ext cx="29880" cy="196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87F8F67-BAE0-CF20-1D5C-9CF716D1B03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407213" y="2986050"/>
                  <a:ext cx="47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E2DDF19-B9A3-9C81-5833-9999012DE22C}"/>
                    </a:ext>
                  </a:extLst>
                </p14:cNvPr>
                <p14:cNvContentPartPr/>
                <p14:nvPr/>
              </p14:nvContentPartPr>
              <p14:xfrm>
                <a:off x="6361133" y="3009090"/>
                <a:ext cx="186120" cy="179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E2DDF19-B9A3-9C81-5833-9999012DE22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352493" y="3000090"/>
                  <a:ext cx="203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2EEBBD7-77FB-A4C6-399B-1081F0D2E8F2}"/>
                    </a:ext>
                  </a:extLst>
                </p14:cNvPr>
                <p14:cNvContentPartPr/>
                <p14:nvPr/>
              </p14:nvContentPartPr>
              <p14:xfrm>
                <a:off x="6508013" y="3047970"/>
                <a:ext cx="156960" cy="126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2EEBBD7-77FB-A4C6-399B-1081F0D2E8F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99373" y="3038970"/>
                  <a:ext cx="174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E7CAC8D-3267-B20C-DC51-5B0CA9A1762F}"/>
                    </a:ext>
                  </a:extLst>
                </p14:cNvPr>
                <p14:cNvContentPartPr/>
                <p14:nvPr/>
              </p14:nvContentPartPr>
              <p14:xfrm>
                <a:off x="6689813" y="2961930"/>
                <a:ext cx="94680" cy="1926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E7CAC8D-3267-B20C-DC51-5B0CA9A1762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680813" y="2952930"/>
                  <a:ext cx="1123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9B9D690-23FB-89EC-C698-C8854C97F8A1}"/>
                    </a:ext>
                  </a:extLst>
                </p14:cNvPr>
                <p14:cNvContentPartPr/>
                <p14:nvPr/>
              </p14:nvContentPartPr>
              <p14:xfrm>
                <a:off x="6753893" y="2873010"/>
                <a:ext cx="183600" cy="2944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9B9D690-23FB-89EC-C698-C8854C97F8A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44893" y="2864370"/>
                  <a:ext cx="20124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7E6B0E9-AA68-EF02-59C5-253F2A2B46A4}"/>
              </a:ext>
            </a:extLst>
          </p:cNvPr>
          <p:cNvGrpSpPr/>
          <p:nvPr/>
        </p:nvGrpSpPr>
        <p:grpSpPr>
          <a:xfrm>
            <a:off x="8417813" y="2042490"/>
            <a:ext cx="543240" cy="631440"/>
            <a:chOff x="8417813" y="2042490"/>
            <a:chExt cx="543240" cy="63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43FE67E-D7A1-D898-3C7C-23C6453C7D44}"/>
                    </a:ext>
                  </a:extLst>
                </p14:cNvPr>
                <p14:cNvContentPartPr/>
                <p14:nvPr/>
              </p14:nvContentPartPr>
              <p14:xfrm>
                <a:off x="8417813" y="2210610"/>
                <a:ext cx="184680" cy="1735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43FE67E-D7A1-D898-3C7C-23C6453C7D4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409173" y="2201970"/>
                  <a:ext cx="2023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86F0700-13C4-C5DA-4835-BD48AC65E1D4}"/>
                    </a:ext>
                  </a:extLst>
                </p14:cNvPr>
                <p14:cNvContentPartPr/>
                <p14:nvPr/>
              </p14:nvContentPartPr>
              <p14:xfrm>
                <a:off x="8584133" y="2228250"/>
                <a:ext cx="69120" cy="445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86F0700-13C4-C5DA-4835-BD48AC65E1D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575133" y="2219610"/>
                  <a:ext cx="8676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9F35E4D-15D7-A1EC-5655-FA2FC622713A}"/>
                    </a:ext>
                  </a:extLst>
                </p14:cNvPr>
                <p14:cNvContentPartPr/>
                <p14:nvPr/>
              </p14:nvContentPartPr>
              <p14:xfrm>
                <a:off x="8746493" y="2042490"/>
                <a:ext cx="7560" cy="2016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9F35E4D-15D7-A1EC-5655-FA2FC622713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737853" y="2033490"/>
                  <a:ext cx="25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C97C9C2-FF8E-0B9B-32C8-A2F9190DFFD6}"/>
                    </a:ext>
                  </a:extLst>
                </p14:cNvPr>
                <p14:cNvContentPartPr/>
                <p14:nvPr/>
              </p14:nvContentPartPr>
              <p14:xfrm>
                <a:off x="8831453" y="2274330"/>
                <a:ext cx="129600" cy="82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C97C9C2-FF8E-0B9B-32C8-A2F9190DFFD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822813" y="2265330"/>
                  <a:ext cx="147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A7F0897-5C9A-9B77-0D48-F8C2C7744FBB}"/>
                    </a:ext>
                  </a:extLst>
                </p14:cNvPr>
                <p14:cNvContentPartPr/>
                <p14:nvPr/>
              </p14:nvContentPartPr>
              <p14:xfrm>
                <a:off x="8834333" y="2392050"/>
                <a:ext cx="122040" cy="198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A7F0897-5C9A-9B77-0D48-F8C2C7744FB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825693" y="2383050"/>
                  <a:ext cx="13968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CF1BA37-0073-901B-511B-DA43D58E611D}"/>
              </a:ext>
            </a:extLst>
          </p:cNvPr>
          <p:cNvGrpSpPr/>
          <p:nvPr/>
        </p:nvGrpSpPr>
        <p:grpSpPr>
          <a:xfrm>
            <a:off x="9227093" y="2017290"/>
            <a:ext cx="1750320" cy="441000"/>
            <a:chOff x="9227093" y="2017290"/>
            <a:chExt cx="1750320" cy="44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0839CBF-7E4E-C25D-05BF-6D1E143BB8AC}"/>
                    </a:ext>
                  </a:extLst>
                </p14:cNvPr>
                <p14:cNvContentPartPr/>
                <p14:nvPr/>
              </p14:nvContentPartPr>
              <p14:xfrm>
                <a:off x="9227093" y="2216010"/>
                <a:ext cx="162720" cy="235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0839CBF-7E4E-C25D-05BF-6D1E143BB8A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218453" y="2207370"/>
                  <a:ext cx="1803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037C723-5ECD-7096-747C-6675BF84D723}"/>
                    </a:ext>
                  </a:extLst>
                </p14:cNvPr>
                <p14:cNvContentPartPr/>
                <p14:nvPr/>
              </p14:nvContentPartPr>
              <p14:xfrm>
                <a:off x="9448133" y="2279010"/>
                <a:ext cx="175320" cy="1684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037C723-5ECD-7096-747C-6675BF84D72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39493" y="2270370"/>
                  <a:ext cx="192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4E08680-7A84-D0D9-F86C-E83A108C64CB}"/>
                    </a:ext>
                  </a:extLst>
                </p14:cNvPr>
                <p14:cNvContentPartPr/>
                <p14:nvPr/>
              </p14:nvContentPartPr>
              <p14:xfrm>
                <a:off x="9649733" y="2256330"/>
                <a:ext cx="168840" cy="1749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4E08680-7A84-D0D9-F86C-E83A108C64C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40733" y="2247690"/>
                  <a:ext cx="186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E10D603-4CC8-95DF-AEC4-94B98E6B6BCB}"/>
                    </a:ext>
                  </a:extLst>
                </p14:cNvPr>
                <p14:cNvContentPartPr/>
                <p14:nvPr/>
              </p14:nvContentPartPr>
              <p14:xfrm>
                <a:off x="9661613" y="2043930"/>
                <a:ext cx="195120" cy="159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E10D603-4CC8-95DF-AEC4-94B98E6B6BC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652973" y="2034930"/>
                  <a:ext cx="212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B2C6892-572A-9791-3DEE-733AA9894BAB}"/>
                    </a:ext>
                  </a:extLst>
                </p14:cNvPr>
                <p14:cNvContentPartPr/>
                <p14:nvPr/>
              </p14:nvContentPartPr>
              <p14:xfrm>
                <a:off x="9973373" y="2038170"/>
                <a:ext cx="99360" cy="3751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B2C6892-572A-9791-3DEE-733AA9894BA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964373" y="2029170"/>
                  <a:ext cx="1170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75CCF84-922D-645F-2C14-608AA30AB716}"/>
                    </a:ext>
                  </a:extLst>
                </p14:cNvPr>
                <p14:cNvContentPartPr/>
                <p14:nvPr/>
              </p14:nvContentPartPr>
              <p14:xfrm>
                <a:off x="10070933" y="2078490"/>
                <a:ext cx="165960" cy="3204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75CCF84-922D-645F-2C14-608AA30AB71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061933" y="2069490"/>
                  <a:ext cx="1836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6ED3E9A-DFFE-68CC-157E-F63A8403B0E2}"/>
                    </a:ext>
                  </a:extLst>
                </p14:cNvPr>
                <p14:cNvContentPartPr/>
                <p14:nvPr/>
              </p14:nvContentPartPr>
              <p14:xfrm>
                <a:off x="10316093" y="2223570"/>
                <a:ext cx="100440" cy="1605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6ED3E9A-DFFE-68CC-157E-F63A8403B0E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307453" y="2214930"/>
                  <a:ext cx="118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F3C2648-719C-D7B0-26DA-EFA6BD4667B5}"/>
                    </a:ext>
                  </a:extLst>
                </p14:cNvPr>
                <p14:cNvContentPartPr/>
                <p14:nvPr/>
              </p14:nvContentPartPr>
              <p14:xfrm>
                <a:off x="10301693" y="2221410"/>
                <a:ext cx="147600" cy="198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F3C2648-719C-D7B0-26DA-EFA6BD4667B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292693" y="2212770"/>
                  <a:ext cx="165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9DDE25D-D4D2-0CD7-0F83-FABA52121209}"/>
                    </a:ext>
                  </a:extLst>
                </p14:cNvPr>
                <p14:cNvContentPartPr/>
                <p14:nvPr/>
              </p14:nvContentPartPr>
              <p14:xfrm>
                <a:off x="10426253" y="2017290"/>
                <a:ext cx="120600" cy="4410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9DDE25D-D4D2-0CD7-0F83-FABA5212120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417613" y="2008650"/>
                  <a:ext cx="13824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A8DF66D-E7EF-4869-4BB5-6A8357109F91}"/>
                    </a:ext>
                  </a:extLst>
                </p14:cNvPr>
                <p14:cNvContentPartPr/>
                <p14:nvPr/>
              </p14:nvContentPartPr>
              <p14:xfrm>
                <a:off x="10701293" y="2227890"/>
                <a:ext cx="55440" cy="360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A8DF66D-E7EF-4869-4BB5-6A8357109F9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692293" y="2218890"/>
                  <a:ext cx="73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89E0791-6047-CF91-7ED3-2FCA918C3C1F}"/>
                    </a:ext>
                  </a:extLst>
                </p14:cNvPr>
                <p14:cNvContentPartPr/>
                <p14:nvPr/>
              </p14:nvContentPartPr>
              <p14:xfrm>
                <a:off x="10787693" y="2063730"/>
                <a:ext cx="189720" cy="373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89E0791-6047-CF91-7ED3-2FCA918C3C1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779053" y="2055090"/>
                  <a:ext cx="207360" cy="39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0D5365A-ED6E-BFE4-180E-19A88746B928}"/>
              </a:ext>
            </a:extLst>
          </p:cNvPr>
          <p:cNvGrpSpPr/>
          <p:nvPr/>
        </p:nvGrpSpPr>
        <p:grpSpPr>
          <a:xfrm>
            <a:off x="8926493" y="2960850"/>
            <a:ext cx="2144520" cy="497520"/>
            <a:chOff x="8926493" y="2960850"/>
            <a:chExt cx="2144520" cy="49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7828D08-507F-B546-8838-A07071C21AFB}"/>
                    </a:ext>
                  </a:extLst>
                </p14:cNvPr>
                <p14:cNvContentPartPr/>
                <p14:nvPr/>
              </p14:nvContentPartPr>
              <p14:xfrm>
                <a:off x="8926493" y="3271170"/>
                <a:ext cx="150480" cy="334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7828D08-507F-B546-8838-A07071C21AF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917853" y="3262170"/>
                  <a:ext cx="168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81378C3-47E9-8BB8-1705-7745D2A0D13C}"/>
                    </a:ext>
                  </a:extLst>
                </p14:cNvPr>
                <p14:cNvContentPartPr/>
                <p14:nvPr/>
              </p14:nvContentPartPr>
              <p14:xfrm>
                <a:off x="8979053" y="3405090"/>
                <a:ext cx="180000" cy="151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81378C3-47E9-8BB8-1705-7745D2A0D13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970053" y="3396090"/>
                  <a:ext cx="197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AA45918-AD1D-2F26-CE3F-A0FB86400A92}"/>
                    </a:ext>
                  </a:extLst>
                </p14:cNvPr>
                <p14:cNvContentPartPr/>
                <p14:nvPr/>
              </p14:nvContentPartPr>
              <p14:xfrm>
                <a:off x="9291893" y="3071010"/>
                <a:ext cx="289080" cy="387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AA45918-AD1D-2F26-CE3F-A0FB86400A9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282893" y="3062010"/>
                  <a:ext cx="3067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37A73F3-FA16-66C9-2432-F5B53AE02C99}"/>
                    </a:ext>
                  </a:extLst>
                </p14:cNvPr>
                <p14:cNvContentPartPr/>
                <p14:nvPr/>
              </p14:nvContentPartPr>
              <p14:xfrm>
                <a:off x="9676373" y="3196290"/>
                <a:ext cx="146160" cy="2235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37A73F3-FA16-66C9-2432-F5B53AE02C9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667733" y="3187290"/>
                  <a:ext cx="1638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2E3D983-D564-F8FD-E73C-D2949706CEF0}"/>
                    </a:ext>
                  </a:extLst>
                </p14:cNvPr>
                <p14:cNvContentPartPr/>
                <p14:nvPr/>
              </p14:nvContentPartPr>
              <p14:xfrm>
                <a:off x="9844493" y="3246690"/>
                <a:ext cx="219240" cy="1792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2E3D983-D564-F8FD-E73C-D2949706CEF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835853" y="3238050"/>
                  <a:ext cx="236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50BEC58-CA0B-10FE-28E1-D6CC589172CB}"/>
                    </a:ext>
                  </a:extLst>
                </p14:cNvPr>
                <p14:cNvContentPartPr/>
                <p14:nvPr/>
              </p14:nvContentPartPr>
              <p14:xfrm>
                <a:off x="10071293" y="3247770"/>
                <a:ext cx="191520" cy="1666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50BEC58-CA0B-10FE-28E1-D6CC589172C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062653" y="3238770"/>
                  <a:ext cx="209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9350AA0-BEA9-CB81-6E24-8CE853551275}"/>
                    </a:ext>
                  </a:extLst>
                </p14:cNvPr>
                <p14:cNvContentPartPr/>
                <p14:nvPr/>
              </p14:nvContentPartPr>
              <p14:xfrm>
                <a:off x="10112333" y="3021330"/>
                <a:ext cx="222120" cy="1764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9350AA0-BEA9-CB81-6E24-8CE85355127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103693" y="3012690"/>
                  <a:ext cx="239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9BD4F35-2CBA-8C53-6808-69FBE16593C0}"/>
                    </a:ext>
                  </a:extLst>
                </p14:cNvPr>
                <p14:cNvContentPartPr/>
                <p14:nvPr/>
              </p14:nvContentPartPr>
              <p14:xfrm>
                <a:off x="10408613" y="2994330"/>
                <a:ext cx="110880" cy="4208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9BD4F35-2CBA-8C53-6808-69FBE16593C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399973" y="2985330"/>
                  <a:ext cx="12852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ABABAE1-9CA0-2C01-EA30-8DE819F69033}"/>
                    </a:ext>
                  </a:extLst>
                </p14:cNvPr>
                <p14:cNvContentPartPr/>
                <p14:nvPr/>
              </p14:nvContentPartPr>
              <p14:xfrm>
                <a:off x="10487453" y="3041130"/>
                <a:ext cx="228240" cy="300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ABABAE1-9CA0-2C01-EA30-8DE819F6903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478813" y="3032130"/>
                  <a:ext cx="2458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CC08730-F4BA-B533-E3E2-92E220DC6958}"/>
                    </a:ext>
                  </a:extLst>
                </p14:cNvPr>
                <p14:cNvContentPartPr/>
                <p14:nvPr/>
              </p14:nvContentPartPr>
              <p14:xfrm>
                <a:off x="10768973" y="3095490"/>
                <a:ext cx="100080" cy="2300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CC08730-F4BA-B533-E3E2-92E220DC695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759973" y="3086850"/>
                  <a:ext cx="1177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A8B6DE7-1085-B8E2-DF70-21F034F96AEF}"/>
                    </a:ext>
                  </a:extLst>
                </p14:cNvPr>
                <p14:cNvContentPartPr/>
                <p14:nvPr/>
              </p14:nvContentPartPr>
              <p14:xfrm>
                <a:off x="10770413" y="3169290"/>
                <a:ext cx="175680" cy="1846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A8B6DE7-1085-B8E2-DF70-21F034F96AE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761773" y="3160290"/>
                  <a:ext cx="193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201275D-165D-11DB-D1FE-88569AF43FA5}"/>
                    </a:ext>
                  </a:extLst>
                </p14:cNvPr>
                <p14:cNvContentPartPr/>
                <p14:nvPr/>
              </p14:nvContentPartPr>
              <p14:xfrm>
                <a:off x="10847453" y="2960850"/>
                <a:ext cx="223560" cy="4406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201275D-165D-11DB-D1FE-88569AF43FA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838813" y="2951850"/>
                  <a:ext cx="241200" cy="458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92079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A5880C-3830-AECD-A3F8-B472EDCE6710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Applying the Chain Rule to Trigonometric Functions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9444E9-1716-E7F7-8C5A-BADBBA8F9D7A}"/>
              </a:ext>
            </a:extLst>
          </p:cNvPr>
          <p:cNvCxnSpPr/>
          <p:nvPr/>
        </p:nvCxnSpPr>
        <p:spPr>
          <a:xfrm flipV="1">
            <a:off x="0" y="707886"/>
            <a:ext cx="12192000" cy="789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1B6C20-04A8-FE64-DB6A-36BE0A591F9D}"/>
              </a:ext>
            </a:extLst>
          </p:cNvPr>
          <p:cNvCxnSpPr>
            <a:cxnSpLocks/>
          </p:cNvCxnSpPr>
          <p:nvPr/>
        </p:nvCxnSpPr>
        <p:spPr>
          <a:xfrm flipV="1">
            <a:off x="6074741" y="786809"/>
            <a:ext cx="0" cy="55501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8573C2-DC6C-6CA7-F61B-FE8427A79863}"/>
                  </a:ext>
                </a:extLst>
              </p:cNvPr>
              <p:cNvSpPr txBox="1"/>
              <p:nvPr/>
            </p:nvSpPr>
            <p:spPr>
              <a:xfrm>
                <a:off x="1535524" y="1103090"/>
                <a:ext cx="3003693" cy="6253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8573C2-DC6C-6CA7-F61B-FE8427A79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524" y="1103090"/>
                <a:ext cx="3003693" cy="625364"/>
              </a:xfrm>
              <a:prstGeom prst="rect">
                <a:avLst/>
              </a:prstGeom>
              <a:blipFill>
                <a:blip r:embed="rId2"/>
                <a:stretch>
                  <a:fillRect b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52E84E-92D8-854E-143B-3F350A7D95C0}"/>
                  </a:ext>
                </a:extLst>
              </p:cNvPr>
              <p:cNvSpPr txBox="1"/>
              <p:nvPr/>
            </p:nvSpPr>
            <p:spPr>
              <a:xfrm>
                <a:off x="7351534" y="1132489"/>
                <a:ext cx="2930147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</m:t>
                      </m:r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52E84E-92D8-854E-143B-3F350A7D9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534" y="1132489"/>
                <a:ext cx="2930147" cy="566565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E6CD72D5-0C88-E9F3-EA13-A4DEB8B72D28}"/>
              </a:ext>
            </a:extLst>
          </p:cNvPr>
          <p:cNvGrpSpPr/>
          <p:nvPr/>
        </p:nvGrpSpPr>
        <p:grpSpPr>
          <a:xfrm>
            <a:off x="10228613" y="1193970"/>
            <a:ext cx="1280880" cy="551160"/>
            <a:chOff x="10228613" y="1193970"/>
            <a:chExt cx="1280880" cy="55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5FF5F73-1448-0E22-1C71-F1F8ED9A5C49}"/>
                    </a:ext>
                  </a:extLst>
                </p14:cNvPr>
                <p14:cNvContentPartPr/>
                <p14:nvPr/>
              </p14:nvContentPartPr>
              <p14:xfrm>
                <a:off x="10228613" y="1421130"/>
                <a:ext cx="87840" cy="17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5FF5F73-1448-0E22-1C71-F1F8ED9A5C4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219613" y="1412130"/>
                  <a:ext cx="105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CF0C99F-0C62-75BB-1723-192BA1E6E373}"/>
                    </a:ext>
                  </a:extLst>
                </p14:cNvPr>
                <p14:cNvContentPartPr/>
                <p14:nvPr/>
              </p14:nvContentPartPr>
              <p14:xfrm>
                <a:off x="10231493" y="1522650"/>
                <a:ext cx="107640" cy="24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CF0C99F-0C62-75BB-1723-192BA1E6E37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222853" y="1513650"/>
                  <a:ext cx="125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FAAF312-F3AB-4698-CD1A-0B05A6B601CF}"/>
                    </a:ext>
                  </a:extLst>
                </p14:cNvPr>
                <p14:cNvContentPartPr/>
                <p14:nvPr/>
              </p14:nvContentPartPr>
              <p14:xfrm>
                <a:off x="10514813" y="1433010"/>
                <a:ext cx="131040" cy="187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FAAF312-F3AB-4698-CD1A-0B05A6B601C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505813" y="1424370"/>
                  <a:ext cx="1486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340C4D8-F506-C272-4AF4-109C187DCF7C}"/>
                    </a:ext>
                  </a:extLst>
                </p14:cNvPr>
                <p14:cNvContentPartPr/>
                <p14:nvPr/>
              </p14:nvContentPartPr>
              <p14:xfrm>
                <a:off x="10682213" y="1456410"/>
                <a:ext cx="144720" cy="153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340C4D8-F506-C272-4AF4-109C187DCF7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673573" y="1447770"/>
                  <a:ext cx="162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D656FF0-4033-BF16-1A34-6788BA31D99D}"/>
                    </a:ext>
                  </a:extLst>
                </p14:cNvPr>
                <p14:cNvContentPartPr/>
                <p14:nvPr/>
              </p14:nvContentPartPr>
              <p14:xfrm>
                <a:off x="10861493" y="1435170"/>
                <a:ext cx="90720" cy="183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D656FF0-4033-BF16-1A34-6788BA31D99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852493" y="1426170"/>
                  <a:ext cx="108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0C8360A-32F0-A7E8-E600-A9AB3D3B24B8}"/>
                    </a:ext>
                  </a:extLst>
                </p14:cNvPr>
                <p14:cNvContentPartPr/>
                <p14:nvPr/>
              </p14:nvContentPartPr>
              <p14:xfrm>
                <a:off x="10968413" y="1358850"/>
                <a:ext cx="34200" cy="264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0C8360A-32F0-A7E8-E600-A9AB3D3B24B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959413" y="1350210"/>
                  <a:ext cx="518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9ADBE0A-F06A-CCB6-3D6E-0A1A6B9CA5DB}"/>
                    </a:ext>
                  </a:extLst>
                </p14:cNvPr>
                <p14:cNvContentPartPr/>
                <p14:nvPr/>
              </p14:nvContentPartPr>
              <p14:xfrm>
                <a:off x="11035373" y="1415730"/>
                <a:ext cx="93240" cy="190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9ADBE0A-F06A-CCB6-3D6E-0A1A6B9CA5D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26373" y="1407090"/>
                  <a:ext cx="1108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C57B1C5-6E51-B04A-BAE1-4DD7E6F6C2AC}"/>
                    </a:ext>
                  </a:extLst>
                </p14:cNvPr>
                <p14:cNvContentPartPr/>
                <p14:nvPr/>
              </p14:nvContentPartPr>
              <p14:xfrm>
                <a:off x="11173613" y="1458210"/>
                <a:ext cx="62640" cy="146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C57B1C5-6E51-B04A-BAE1-4DD7E6F6C2A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164613" y="1449570"/>
                  <a:ext cx="80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550DFFA-1435-78D9-610C-96CB4B6DD4B3}"/>
                    </a:ext>
                  </a:extLst>
                </p14:cNvPr>
                <p14:cNvContentPartPr/>
                <p14:nvPr/>
              </p14:nvContentPartPr>
              <p14:xfrm>
                <a:off x="11153093" y="1462890"/>
                <a:ext cx="129600" cy="151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550DFFA-1435-78D9-610C-96CB4B6DD4B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144093" y="1454250"/>
                  <a:ext cx="147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5BF82E9-48CE-D171-7B47-DD519388C2D7}"/>
                    </a:ext>
                  </a:extLst>
                </p14:cNvPr>
                <p14:cNvContentPartPr/>
                <p14:nvPr/>
              </p14:nvContentPartPr>
              <p14:xfrm>
                <a:off x="11245253" y="1394490"/>
                <a:ext cx="122760" cy="261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5BF82E9-48CE-D171-7B47-DD519388C2D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236253" y="1385490"/>
                  <a:ext cx="1404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204CD97-4915-58A6-9DFD-2533287B52AB}"/>
                    </a:ext>
                  </a:extLst>
                </p14:cNvPr>
                <p14:cNvContentPartPr/>
                <p14:nvPr/>
              </p14:nvContentPartPr>
              <p14:xfrm>
                <a:off x="10454333" y="1313490"/>
                <a:ext cx="114120" cy="431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204CD97-4915-58A6-9DFD-2533287B52A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45693" y="1304850"/>
                  <a:ext cx="1317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3B77C9E-1CCD-A9A2-346D-9BA5857E5A13}"/>
                    </a:ext>
                  </a:extLst>
                </p14:cNvPr>
                <p14:cNvContentPartPr/>
                <p14:nvPr/>
              </p14:nvContentPartPr>
              <p14:xfrm>
                <a:off x="11276573" y="1193970"/>
                <a:ext cx="163800" cy="1231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3B77C9E-1CCD-A9A2-346D-9BA5857E5A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267573" y="1185330"/>
                  <a:ext cx="181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D491C00-B5CE-5A14-C83A-85AF8866F148}"/>
                    </a:ext>
                  </a:extLst>
                </p14:cNvPr>
                <p14:cNvContentPartPr/>
                <p14:nvPr/>
              </p14:nvContentPartPr>
              <p14:xfrm>
                <a:off x="11261093" y="1378290"/>
                <a:ext cx="248400" cy="279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D491C00-B5CE-5A14-C83A-85AF8866F14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252453" y="1369650"/>
                  <a:ext cx="266040" cy="29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B016A46-5065-ED47-B3DE-0E7F84FADCDA}"/>
                  </a:ext>
                </a:extLst>
              </p14:cNvPr>
              <p14:cNvContentPartPr/>
              <p14:nvPr/>
            </p14:nvContentPartPr>
            <p14:xfrm>
              <a:off x="6485693" y="2321850"/>
              <a:ext cx="210240" cy="2318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B016A46-5065-ED47-B3DE-0E7F84FADCD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77053" y="2312850"/>
                <a:ext cx="2278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A9C9733-271A-9AD8-3AFC-88A4A3C2D434}"/>
                  </a:ext>
                </a:extLst>
              </p14:cNvPr>
              <p14:cNvContentPartPr/>
              <p14:nvPr/>
            </p14:nvContentPartPr>
            <p14:xfrm>
              <a:off x="6710693" y="2386290"/>
              <a:ext cx="50040" cy="5176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A9C9733-271A-9AD8-3AFC-88A4A3C2D43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01693" y="2377650"/>
                <a:ext cx="6768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BCD73DF9-A9A9-8E7F-DA98-FE0D899C5248}"/>
                  </a:ext>
                </a:extLst>
              </p14:cNvPr>
              <p14:cNvContentPartPr/>
              <p14:nvPr/>
            </p14:nvContentPartPr>
            <p14:xfrm>
              <a:off x="6872333" y="2082450"/>
              <a:ext cx="15840" cy="2476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BCD73DF9-A9A9-8E7F-DA98-FE0D899C524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63693" y="2073810"/>
                <a:ext cx="334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3E77B1C-5069-78A6-FCAE-6B6DB566D8FE}"/>
                  </a:ext>
                </a:extLst>
              </p14:cNvPr>
              <p14:cNvContentPartPr/>
              <p14:nvPr/>
            </p14:nvContentPartPr>
            <p14:xfrm>
              <a:off x="6843893" y="2478090"/>
              <a:ext cx="170640" cy="27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3E77B1C-5069-78A6-FCAE-6B6DB566D8F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35253" y="2469450"/>
                <a:ext cx="188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D28C587-8DEC-F8CE-CBFE-104C8BB3FB02}"/>
                  </a:ext>
                </a:extLst>
              </p14:cNvPr>
              <p14:cNvContentPartPr/>
              <p14:nvPr/>
            </p14:nvContentPartPr>
            <p14:xfrm>
              <a:off x="6891053" y="2615250"/>
              <a:ext cx="129600" cy="57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D28C587-8DEC-F8CE-CBFE-104C8BB3FB0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82053" y="2606610"/>
                <a:ext cx="147240" cy="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0D79D046-9CDD-2B6E-9BB0-0BF8288FD8B3}"/>
              </a:ext>
            </a:extLst>
          </p:cNvPr>
          <p:cNvGrpSpPr/>
          <p:nvPr/>
        </p:nvGrpSpPr>
        <p:grpSpPr>
          <a:xfrm>
            <a:off x="7209653" y="2254170"/>
            <a:ext cx="1600560" cy="422640"/>
            <a:chOff x="7209653" y="2254170"/>
            <a:chExt cx="1600560" cy="42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BF7F093-E6DD-D7BA-0FD2-B5CF6B871BE5}"/>
                    </a:ext>
                  </a:extLst>
                </p14:cNvPr>
                <p14:cNvContentPartPr/>
                <p14:nvPr/>
              </p14:nvContentPartPr>
              <p14:xfrm>
                <a:off x="7209653" y="2275410"/>
                <a:ext cx="291600" cy="401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BF7F093-E6DD-D7BA-0FD2-B5CF6B871BE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01013" y="2266770"/>
                  <a:ext cx="3092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673E65E-B715-CFEB-EE0D-8CF8BF23D411}"/>
                    </a:ext>
                  </a:extLst>
                </p14:cNvPr>
                <p14:cNvContentPartPr/>
                <p14:nvPr/>
              </p14:nvContentPartPr>
              <p14:xfrm>
                <a:off x="7652093" y="2432730"/>
                <a:ext cx="176760" cy="194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673E65E-B715-CFEB-EE0D-8CF8BF23D41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643093" y="2424090"/>
                  <a:ext cx="194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F81A908-E986-373F-AEC0-C6108417B1C1}"/>
                    </a:ext>
                  </a:extLst>
                </p14:cNvPr>
                <p14:cNvContentPartPr/>
                <p14:nvPr/>
              </p14:nvContentPartPr>
              <p14:xfrm>
                <a:off x="7841813" y="2436330"/>
                <a:ext cx="157320" cy="171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F81A908-E986-373F-AEC0-C6108417B1C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32813" y="2427690"/>
                  <a:ext cx="174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D43DC12-E59C-F1EF-6AC5-7F15C1759691}"/>
                    </a:ext>
                  </a:extLst>
                </p14:cNvPr>
                <p14:cNvContentPartPr/>
                <p14:nvPr/>
              </p14:nvContentPartPr>
              <p14:xfrm>
                <a:off x="8031533" y="2428050"/>
                <a:ext cx="127440" cy="205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D43DC12-E59C-F1EF-6AC5-7F15C175969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22533" y="2419050"/>
                  <a:ext cx="145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ED13F15-9E1A-6115-C7BB-6FF38055ECD6}"/>
                    </a:ext>
                  </a:extLst>
                </p14:cNvPr>
                <p14:cNvContentPartPr/>
                <p14:nvPr/>
              </p14:nvContentPartPr>
              <p14:xfrm>
                <a:off x="8242133" y="2254890"/>
                <a:ext cx="93960" cy="359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ED13F15-9E1A-6115-C7BB-6FF38055ECD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233133" y="2246250"/>
                  <a:ext cx="1116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4FBC285-DEE3-0CF9-DB76-0826D179698E}"/>
                    </a:ext>
                  </a:extLst>
                </p14:cNvPr>
                <p14:cNvContentPartPr/>
                <p14:nvPr/>
              </p14:nvContentPartPr>
              <p14:xfrm>
                <a:off x="8326373" y="2350650"/>
                <a:ext cx="147600" cy="2552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4FBC285-DEE3-0CF9-DB76-0826D17969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17733" y="2342010"/>
                  <a:ext cx="165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513CA89-409F-05A5-4991-6351B27835A9}"/>
                    </a:ext>
                  </a:extLst>
                </p14:cNvPr>
                <p14:cNvContentPartPr/>
                <p14:nvPr/>
              </p14:nvContentPartPr>
              <p14:xfrm>
                <a:off x="8596013" y="2423370"/>
                <a:ext cx="47520" cy="173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513CA89-409F-05A5-4991-6351B27835A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87373" y="2414730"/>
                  <a:ext cx="65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4859623-71D2-226D-8871-BCBEA0048C45}"/>
                    </a:ext>
                  </a:extLst>
                </p14:cNvPr>
                <p14:cNvContentPartPr/>
                <p14:nvPr/>
              </p14:nvContentPartPr>
              <p14:xfrm>
                <a:off x="8578733" y="2442810"/>
                <a:ext cx="112680" cy="1688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4859623-71D2-226D-8871-BCBEA0048C4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70093" y="2434170"/>
                  <a:ext cx="130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6C30392-F5B0-928C-3095-949D09AD8B1B}"/>
                    </a:ext>
                  </a:extLst>
                </p14:cNvPr>
                <p14:cNvContentPartPr/>
                <p14:nvPr/>
              </p14:nvContentPartPr>
              <p14:xfrm>
                <a:off x="8669093" y="2254170"/>
                <a:ext cx="141120" cy="393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6C30392-F5B0-928C-3095-949D09AD8B1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60453" y="2245170"/>
                  <a:ext cx="158760" cy="41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5EB45DA-254D-BD90-06C4-092C1CA8A726}"/>
                  </a:ext>
                </a:extLst>
              </p14:cNvPr>
              <p14:cNvContentPartPr/>
              <p14:nvPr/>
            </p14:nvContentPartPr>
            <p14:xfrm>
              <a:off x="8993093" y="2460450"/>
              <a:ext cx="27720" cy="295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5EB45DA-254D-BD90-06C4-092C1CA8A72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984453" y="2451810"/>
                <a:ext cx="4536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A6B3FBF7-C0DB-F658-871A-E77DDF93A21C}"/>
              </a:ext>
            </a:extLst>
          </p:cNvPr>
          <p:cNvGrpSpPr/>
          <p:nvPr/>
        </p:nvGrpSpPr>
        <p:grpSpPr>
          <a:xfrm>
            <a:off x="9114053" y="2236530"/>
            <a:ext cx="896040" cy="399240"/>
            <a:chOff x="9114053" y="2236530"/>
            <a:chExt cx="896040" cy="3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ED80DFA-98DC-B0B5-BBD4-974CC382F10E}"/>
                    </a:ext>
                  </a:extLst>
                </p14:cNvPr>
                <p14:cNvContentPartPr/>
                <p14:nvPr/>
              </p14:nvContentPartPr>
              <p14:xfrm>
                <a:off x="9114053" y="2236530"/>
                <a:ext cx="76320" cy="3992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ED80DFA-98DC-B0B5-BBD4-974CC382F10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05053" y="2227530"/>
                  <a:ext cx="939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59F6365-9739-AFD1-4898-63B72A277CF8}"/>
                    </a:ext>
                  </a:extLst>
                </p14:cNvPr>
                <p14:cNvContentPartPr/>
                <p14:nvPr/>
              </p14:nvContentPartPr>
              <p14:xfrm>
                <a:off x="9224213" y="2433450"/>
                <a:ext cx="107640" cy="10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59F6365-9739-AFD1-4898-63B72A277CF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15213" y="2424450"/>
                  <a:ext cx="125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78CE6BD-0AFC-D2A3-6C40-8F980B493AC7}"/>
                    </a:ext>
                  </a:extLst>
                </p14:cNvPr>
                <p14:cNvContentPartPr/>
                <p14:nvPr/>
              </p14:nvContentPartPr>
              <p14:xfrm>
                <a:off x="9370733" y="2344530"/>
                <a:ext cx="44280" cy="2131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78CE6BD-0AFC-D2A3-6C40-8F980B493AC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62093" y="2335530"/>
                  <a:ext cx="619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585C7CA-A814-67C6-C9BA-296A10A77E34}"/>
                    </a:ext>
                  </a:extLst>
                </p14:cNvPr>
                <p14:cNvContentPartPr/>
                <p14:nvPr/>
              </p14:nvContentPartPr>
              <p14:xfrm>
                <a:off x="9408893" y="2292690"/>
                <a:ext cx="104040" cy="3189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585C7CA-A814-67C6-C9BA-296A10A77E3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99893" y="2284050"/>
                  <a:ext cx="1216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2530527-7417-8E7A-2515-36ECD1987BC2}"/>
                    </a:ext>
                  </a:extLst>
                </p14:cNvPr>
                <p14:cNvContentPartPr/>
                <p14:nvPr/>
              </p14:nvContentPartPr>
              <p14:xfrm>
                <a:off x="9587453" y="2387010"/>
                <a:ext cx="100800" cy="190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2530527-7417-8E7A-2515-36ECD1987BC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78813" y="2378010"/>
                  <a:ext cx="118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66D6E1A-5BD8-6A60-D0D5-85B7E4D4B4BE}"/>
                    </a:ext>
                  </a:extLst>
                </p14:cNvPr>
                <p14:cNvContentPartPr/>
                <p14:nvPr/>
              </p14:nvContentPartPr>
              <p14:xfrm>
                <a:off x="9775013" y="2448570"/>
                <a:ext cx="12240" cy="799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66D6E1A-5BD8-6A60-D0D5-85B7E4D4B4B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66013" y="2439570"/>
                  <a:ext cx="29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8A7A970-25BE-2D38-76CB-A12B2765DE79}"/>
                    </a:ext>
                  </a:extLst>
                </p14:cNvPr>
                <p14:cNvContentPartPr/>
                <p14:nvPr/>
              </p14:nvContentPartPr>
              <p14:xfrm>
                <a:off x="9722813" y="2284770"/>
                <a:ext cx="43560" cy="558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8A7A970-25BE-2D38-76CB-A12B2765DE7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714173" y="2276130"/>
                  <a:ext cx="61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0B4BFFF-0470-90AD-5E1E-C950782ADB35}"/>
                    </a:ext>
                  </a:extLst>
                </p14:cNvPr>
                <p14:cNvContentPartPr/>
                <p14:nvPr/>
              </p14:nvContentPartPr>
              <p14:xfrm>
                <a:off x="9859253" y="2428770"/>
                <a:ext cx="150840" cy="1263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0B4BFFF-0470-90AD-5E1E-C950782ADB3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850253" y="2419770"/>
                  <a:ext cx="16848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900F3E5-4D4C-704F-EAD4-C91BFF50D0ED}"/>
              </a:ext>
            </a:extLst>
          </p:cNvPr>
          <p:cNvGrpSpPr/>
          <p:nvPr/>
        </p:nvGrpSpPr>
        <p:grpSpPr>
          <a:xfrm>
            <a:off x="10064453" y="2248410"/>
            <a:ext cx="894600" cy="387360"/>
            <a:chOff x="10064453" y="2248410"/>
            <a:chExt cx="894600" cy="3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CDC5C79-414F-A693-4564-AFF475F5A0B3}"/>
                    </a:ext>
                  </a:extLst>
                </p14:cNvPr>
                <p14:cNvContentPartPr/>
                <p14:nvPr/>
              </p14:nvContentPartPr>
              <p14:xfrm>
                <a:off x="10064453" y="2276850"/>
                <a:ext cx="130680" cy="3387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CDC5C79-414F-A693-4564-AFF475F5A0B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55453" y="2267850"/>
                  <a:ext cx="1483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C25AE5C-BC61-8485-F6E0-287A12D10FB2}"/>
                    </a:ext>
                  </a:extLst>
                </p14:cNvPr>
                <p14:cNvContentPartPr/>
                <p14:nvPr/>
              </p14:nvContentPartPr>
              <p14:xfrm>
                <a:off x="10145453" y="2345610"/>
                <a:ext cx="150480" cy="2696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C25AE5C-BC61-8485-F6E0-287A12D10FB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36813" y="2336610"/>
                  <a:ext cx="1681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476625C-1095-B287-3E9A-6D852602CA35}"/>
                    </a:ext>
                  </a:extLst>
                </p14:cNvPr>
                <p14:cNvContentPartPr/>
                <p14:nvPr/>
              </p14:nvContentPartPr>
              <p14:xfrm>
                <a:off x="10371173" y="2409330"/>
                <a:ext cx="85680" cy="1605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476625C-1095-B287-3E9A-6D852602CA3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62533" y="2400330"/>
                  <a:ext cx="103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AAD9F84-8E6B-CC1A-8421-CE4B31EA152D}"/>
                    </a:ext>
                  </a:extLst>
                </p14:cNvPr>
                <p14:cNvContentPartPr/>
                <p14:nvPr/>
              </p14:nvContentPartPr>
              <p14:xfrm>
                <a:off x="10356773" y="2415450"/>
                <a:ext cx="142920" cy="154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AAD9F84-8E6B-CC1A-8421-CE4B31EA152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48133" y="2406810"/>
                  <a:ext cx="160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F0360AF-127B-EA7E-6D8A-C5A9432C8A9E}"/>
                    </a:ext>
                  </a:extLst>
                </p14:cNvPr>
                <p14:cNvContentPartPr/>
                <p14:nvPr/>
              </p14:nvContentPartPr>
              <p14:xfrm>
                <a:off x="10442813" y="2307090"/>
                <a:ext cx="137160" cy="328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F0360AF-127B-EA7E-6D8A-C5A9432C8A9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434173" y="2298090"/>
                  <a:ext cx="1548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871330F-45E8-5686-327F-849D7104C150}"/>
                    </a:ext>
                  </a:extLst>
                </p14:cNvPr>
                <p14:cNvContentPartPr/>
                <p14:nvPr/>
              </p14:nvContentPartPr>
              <p14:xfrm>
                <a:off x="10693013" y="2440290"/>
                <a:ext cx="34920" cy="23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871330F-45E8-5686-327F-849D7104C15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84013" y="2431650"/>
                  <a:ext cx="52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A632566-A116-6EC6-4841-F8E8F485A96B}"/>
                    </a:ext>
                  </a:extLst>
                </p14:cNvPr>
                <p14:cNvContentPartPr/>
                <p14:nvPr/>
              </p14:nvContentPartPr>
              <p14:xfrm>
                <a:off x="10759973" y="2248410"/>
                <a:ext cx="199080" cy="3819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A632566-A116-6EC6-4841-F8E8F485A96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750973" y="2239410"/>
                  <a:ext cx="216720" cy="39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2FCC855-72B8-CD4B-BB58-C95904B6455C}"/>
              </a:ext>
            </a:extLst>
          </p:cNvPr>
          <p:cNvGrpSpPr/>
          <p:nvPr/>
        </p:nvGrpSpPr>
        <p:grpSpPr>
          <a:xfrm>
            <a:off x="6957653" y="2918730"/>
            <a:ext cx="3836880" cy="1179720"/>
            <a:chOff x="6957653" y="2918730"/>
            <a:chExt cx="3836880" cy="117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EEA8398-2AA6-FD59-14CB-8FDC32C3221B}"/>
                    </a:ext>
                  </a:extLst>
                </p14:cNvPr>
                <p14:cNvContentPartPr/>
                <p14:nvPr/>
              </p14:nvContentPartPr>
              <p14:xfrm>
                <a:off x="7008053" y="3489690"/>
                <a:ext cx="183600" cy="100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EEA8398-2AA6-FD59-14CB-8FDC32C3221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99413" y="3480690"/>
                  <a:ext cx="201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6C962B5-2547-D495-A06D-1674FBF787A5}"/>
                    </a:ext>
                  </a:extLst>
                </p14:cNvPr>
                <p14:cNvContentPartPr/>
                <p14:nvPr/>
              </p14:nvContentPartPr>
              <p14:xfrm>
                <a:off x="7081133" y="3635490"/>
                <a:ext cx="152280" cy="27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6C962B5-2547-D495-A06D-1674FBF787A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072133" y="3626490"/>
                  <a:ext cx="169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4F5DB68-FE34-A205-B14B-03938FA36919}"/>
                    </a:ext>
                  </a:extLst>
                </p14:cNvPr>
                <p14:cNvContentPartPr/>
                <p14:nvPr/>
              </p14:nvContentPartPr>
              <p14:xfrm>
                <a:off x="7380293" y="3565290"/>
                <a:ext cx="202680" cy="162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4F5DB68-FE34-A205-B14B-03938FA3691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71293" y="3556290"/>
                  <a:ext cx="220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E269B8F-3EFE-0EF2-D5C0-74EEE61818E9}"/>
                    </a:ext>
                  </a:extLst>
                </p14:cNvPr>
                <p14:cNvContentPartPr/>
                <p14:nvPr/>
              </p14:nvContentPartPr>
              <p14:xfrm>
                <a:off x="7707173" y="3228690"/>
                <a:ext cx="290160" cy="4993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E269B8F-3EFE-0EF2-D5C0-74EEE61818E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98533" y="3220050"/>
                  <a:ext cx="30780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268502B-ED31-01D0-6254-907ECB73C7D2}"/>
                    </a:ext>
                  </a:extLst>
                </p14:cNvPr>
                <p14:cNvContentPartPr/>
                <p14:nvPr/>
              </p14:nvContentPartPr>
              <p14:xfrm>
                <a:off x="8172293" y="3454050"/>
                <a:ext cx="132120" cy="2401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268502B-ED31-01D0-6254-907ECB73C7D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63293" y="3445410"/>
                  <a:ext cx="149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C557506-EA3E-8AA1-6821-5DAD373A8B65}"/>
                    </a:ext>
                  </a:extLst>
                </p14:cNvPr>
                <p14:cNvContentPartPr/>
                <p14:nvPr/>
              </p14:nvContentPartPr>
              <p14:xfrm>
                <a:off x="8401253" y="3588690"/>
                <a:ext cx="5040" cy="66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C557506-EA3E-8AA1-6821-5DAD373A8B6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392613" y="3580050"/>
                  <a:ext cx="22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75FC93D-32E6-E8D2-9ABA-7ACD30B97CB0}"/>
                    </a:ext>
                  </a:extLst>
                </p14:cNvPr>
                <p14:cNvContentPartPr/>
                <p14:nvPr/>
              </p14:nvContentPartPr>
              <p14:xfrm>
                <a:off x="8367413" y="3425970"/>
                <a:ext cx="267840" cy="2080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75FC93D-32E6-E8D2-9ABA-7ACD30B97CB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358413" y="3417330"/>
                  <a:ext cx="285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2D8BB39-0DA8-6C8E-F73C-C057FEE3C3D7}"/>
                    </a:ext>
                  </a:extLst>
                </p14:cNvPr>
                <p14:cNvContentPartPr/>
                <p14:nvPr/>
              </p14:nvContentPartPr>
              <p14:xfrm>
                <a:off x="8689973" y="3264690"/>
                <a:ext cx="74520" cy="3484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2D8BB39-0DA8-6C8E-F73C-C057FEE3C3D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681333" y="3255690"/>
                  <a:ext cx="921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7F364E8-6F4F-6F33-65D5-C8B8A694BA26}"/>
                    </a:ext>
                  </a:extLst>
                </p14:cNvPr>
                <p14:cNvContentPartPr/>
                <p14:nvPr/>
              </p14:nvContentPartPr>
              <p14:xfrm>
                <a:off x="8804813" y="3325530"/>
                <a:ext cx="153720" cy="2743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7F364E8-6F4F-6F33-65D5-C8B8A694BA2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96173" y="3316890"/>
                  <a:ext cx="1713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BF44968-8F23-5C94-3812-2FB67440F53C}"/>
                    </a:ext>
                  </a:extLst>
                </p14:cNvPr>
                <p14:cNvContentPartPr/>
                <p14:nvPr/>
              </p14:nvContentPartPr>
              <p14:xfrm>
                <a:off x="9061853" y="3416970"/>
                <a:ext cx="97920" cy="176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BF44968-8F23-5C94-3812-2FB67440F53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052853" y="3408330"/>
                  <a:ext cx="115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41BDE0B-B839-20F6-BAFA-CFEEF8B52810}"/>
                    </a:ext>
                  </a:extLst>
                </p14:cNvPr>
                <p14:cNvContentPartPr/>
                <p14:nvPr/>
              </p14:nvContentPartPr>
              <p14:xfrm>
                <a:off x="9050333" y="3438210"/>
                <a:ext cx="149040" cy="1551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41BDE0B-B839-20F6-BAFA-CFEEF8B5281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41333" y="3429210"/>
                  <a:ext cx="166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1B9E479-9D54-9673-4FF4-7975089C5363}"/>
                    </a:ext>
                  </a:extLst>
                </p14:cNvPr>
                <p14:cNvContentPartPr/>
                <p14:nvPr/>
              </p14:nvContentPartPr>
              <p14:xfrm>
                <a:off x="9170213" y="3253170"/>
                <a:ext cx="134640" cy="3625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1B9E479-9D54-9673-4FF4-7975089C536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161573" y="3244530"/>
                  <a:ext cx="1522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0E98D0C-636F-E7E7-5F27-6ED3B3FE67A9}"/>
                    </a:ext>
                  </a:extLst>
                </p14:cNvPr>
                <p14:cNvContentPartPr/>
                <p14:nvPr/>
              </p14:nvContentPartPr>
              <p14:xfrm>
                <a:off x="9435173" y="3409050"/>
                <a:ext cx="121320" cy="1746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0E98D0C-636F-E7E7-5F27-6ED3B3FE67A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26533" y="3400050"/>
                  <a:ext cx="138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3613C3D-82F4-6F6E-F559-C760A1A267AA}"/>
                    </a:ext>
                  </a:extLst>
                </p14:cNvPr>
                <p14:cNvContentPartPr/>
                <p14:nvPr/>
              </p14:nvContentPartPr>
              <p14:xfrm>
                <a:off x="9610133" y="3438930"/>
                <a:ext cx="182160" cy="1195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3613C3D-82F4-6F6E-F559-C760A1A267A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01493" y="3429930"/>
                  <a:ext cx="199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E1FED60-A554-B6B6-8C78-F72D685E386B}"/>
                    </a:ext>
                  </a:extLst>
                </p14:cNvPr>
                <p14:cNvContentPartPr/>
                <p14:nvPr/>
              </p14:nvContentPartPr>
              <p14:xfrm>
                <a:off x="9824693" y="3379890"/>
                <a:ext cx="93600" cy="1612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E1FED60-A554-B6B6-8C78-F72D685E386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816053" y="3371250"/>
                  <a:ext cx="111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43A853F-2F30-EFED-B0D9-3670A22D8166}"/>
                    </a:ext>
                  </a:extLst>
                </p14:cNvPr>
                <p14:cNvContentPartPr/>
                <p14:nvPr/>
              </p14:nvContentPartPr>
              <p14:xfrm>
                <a:off x="9974453" y="3184050"/>
                <a:ext cx="133920" cy="3571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43A853F-2F30-EFED-B0D9-3670A22D816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65453" y="3175050"/>
                  <a:ext cx="1515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064EFFE-9CD9-A29C-24E3-07F743D1C1EE}"/>
                    </a:ext>
                  </a:extLst>
                </p14:cNvPr>
                <p14:cNvContentPartPr/>
                <p14:nvPr/>
              </p14:nvContentPartPr>
              <p14:xfrm>
                <a:off x="10058693" y="3256050"/>
                <a:ext cx="201240" cy="234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064EFFE-9CD9-A29C-24E3-07F743D1C1E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50053" y="3247050"/>
                  <a:ext cx="218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9EA45DC-4332-5DAE-DA3E-77D0BFDD1DDA}"/>
                    </a:ext>
                  </a:extLst>
                </p14:cNvPr>
                <p14:cNvContentPartPr/>
                <p14:nvPr/>
              </p14:nvContentPartPr>
              <p14:xfrm>
                <a:off x="10305293" y="3287370"/>
                <a:ext cx="127440" cy="2026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9EA45DC-4332-5DAE-DA3E-77D0BFDD1DD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96293" y="3278370"/>
                  <a:ext cx="145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3C5754D-BE04-0664-8577-B6196758BD6C}"/>
                    </a:ext>
                  </a:extLst>
                </p14:cNvPr>
                <p14:cNvContentPartPr/>
                <p14:nvPr/>
              </p14:nvContentPartPr>
              <p14:xfrm>
                <a:off x="10292693" y="3311490"/>
                <a:ext cx="156600" cy="190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3C5754D-BE04-0664-8577-B6196758BD6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284053" y="3302490"/>
                  <a:ext cx="174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D9ABE80-EE92-F9F7-E8FB-6317FC4C3AF1}"/>
                    </a:ext>
                  </a:extLst>
                </p14:cNvPr>
                <p14:cNvContentPartPr/>
                <p14:nvPr/>
              </p14:nvContentPartPr>
              <p14:xfrm>
                <a:off x="10417973" y="3186570"/>
                <a:ext cx="151200" cy="390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D9ABE80-EE92-F9F7-E8FB-6317FC4C3AF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408973" y="3177930"/>
                  <a:ext cx="1688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4542C94-C12C-C6EC-1031-D7F41D5F8432}"/>
                    </a:ext>
                  </a:extLst>
                </p14:cNvPr>
                <p14:cNvContentPartPr/>
                <p14:nvPr/>
              </p14:nvContentPartPr>
              <p14:xfrm>
                <a:off x="6957653" y="2918730"/>
                <a:ext cx="3836880" cy="11797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4542C94-C12C-C6EC-1031-D7F41D5F843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48653" y="2910090"/>
                  <a:ext cx="3854520" cy="11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2C65DDB-894D-6ED3-916B-9EEC5021D1B3}"/>
              </a:ext>
            </a:extLst>
          </p:cNvPr>
          <p:cNvGrpSpPr/>
          <p:nvPr/>
        </p:nvGrpSpPr>
        <p:grpSpPr>
          <a:xfrm>
            <a:off x="572333" y="2054370"/>
            <a:ext cx="3639600" cy="2156760"/>
            <a:chOff x="572333" y="2054370"/>
            <a:chExt cx="3639600" cy="215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D16AF7B-69A1-511B-6E49-051C48998079}"/>
                    </a:ext>
                  </a:extLst>
                </p14:cNvPr>
                <p14:cNvContentPartPr/>
                <p14:nvPr/>
              </p14:nvContentPartPr>
              <p14:xfrm>
                <a:off x="572333" y="2487090"/>
                <a:ext cx="220680" cy="202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D16AF7B-69A1-511B-6E49-051C4899807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63333" y="2478450"/>
                  <a:ext cx="238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CF5E083-4FF6-BE08-FE13-8AB6B0C2E631}"/>
                    </a:ext>
                  </a:extLst>
                </p14:cNvPr>
                <p14:cNvContentPartPr/>
                <p14:nvPr/>
              </p14:nvContentPartPr>
              <p14:xfrm>
                <a:off x="780413" y="2448570"/>
                <a:ext cx="61560" cy="552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CF5E083-4FF6-BE08-FE13-8AB6B0C2E63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1773" y="2439570"/>
                  <a:ext cx="7920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69416E7-6421-5A51-50F2-4E258CDA3F28}"/>
                    </a:ext>
                  </a:extLst>
                </p14:cNvPr>
                <p14:cNvContentPartPr/>
                <p14:nvPr/>
              </p14:nvContentPartPr>
              <p14:xfrm>
                <a:off x="955733" y="2181450"/>
                <a:ext cx="21240" cy="287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69416E7-6421-5A51-50F2-4E258CDA3F2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47093" y="2172810"/>
                  <a:ext cx="388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F6F4D21-39B3-DCB2-056B-001F57A1F714}"/>
                    </a:ext>
                  </a:extLst>
                </p14:cNvPr>
                <p14:cNvContentPartPr/>
                <p14:nvPr/>
              </p14:nvContentPartPr>
              <p14:xfrm>
                <a:off x="1011173" y="2590050"/>
                <a:ext cx="163800" cy="11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F6F4D21-39B3-DCB2-056B-001F57A1F71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02173" y="2581050"/>
                  <a:ext cx="181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802F6F8-662F-C715-499D-9DC23858DBBA}"/>
                    </a:ext>
                  </a:extLst>
                </p14:cNvPr>
                <p14:cNvContentPartPr/>
                <p14:nvPr/>
              </p14:nvContentPartPr>
              <p14:xfrm>
                <a:off x="1073453" y="2729010"/>
                <a:ext cx="173160" cy="28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802F6F8-662F-C715-499D-9DC23858DBB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64813" y="2720010"/>
                  <a:ext cx="190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2239466-F944-2803-F3AD-3BBD18CB371D}"/>
                    </a:ext>
                  </a:extLst>
                </p14:cNvPr>
                <p14:cNvContentPartPr/>
                <p14:nvPr/>
              </p14:nvContentPartPr>
              <p14:xfrm>
                <a:off x="1488173" y="2455410"/>
                <a:ext cx="192960" cy="317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2239466-F944-2803-F3AD-3BBD18CB371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479173" y="2446770"/>
                  <a:ext cx="2106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B526150-9B08-B251-499E-06B5C75E0408}"/>
                    </a:ext>
                  </a:extLst>
                </p14:cNvPr>
                <p14:cNvContentPartPr/>
                <p14:nvPr/>
              </p14:nvContentPartPr>
              <p14:xfrm>
                <a:off x="1831253" y="2551530"/>
                <a:ext cx="34200" cy="207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B526150-9B08-B251-499E-06B5C75E040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822613" y="2542530"/>
                  <a:ext cx="51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64BDBC4-D416-7A64-B84C-48CE4EE30A6C}"/>
                    </a:ext>
                  </a:extLst>
                </p14:cNvPr>
                <p14:cNvContentPartPr/>
                <p14:nvPr/>
              </p14:nvContentPartPr>
              <p14:xfrm>
                <a:off x="1761053" y="2403930"/>
                <a:ext cx="30240" cy="21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64BDBC4-D416-7A64-B84C-48CE4EE30A6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52413" y="2395290"/>
                  <a:ext cx="47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754A0D3-494C-8A31-2E65-D48D80ED33BD}"/>
                    </a:ext>
                  </a:extLst>
                </p14:cNvPr>
                <p14:cNvContentPartPr/>
                <p14:nvPr/>
              </p14:nvContentPartPr>
              <p14:xfrm>
                <a:off x="1973813" y="2450010"/>
                <a:ext cx="153360" cy="270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754A0D3-494C-8A31-2E65-D48D80ED33B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965173" y="2441370"/>
                  <a:ext cx="1710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89B1027-8CFD-FBBC-0F25-2C683682A931}"/>
                    </a:ext>
                  </a:extLst>
                </p14:cNvPr>
                <p14:cNvContentPartPr/>
                <p14:nvPr/>
              </p14:nvContentPartPr>
              <p14:xfrm>
                <a:off x="2191253" y="2271450"/>
                <a:ext cx="177480" cy="491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89B1027-8CFD-FBBC-0F25-2C683682A93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82613" y="2262450"/>
                  <a:ext cx="19512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F41EE45-A4F1-4DAC-DE04-AC033F9EDA0B}"/>
                    </a:ext>
                  </a:extLst>
                </p14:cNvPr>
                <p14:cNvContentPartPr/>
                <p14:nvPr/>
              </p14:nvContentPartPr>
              <p14:xfrm>
                <a:off x="2312933" y="2366130"/>
                <a:ext cx="249840" cy="309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F41EE45-A4F1-4DAC-DE04-AC033F9EDA0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03933" y="2357130"/>
                  <a:ext cx="2674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B0EA9D4-FE6C-63EC-95E0-1D6273273492}"/>
                    </a:ext>
                  </a:extLst>
                </p14:cNvPr>
                <p14:cNvContentPartPr/>
                <p14:nvPr/>
              </p14:nvContentPartPr>
              <p14:xfrm>
                <a:off x="2655293" y="2448570"/>
                <a:ext cx="49320" cy="206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B0EA9D4-FE6C-63EC-95E0-1D627327349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46653" y="2439570"/>
                  <a:ext cx="66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E09E21D-FFF3-99CA-BACA-0E4488F7217F}"/>
                    </a:ext>
                  </a:extLst>
                </p14:cNvPr>
                <p14:cNvContentPartPr/>
                <p14:nvPr/>
              </p14:nvContentPartPr>
              <p14:xfrm>
                <a:off x="2575373" y="2496450"/>
                <a:ext cx="214560" cy="135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E09E21D-FFF3-99CA-BACA-0E4488F7217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66373" y="2487810"/>
                  <a:ext cx="232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D7473DC-1BA6-E9C3-9438-C4A65CFDD51D}"/>
                    </a:ext>
                  </a:extLst>
                </p14:cNvPr>
                <p14:cNvContentPartPr/>
                <p14:nvPr/>
              </p14:nvContentPartPr>
              <p14:xfrm>
                <a:off x="2691653" y="2297010"/>
                <a:ext cx="195120" cy="146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D7473DC-1BA6-E9C3-9438-C4A65CFDD51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82653" y="2288010"/>
                  <a:ext cx="2127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EF8EEA9-5BAD-3210-05E4-E54A7B492CD8}"/>
                    </a:ext>
                  </a:extLst>
                </p14:cNvPr>
                <p14:cNvContentPartPr/>
                <p14:nvPr/>
              </p14:nvContentPartPr>
              <p14:xfrm>
                <a:off x="2803973" y="2210610"/>
                <a:ext cx="185400" cy="421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EF8EEA9-5BAD-3210-05E4-E54A7B492CD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94973" y="2201610"/>
                  <a:ext cx="2030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FFCF483-96D2-615E-1ABF-D0F70A03897B}"/>
                    </a:ext>
                  </a:extLst>
                </p14:cNvPr>
                <p14:cNvContentPartPr/>
                <p14:nvPr/>
              </p14:nvContentPartPr>
              <p14:xfrm>
                <a:off x="3183773" y="2388090"/>
                <a:ext cx="12600" cy="19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FFCF483-96D2-615E-1ABF-D0F70A03897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174773" y="2379090"/>
                  <a:ext cx="30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1C7B1FA-9F21-E6CF-6569-D5EF40CCB677}"/>
                    </a:ext>
                  </a:extLst>
                </p14:cNvPr>
                <p14:cNvContentPartPr/>
                <p14:nvPr/>
              </p14:nvContentPartPr>
              <p14:xfrm>
                <a:off x="3327773" y="2120610"/>
                <a:ext cx="141120" cy="471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1C7B1FA-9F21-E6CF-6569-D5EF40CCB67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318773" y="2111610"/>
                  <a:ext cx="15876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4E7F6F7-4135-BD3D-5168-12A059FCA00C}"/>
                    </a:ext>
                  </a:extLst>
                </p14:cNvPr>
                <p14:cNvContentPartPr/>
                <p14:nvPr/>
              </p14:nvContentPartPr>
              <p14:xfrm>
                <a:off x="3423533" y="2208450"/>
                <a:ext cx="187920" cy="296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4E7F6F7-4135-BD3D-5168-12A059FCA00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414533" y="2199450"/>
                  <a:ext cx="2055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C344F13-5481-D5F3-B944-FA5CC60E286C}"/>
                    </a:ext>
                  </a:extLst>
                </p14:cNvPr>
                <p14:cNvContentPartPr/>
                <p14:nvPr/>
              </p14:nvContentPartPr>
              <p14:xfrm>
                <a:off x="3713333" y="2258850"/>
                <a:ext cx="58320" cy="207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C344F13-5481-D5F3-B944-FA5CC60E286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704693" y="2249850"/>
                  <a:ext cx="75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7F54D24-7CE4-42A7-10C8-B6B9AAC4A3BE}"/>
                    </a:ext>
                  </a:extLst>
                </p14:cNvPr>
                <p14:cNvContentPartPr/>
                <p14:nvPr/>
              </p14:nvContentPartPr>
              <p14:xfrm>
                <a:off x="3687773" y="2323650"/>
                <a:ext cx="159120" cy="128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7F54D24-7CE4-42A7-10C8-B6B9AAC4A3B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78773" y="2314650"/>
                  <a:ext cx="176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33D310B-0F4E-5974-A1B2-96F9E6E344C3}"/>
                    </a:ext>
                  </a:extLst>
                </p14:cNvPr>
                <p14:cNvContentPartPr/>
                <p14:nvPr/>
              </p14:nvContentPartPr>
              <p14:xfrm>
                <a:off x="3795773" y="2054370"/>
                <a:ext cx="182880" cy="470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33D310B-0F4E-5974-A1B2-96F9E6E344C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786773" y="2045730"/>
                  <a:ext cx="20052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65CB9D4-D873-FEF7-E22B-FA49EA531643}"/>
                    </a:ext>
                  </a:extLst>
                </p14:cNvPr>
                <p14:cNvContentPartPr/>
                <p14:nvPr/>
              </p14:nvContentPartPr>
              <p14:xfrm>
                <a:off x="1389173" y="3748890"/>
                <a:ext cx="268200" cy="15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65CB9D4-D873-FEF7-E22B-FA49EA53164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380173" y="3740250"/>
                  <a:ext cx="285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5286439-7A5C-CFA1-CEE3-A9914FF5C68A}"/>
                    </a:ext>
                  </a:extLst>
                </p14:cNvPr>
                <p14:cNvContentPartPr/>
                <p14:nvPr/>
              </p14:nvContentPartPr>
              <p14:xfrm>
                <a:off x="1503653" y="3891810"/>
                <a:ext cx="274320" cy="46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5286439-7A5C-CFA1-CEE3-A9914FF5C68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495013" y="3882810"/>
                  <a:ext cx="291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9CD90C0-BE4A-8F8A-A607-D6AF43D1C780}"/>
                    </a:ext>
                  </a:extLst>
                </p14:cNvPr>
                <p14:cNvContentPartPr/>
                <p14:nvPr/>
              </p14:nvContentPartPr>
              <p14:xfrm>
                <a:off x="1952933" y="3419490"/>
                <a:ext cx="359280" cy="467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9CD90C0-BE4A-8F8A-A607-D6AF43D1C78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944293" y="3410490"/>
                  <a:ext cx="37692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0AA899E-A74E-7A99-F011-CC65533E74E4}"/>
                    </a:ext>
                  </a:extLst>
                </p14:cNvPr>
                <p14:cNvContentPartPr/>
                <p14:nvPr/>
              </p14:nvContentPartPr>
              <p14:xfrm>
                <a:off x="2410133" y="3566370"/>
                <a:ext cx="76320" cy="262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0AA899E-A74E-7A99-F011-CC65533E74E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401133" y="3557370"/>
                  <a:ext cx="939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2129441-74DB-A8C6-E5E2-6D72A20DCCBB}"/>
                    </a:ext>
                  </a:extLst>
                </p14:cNvPr>
                <p14:cNvContentPartPr/>
                <p14:nvPr/>
              </p14:nvContentPartPr>
              <p14:xfrm>
                <a:off x="2370173" y="3614250"/>
                <a:ext cx="214560" cy="187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2129441-74DB-A8C6-E5E2-6D72A20DCCB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361173" y="3605610"/>
                  <a:ext cx="232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FD8F5FD-25F2-1993-972B-F93C7209C2D3}"/>
                    </a:ext>
                  </a:extLst>
                </p14:cNvPr>
                <p14:cNvContentPartPr/>
                <p14:nvPr/>
              </p14:nvContentPartPr>
              <p14:xfrm>
                <a:off x="2628293" y="3459090"/>
                <a:ext cx="160200" cy="220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FD8F5FD-25F2-1993-972B-F93C7209C2D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619653" y="3450450"/>
                  <a:ext cx="177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19A9F6D-769A-2B3E-2447-F86C24FC127F}"/>
                    </a:ext>
                  </a:extLst>
                </p14:cNvPr>
                <p14:cNvContentPartPr/>
                <p14:nvPr/>
              </p14:nvContentPartPr>
              <p14:xfrm>
                <a:off x="2886413" y="3500130"/>
                <a:ext cx="83520" cy="136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19A9F6D-769A-2B3E-2447-F86C24FC127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77413" y="3491490"/>
                  <a:ext cx="101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E03991B-0A34-6D23-6A5C-49BDC95ECB69}"/>
                    </a:ext>
                  </a:extLst>
                </p14:cNvPr>
                <p14:cNvContentPartPr/>
                <p14:nvPr/>
              </p14:nvContentPartPr>
              <p14:xfrm>
                <a:off x="2782013" y="3375930"/>
                <a:ext cx="70560" cy="37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E03991B-0A34-6D23-6A5C-49BDC95ECB6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773373" y="3367290"/>
                  <a:ext cx="88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8D0378F-12AA-68F1-5005-1B4D2C7B2CC8}"/>
                    </a:ext>
                  </a:extLst>
                </p14:cNvPr>
                <p14:cNvContentPartPr/>
                <p14:nvPr/>
              </p14:nvContentPartPr>
              <p14:xfrm>
                <a:off x="3003773" y="3456570"/>
                <a:ext cx="210240" cy="158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8D0378F-12AA-68F1-5005-1B4D2C7B2CC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994773" y="3447570"/>
                  <a:ext cx="227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488E57C-1D5D-124A-75DA-29D7254D6DF8}"/>
                    </a:ext>
                  </a:extLst>
                </p14:cNvPr>
                <p14:cNvContentPartPr/>
                <p14:nvPr/>
              </p14:nvContentPartPr>
              <p14:xfrm>
                <a:off x="3167213" y="3196290"/>
                <a:ext cx="203040" cy="388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488E57C-1D5D-124A-75DA-29D7254D6DF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158573" y="3187290"/>
                  <a:ext cx="2206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725F5EC-D328-3CDE-9BE9-B2DB00BAAD6E}"/>
                    </a:ext>
                  </a:extLst>
                </p14:cNvPr>
                <p14:cNvContentPartPr/>
                <p14:nvPr/>
              </p14:nvContentPartPr>
              <p14:xfrm>
                <a:off x="3247853" y="3222570"/>
                <a:ext cx="268560" cy="290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725F5EC-D328-3CDE-9BE9-B2DB00BAAD6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238853" y="3213570"/>
                  <a:ext cx="2862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EC0938F-98A4-A91C-E965-BECB4ED6DD65}"/>
                    </a:ext>
                  </a:extLst>
                </p14:cNvPr>
                <p14:cNvContentPartPr/>
                <p14:nvPr/>
              </p14:nvContentPartPr>
              <p14:xfrm>
                <a:off x="3638093" y="3265050"/>
                <a:ext cx="18000" cy="187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EC0938F-98A4-A91C-E965-BECB4ED6DD6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29093" y="3256410"/>
                  <a:ext cx="356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740134B-30DD-1450-14CF-EFA36A3AEC10}"/>
                    </a:ext>
                  </a:extLst>
                </p14:cNvPr>
                <p14:cNvContentPartPr/>
                <p14:nvPr/>
              </p14:nvContentPartPr>
              <p14:xfrm>
                <a:off x="3564653" y="3305010"/>
                <a:ext cx="211680" cy="141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740134B-30DD-1450-14CF-EFA36A3AEC1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556013" y="3296370"/>
                  <a:ext cx="229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E845D11-7FD4-6C1B-48A8-716F5831BED6}"/>
                    </a:ext>
                  </a:extLst>
                </p14:cNvPr>
                <p14:cNvContentPartPr/>
                <p14:nvPr/>
              </p14:nvContentPartPr>
              <p14:xfrm>
                <a:off x="3617213" y="3082170"/>
                <a:ext cx="193320" cy="124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E845D11-7FD4-6C1B-48A8-716F5831BED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608213" y="3073170"/>
                  <a:ext cx="210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9A558AC-C31F-C6A8-D271-024B701657FD}"/>
                    </a:ext>
                  </a:extLst>
                </p14:cNvPr>
                <p14:cNvContentPartPr/>
                <p14:nvPr/>
              </p14:nvContentPartPr>
              <p14:xfrm>
                <a:off x="3753653" y="2992890"/>
                <a:ext cx="230760" cy="468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9A558AC-C31F-C6A8-D271-024B701657F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744653" y="2984250"/>
                  <a:ext cx="24840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B948191-DFBC-51C7-A655-9526EB53FB6B}"/>
                    </a:ext>
                  </a:extLst>
                </p14:cNvPr>
                <p14:cNvContentPartPr/>
                <p14:nvPr/>
              </p14:nvContentPartPr>
              <p14:xfrm>
                <a:off x="1635053" y="2805330"/>
                <a:ext cx="2576880" cy="1405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B948191-DFBC-51C7-A655-9526EB53FB6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626053" y="2796690"/>
                  <a:ext cx="2594520" cy="1423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62194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A5880C-3830-AECD-A3F8-B472EDCE6710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Applying the Chain Rule to Trigonometric Functions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9444E9-1716-E7F7-8C5A-BADBBA8F9D7A}"/>
              </a:ext>
            </a:extLst>
          </p:cNvPr>
          <p:cNvCxnSpPr/>
          <p:nvPr/>
        </p:nvCxnSpPr>
        <p:spPr>
          <a:xfrm flipV="1">
            <a:off x="0" y="707886"/>
            <a:ext cx="12192000" cy="789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52E84E-92D8-854E-143B-3F350A7D95C0}"/>
                  </a:ext>
                </a:extLst>
              </p:cNvPr>
              <p:cNvSpPr txBox="1"/>
              <p:nvPr/>
            </p:nvSpPr>
            <p:spPr>
              <a:xfrm>
                <a:off x="3817534" y="919838"/>
                <a:ext cx="4556931" cy="7595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4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52E84E-92D8-854E-143B-3F350A7D9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534" y="919838"/>
                <a:ext cx="4556931" cy="759503"/>
              </a:xfrm>
              <a:prstGeom prst="rect">
                <a:avLst/>
              </a:prstGeom>
              <a:blipFill>
                <a:blip r:embed="rId2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B0DEAF0-0FBC-B13A-DA74-253554E64C9B}"/>
                  </a:ext>
                </a:extLst>
              </p14:cNvPr>
              <p14:cNvContentPartPr/>
              <p14:nvPr/>
            </p14:nvContentPartPr>
            <p14:xfrm>
              <a:off x="8152493" y="1230690"/>
              <a:ext cx="94320" cy="29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B0DEAF0-0FBC-B13A-DA74-253554E64C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3853" y="1221690"/>
                <a:ext cx="111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D640D50-93BC-DD52-D105-19BC4E366D49}"/>
                  </a:ext>
                </a:extLst>
              </p14:cNvPr>
              <p14:cNvContentPartPr/>
              <p14:nvPr/>
            </p14:nvContentPartPr>
            <p14:xfrm>
              <a:off x="8136293" y="1403850"/>
              <a:ext cx="111960" cy="6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D640D50-93BC-DD52-D105-19BC4E366D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27653" y="1395210"/>
                <a:ext cx="12960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2F4DD2A3-C119-5C7A-1E26-56F4694BE2C4}"/>
              </a:ext>
            </a:extLst>
          </p:cNvPr>
          <p:cNvGrpSpPr/>
          <p:nvPr/>
        </p:nvGrpSpPr>
        <p:grpSpPr>
          <a:xfrm>
            <a:off x="8527613" y="958170"/>
            <a:ext cx="1503720" cy="611280"/>
            <a:chOff x="8527613" y="958170"/>
            <a:chExt cx="1503720" cy="61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A8ACFD2-F3F3-A8CC-5A2F-0006C560E1B6}"/>
                    </a:ext>
                  </a:extLst>
                </p14:cNvPr>
                <p14:cNvContentPartPr/>
                <p14:nvPr/>
              </p14:nvContentPartPr>
              <p14:xfrm>
                <a:off x="8661893" y="1200090"/>
                <a:ext cx="160920" cy="212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A8ACFD2-F3F3-A8CC-5A2F-0006C560E1B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53253" y="1191090"/>
                  <a:ext cx="178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7EDA91C-F0C9-B5B5-B41F-6C142FEADEA3}"/>
                    </a:ext>
                  </a:extLst>
                </p14:cNvPr>
                <p14:cNvContentPartPr/>
                <p14:nvPr/>
              </p14:nvContentPartPr>
              <p14:xfrm>
                <a:off x="8907053" y="1313850"/>
                <a:ext cx="12240" cy="117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7EDA91C-F0C9-B5B5-B41F-6C142FEADE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98413" y="1304850"/>
                  <a:ext cx="29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F87D80F-4E0A-4F22-550B-3E1CBAFC7332}"/>
                    </a:ext>
                  </a:extLst>
                </p14:cNvPr>
                <p14:cNvContentPartPr/>
                <p14:nvPr/>
              </p14:nvContentPartPr>
              <p14:xfrm>
                <a:off x="8876093" y="1170930"/>
                <a:ext cx="45000" cy="50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F87D80F-4E0A-4F22-550B-3E1CBAFC733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67093" y="1162290"/>
                  <a:ext cx="62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87FB5A3-5DD2-01EC-250B-647D70C03CB2}"/>
                    </a:ext>
                  </a:extLst>
                </p14:cNvPr>
                <p14:cNvContentPartPr/>
                <p14:nvPr/>
              </p14:nvContentPartPr>
              <p14:xfrm>
                <a:off x="9006053" y="1269210"/>
                <a:ext cx="135360" cy="149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87FB5A3-5DD2-01EC-250B-647D70C03CB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97053" y="1260570"/>
                  <a:ext cx="153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4CEBF0E-571F-11F2-123A-C911AA67C894}"/>
                    </a:ext>
                  </a:extLst>
                </p14:cNvPr>
                <p14:cNvContentPartPr/>
                <p14:nvPr/>
              </p14:nvContentPartPr>
              <p14:xfrm>
                <a:off x="9202613" y="1205130"/>
                <a:ext cx="88920" cy="86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4CEBF0E-571F-11F2-123A-C911AA67C89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93973" y="1196490"/>
                  <a:ext cx="106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801E5F5-F178-4F06-DE0B-CF9460D91A0C}"/>
                    </a:ext>
                  </a:extLst>
                </p14:cNvPr>
                <p14:cNvContentPartPr/>
                <p14:nvPr/>
              </p14:nvContentPartPr>
              <p14:xfrm>
                <a:off x="9276053" y="1220610"/>
                <a:ext cx="41760" cy="200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801E5F5-F178-4F06-DE0B-CF9460D91A0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67413" y="1211970"/>
                  <a:ext cx="59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4EEA5FA-E688-8E5F-DD96-EC4BF4FB3DF4}"/>
                    </a:ext>
                  </a:extLst>
                </p14:cNvPr>
                <p14:cNvContentPartPr/>
                <p14:nvPr/>
              </p14:nvContentPartPr>
              <p14:xfrm>
                <a:off x="9403133" y="1166610"/>
                <a:ext cx="52200" cy="255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4EEA5FA-E688-8E5F-DD96-EC4BF4FB3DF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94133" y="1157970"/>
                  <a:ext cx="698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D5B9CFF-A59C-D9AE-9E1A-4719EA5F4151}"/>
                    </a:ext>
                  </a:extLst>
                </p14:cNvPr>
                <p14:cNvContentPartPr/>
                <p14:nvPr/>
              </p14:nvContentPartPr>
              <p14:xfrm>
                <a:off x="9361373" y="1282170"/>
                <a:ext cx="147600" cy="187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D5B9CFF-A59C-D9AE-9E1A-4719EA5F415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52373" y="1273530"/>
                  <a:ext cx="165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C3C175C-C13E-2173-203D-A67FEE99DD12}"/>
                    </a:ext>
                  </a:extLst>
                </p14:cNvPr>
                <p14:cNvContentPartPr/>
                <p14:nvPr/>
              </p14:nvContentPartPr>
              <p14:xfrm>
                <a:off x="9508613" y="1157610"/>
                <a:ext cx="143640" cy="331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C3C175C-C13E-2173-203D-A67FEE99DD1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499613" y="1148610"/>
                  <a:ext cx="1612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519FFBF-8F08-FA3E-647A-384C839AFC1C}"/>
                    </a:ext>
                  </a:extLst>
                </p14:cNvPr>
                <p14:cNvContentPartPr/>
                <p14:nvPr/>
              </p14:nvContentPartPr>
              <p14:xfrm>
                <a:off x="8527613" y="1055010"/>
                <a:ext cx="129960" cy="514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519FFBF-8F08-FA3E-647A-384C839AFC1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18613" y="1046370"/>
                  <a:ext cx="14760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1213D29-511D-7C76-616D-1026B1962E06}"/>
                    </a:ext>
                  </a:extLst>
                </p14:cNvPr>
                <p14:cNvContentPartPr/>
                <p14:nvPr/>
              </p14:nvContentPartPr>
              <p14:xfrm>
                <a:off x="9709133" y="971130"/>
                <a:ext cx="83520" cy="111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1213D29-511D-7C76-616D-1026B1962E0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00493" y="962490"/>
                  <a:ext cx="101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CB725A6-F115-73CB-80C9-DD75922865E1}"/>
                    </a:ext>
                  </a:extLst>
                </p14:cNvPr>
                <p14:cNvContentPartPr/>
                <p14:nvPr/>
              </p14:nvContentPartPr>
              <p14:xfrm>
                <a:off x="9796973" y="958170"/>
                <a:ext cx="54000" cy="273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CB725A6-F115-73CB-80C9-DD75922865E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87973" y="949530"/>
                  <a:ext cx="716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DCD54A6-CECF-8DC7-FF13-84901149E438}"/>
                    </a:ext>
                  </a:extLst>
                </p14:cNvPr>
                <p14:cNvContentPartPr/>
                <p14:nvPr/>
              </p14:nvContentPartPr>
              <p14:xfrm>
                <a:off x="9870053" y="1075530"/>
                <a:ext cx="161280" cy="172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DCD54A6-CECF-8DC7-FF13-84901149E43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861413" y="1066890"/>
                  <a:ext cx="17892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189BF74-D3FE-464F-FCF1-8E9F7C98F13C}"/>
                  </a:ext>
                </a:extLst>
              </p14:cNvPr>
              <p14:cNvContentPartPr/>
              <p14:nvPr/>
            </p14:nvContentPartPr>
            <p14:xfrm>
              <a:off x="4490933" y="2365770"/>
              <a:ext cx="248760" cy="2037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189BF74-D3FE-464F-FCF1-8E9F7C98F13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81933" y="2357130"/>
                <a:ext cx="2664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433AB53-1F6F-26C9-C0D6-8DAB1CFB28CA}"/>
                  </a:ext>
                </a:extLst>
              </p14:cNvPr>
              <p14:cNvContentPartPr/>
              <p14:nvPr/>
            </p14:nvContentPartPr>
            <p14:xfrm>
              <a:off x="4756613" y="2382690"/>
              <a:ext cx="202680" cy="1594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433AB53-1F6F-26C9-C0D6-8DAB1CFB28C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747613" y="2374050"/>
                <a:ext cx="2203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A4A722E-06FC-023D-8F7F-064D33725B58}"/>
                  </a:ext>
                </a:extLst>
              </p14:cNvPr>
              <p14:cNvContentPartPr/>
              <p14:nvPr/>
            </p14:nvContentPartPr>
            <p14:xfrm>
              <a:off x="4996733" y="2295570"/>
              <a:ext cx="106560" cy="2062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A4A722E-06FC-023D-8F7F-064D33725B5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87733" y="2286570"/>
                <a:ext cx="1242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2F77CB1-1F1D-F4F3-9B68-B697B2023654}"/>
                  </a:ext>
                </a:extLst>
              </p14:cNvPr>
              <p14:cNvContentPartPr/>
              <p14:nvPr/>
            </p14:nvContentPartPr>
            <p14:xfrm>
              <a:off x="5186093" y="2148690"/>
              <a:ext cx="178560" cy="3834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2F77CB1-1F1D-F4F3-9B68-B697B202365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177093" y="2139690"/>
                <a:ext cx="19620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40D681F-DC4B-A99A-CC32-A5743E63F8D7}"/>
                  </a:ext>
                </a:extLst>
              </p14:cNvPr>
              <p14:cNvContentPartPr/>
              <p14:nvPr/>
            </p14:nvContentPartPr>
            <p14:xfrm>
              <a:off x="5288333" y="2216730"/>
              <a:ext cx="132840" cy="126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40D681F-DC4B-A99A-CC32-A5743E63F8D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79333" y="2208090"/>
                <a:ext cx="1504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15C474F-4E45-4844-3EF5-A6C7BB4926FA}"/>
                  </a:ext>
                </a:extLst>
              </p14:cNvPr>
              <p14:cNvContentPartPr/>
              <p14:nvPr/>
            </p14:nvContentPartPr>
            <p14:xfrm>
              <a:off x="5404253" y="2231130"/>
              <a:ext cx="101520" cy="2048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15C474F-4E45-4844-3EF5-A6C7BB4926F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95253" y="2222130"/>
                <a:ext cx="1191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59CD259-F11C-43E5-C5D7-4BAAE066420F}"/>
                  </a:ext>
                </a:extLst>
              </p14:cNvPr>
              <p14:cNvContentPartPr/>
              <p14:nvPr/>
            </p14:nvContentPartPr>
            <p14:xfrm>
              <a:off x="5530973" y="2158770"/>
              <a:ext cx="134640" cy="2700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59CD259-F11C-43E5-C5D7-4BAAE066420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22333" y="2150130"/>
                <a:ext cx="1522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9E1C6F5-F76E-7282-6CC4-03B4E23E9C57}"/>
                  </a:ext>
                </a:extLst>
              </p14:cNvPr>
              <p14:cNvContentPartPr/>
              <p14:nvPr/>
            </p14:nvContentPartPr>
            <p14:xfrm>
              <a:off x="5515853" y="2247690"/>
              <a:ext cx="192240" cy="309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9E1C6F5-F76E-7282-6CC4-03B4E23E9C5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507213" y="2239050"/>
                <a:ext cx="2098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1B8365E-D74A-88C3-F3D8-25F4E56BF7F9}"/>
                  </a:ext>
                </a:extLst>
              </p14:cNvPr>
              <p14:cNvContentPartPr/>
              <p14:nvPr/>
            </p14:nvContentPartPr>
            <p14:xfrm>
              <a:off x="5628893" y="2064090"/>
              <a:ext cx="196560" cy="369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1B8365E-D74A-88C3-F3D8-25F4E56BF7F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620253" y="2055090"/>
                <a:ext cx="21420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F31F265-5C93-E6DB-E9B3-F751DFD329EF}"/>
                  </a:ext>
                </a:extLst>
              </p14:cNvPr>
              <p14:cNvContentPartPr/>
              <p14:nvPr/>
            </p14:nvContentPartPr>
            <p14:xfrm>
              <a:off x="5970533" y="2252730"/>
              <a:ext cx="19080" cy="338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F31F265-5C93-E6DB-E9B3-F751DFD329E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961533" y="2244090"/>
                <a:ext cx="367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08B437A-2C25-BD8D-1F9A-D466271A2A54}"/>
                  </a:ext>
                </a:extLst>
              </p14:cNvPr>
              <p14:cNvContentPartPr/>
              <p14:nvPr/>
            </p14:nvContentPartPr>
            <p14:xfrm>
              <a:off x="6112013" y="2039970"/>
              <a:ext cx="115560" cy="1857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08B437A-2C25-BD8D-1F9A-D466271A2A5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03013" y="2030970"/>
                <a:ext cx="1332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9D51501-B167-F39E-F22C-DE477B9716D5}"/>
                  </a:ext>
                </a:extLst>
              </p14:cNvPr>
              <p14:cNvContentPartPr/>
              <p14:nvPr/>
            </p14:nvContentPartPr>
            <p14:xfrm>
              <a:off x="6223973" y="2055810"/>
              <a:ext cx="83880" cy="3574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9D51501-B167-F39E-F22C-DE477B9716D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214973" y="2047170"/>
                <a:ext cx="10152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1B2BE8C-30EA-B4E3-163A-943D8D403C49}"/>
                  </a:ext>
                </a:extLst>
              </p14:cNvPr>
              <p14:cNvContentPartPr/>
              <p14:nvPr/>
            </p14:nvContentPartPr>
            <p14:xfrm>
              <a:off x="2684093" y="3843930"/>
              <a:ext cx="275400" cy="309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1B2BE8C-30EA-B4E3-163A-943D8D403C4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75093" y="3835290"/>
                <a:ext cx="2930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72AD56A-6AEB-C16D-D3C6-0247BB976ECD}"/>
                  </a:ext>
                </a:extLst>
              </p14:cNvPr>
              <p14:cNvContentPartPr/>
              <p14:nvPr/>
            </p14:nvContentPartPr>
            <p14:xfrm>
              <a:off x="2828813" y="4040130"/>
              <a:ext cx="281160" cy="212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72AD56A-6AEB-C16D-D3C6-0247BB976EC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819813" y="4031130"/>
                <a:ext cx="2988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DADEE85-252E-D827-A2A5-52876C765A33}"/>
                  </a:ext>
                </a:extLst>
              </p14:cNvPr>
              <p14:cNvContentPartPr/>
              <p14:nvPr/>
            </p14:nvContentPartPr>
            <p14:xfrm>
              <a:off x="3512813" y="3618570"/>
              <a:ext cx="479520" cy="4302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DADEE85-252E-D827-A2A5-52876C765A3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503813" y="3609930"/>
                <a:ext cx="49716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964343D-F505-EADD-B537-32A3FDA8BE30}"/>
                  </a:ext>
                </a:extLst>
              </p14:cNvPr>
              <p14:cNvContentPartPr/>
              <p14:nvPr/>
            </p14:nvContentPartPr>
            <p14:xfrm>
              <a:off x="4191053" y="3685170"/>
              <a:ext cx="189360" cy="2397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964343D-F505-EADD-B537-32A3FDA8BE3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82053" y="3676170"/>
                <a:ext cx="207000" cy="25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493B7A0B-CC68-1262-CC1A-F47DF704D0A3}"/>
              </a:ext>
            </a:extLst>
          </p:cNvPr>
          <p:cNvGrpSpPr/>
          <p:nvPr/>
        </p:nvGrpSpPr>
        <p:grpSpPr>
          <a:xfrm>
            <a:off x="767093" y="1861770"/>
            <a:ext cx="3491640" cy="1442160"/>
            <a:chOff x="767093" y="1861770"/>
            <a:chExt cx="3491640" cy="144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0D64B91-3A53-26F8-455F-88B7C2A53C8B}"/>
                    </a:ext>
                  </a:extLst>
                </p14:cNvPr>
                <p14:cNvContentPartPr/>
                <p14:nvPr/>
              </p14:nvContentPartPr>
              <p14:xfrm>
                <a:off x="767093" y="2432370"/>
                <a:ext cx="405000" cy="871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0D64B91-3A53-26F8-455F-88B7C2A53C8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58453" y="2423370"/>
                  <a:ext cx="422640" cy="88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06ABFC6-5904-F67A-36C6-F32629E253E0}"/>
                    </a:ext>
                  </a:extLst>
                </p14:cNvPr>
                <p14:cNvContentPartPr/>
                <p14:nvPr/>
              </p14:nvContentPartPr>
              <p14:xfrm>
                <a:off x="1034933" y="2426610"/>
                <a:ext cx="69120" cy="181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06ABFC6-5904-F67A-36C6-F32629E253E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26293" y="2417610"/>
                  <a:ext cx="86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9B0D272-EB7F-6BCE-8979-6BF0DA19CC40}"/>
                    </a:ext>
                  </a:extLst>
                </p14:cNvPr>
                <p14:cNvContentPartPr/>
                <p14:nvPr/>
              </p14:nvContentPartPr>
              <p14:xfrm>
                <a:off x="1159853" y="2383770"/>
                <a:ext cx="212040" cy="626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9B0D272-EB7F-6BCE-8979-6BF0DA19CC4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50853" y="2374770"/>
                  <a:ext cx="229680" cy="64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38E7424-09C4-CBD7-0654-823BA561FBED}"/>
                    </a:ext>
                  </a:extLst>
                </p14:cNvPr>
                <p14:cNvContentPartPr/>
                <p14:nvPr/>
              </p14:nvContentPartPr>
              <p14:xfrm>
                <a:off x="1355333" y="2479170"/>
                <a:ext cx="219960" cy="462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38E7424-09C4-CBD7-0654-823BA561FBE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346693" y="2470170"/>
                  <a:ext cx="23760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49D4A24-2162-4CE3-9992-E34C7D6E6203}"/>
                    </a:ext>
                  </a:extLst>
                </p14:cNvPr>
                <p14:cNvContentPartPr/>
                <p14:nvPr/>
              </p14:nvContentPartPr>
              <p14:xfrm>
                <a:off x="1354973" y="2633970"/>
                <a:ext cx="241200" cy="103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49D4A24-2162-4CE3-9992-E34C7D6E620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345973" y="2624970"/>
                  <a:ext cx="258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E509BD3-77FB-83E0-4A05-E7E1D7049D6C}"/>
                    </a:ext>
                  </a:extLst>
                </p14:cNvPr>
                <p14:cNvContentPartPr/>
                <p14:nvPr/>
              </p14:nvContentPartPr>
              <p14:xfrm>
                <a:off x="1539653" y="2414370"/>
                <a:ext cx="216720" cy="591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E509BD3-77FB-83E0-4A05-E7E1D7049D6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531013" y="2405370"/>
                  <a:ext cx="23436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1518370-D415-C4E3-84E9-96231E5A0D7D}"/>
                    </a:ext>
                  </a:extLst>
                </p14:cNvPr>
                <p14:cNvContentPartPr/>
                <p14:nvPr/>
              </p14:nvContentPartPr>
              <p14:xfrm>
                <a:off x="1846373" y="2644050"/>
                <a:ext cx="178560" cy="4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1518370-D415-C4E3-84E9-96231E5A0D7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37373" y="2635410"/>
                  <a:ext cx="196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18457E-AE90-7273-2D13-115E6F58C31A}"/>
                    </a:ext>
                  </a:extLst>
                </p14:cNvPr>
                <p14:cNvContentPartPr/>
                <p14:nvPr/>
              </p14:nvContentPartPr>
              <p14:xfrm>
                <a:off x="1890653" y="2774010"/>
                <a:ext cx="171720" cy="39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18457E-AE90-7273-2D13-115E6F58C31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882013" y="2765370"/>
                  <a:ext cx="189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786D825-4E63-94DF-9183-988A64EEA3AD}"/>
                    </a:ext>
                  </a:extLst>
                </p14:cNvPr>
                <p14:cNvContentPartPr/>
                <p14:nvPr/>
              </p14:nvContentPartPr>
              <p14:xfrm>
                <a:off x="2284853" y="2262810"/>
                <a:ext cx="83880" cy="305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786D825-4E63-94DF-9183-988A64EEA3A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276213" y="2253810"/>
                  <a:ext cx="1015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8D8B509-F40D-1182-5012-86513D0B7DA0}"/>
                    </a:ext>
                  </a:extLst>
                </p14:cNvPr>
                <p14:cNvContentPartPr/>
                <p14:nvPr/>
              </p14:nvContentPartPr>
              <p14:xfrm>
                <a:off x="2198813" y="2579250"/>
                <a:ext cx="366480" cy="51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8D8B509-F40D-1182-5012-86513D0B7DA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189813" y="2570610"/>
                  <a:ext cx="3841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7F1D2E4-6B5A-CC63-0D65-4457C3794FBC}"/>
                    </a:ext>
                  </a:extLst>
                </p14:cNvPr>
                <p14:cNvContentPartPr/>
                <p14:nvPr/>
              </p14:nvContentPartPr>
              <p14:xfrm>
                <a:off x="2334893" y="2655570"/>
                <a:ext cx="273600" cy="244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7F1D2E4-6B5A-CC63-0D65-4457C3794FB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325893" y="2646930"/>
                  <a:ext cx="2912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FCBD48B-1E6C-EC11-93F6-9A35F3973607}"/>
                    </a:ext>
                  </a:extLst>
                </p14:cNvPr>
                <p14:cNvContentPartPr/>
                <p14:nvPr/>
              </p14:nvContentPartPr>
              <p14:xfrm>
                <a:off x="2775533" y="2546490"/>
                <a:ext cx="187560" cy="196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FCBD48B-1E6C-EC11-93F6-9A35F397360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766533" y="2537850"/>
                  <a:ext cx="205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4D8C830-1218-F035-4A10-BD969448B5DA}"/>
                    </a:ext>
                  </a:extLst>
                </p14:cNvPr>
                <p14:cNvContentPartPr/>
                <p14:nvPr/>
              </p14:nvContentPartPr>
              <p14:xfrm>
                <a:off x="3045893" y="2619570"/>
                <a:ext cx="47520" cy="94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4D8C830-1218-F035-4A10-BD969448B5D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037253" y="2610570"/>
                  <a:ext cx="65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660F8AA-62CC-3DE8-4D90-98546D63775B}"/>
                    </a:ext>
                  </a:extLst>
                </p14:cNvPr>
                <p14:cNvContentPartPr/>
                <p14:nvPr/>
              </p14:nvContentPartPr>
              <p14:xfrm>
                <a:off x="2978573" y="2456490"/>
                <a:ext cx="72000" cy="60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660F8AA-62CC-3DE8-4D90-98546D63775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69573" y="2447850"/>
                  <a:ext cx="89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F587561-516E-57E4-EA21-376A159541E3}"/>
                    </a:ext>
                  </a:extLst>
                </p14:cNvPr>
                <p14:cNvContentPartPr/>
                <p14:nvPr/>
              </p14:nvContentPartPr>
              <p14:xfrm>
                <a:off x="3168293" y="2568450"/>
                <a:ext cx="182520" cy="126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F587561-516E-57E4-EA21-376A159541E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59653" y="2559450"/>
                  <a:ext cx="200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7E45738-E146-2472-BAA7-6C9AF52C6569}"/>
                    </a:ext>
                  </a:extLst>
                </p14:cNvPr>
                <p14:cNvContentPartPr/>
                <p14:nvPr/>
              </p14:nvContentPartPr>
              <p14:xfrm>
                <a:off x="3411653" y="2383770"/>
                <a:ext cx="147600" cy="103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7E45738-E146-2472-BAA7-6C9AF52C656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402653" y="2375130"/>
                  <a:ext cx="165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4B7B281-45F9-92D0-4E84-DBA5D8572D64}"/>
                    </a:ext>
                  </a:extLst>
                </p14:cNvPr>
                <p14:cNvContentPartPr/>
                <p14:nvPr/>
              </p14:nvContentPartPr>
              <p14:xfrm>
                <a:off x="3546653" y="2378370"/>
                <a:ext cx="46440" cy="237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4B7B281-45F9-92D0-4E84-DBA5D8572D6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538013" y="2369730"/>
                  <a:ext cx="64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04CC31E-344F-173E-9C95-31668BFB3637}"/>
                    </a:ext>
                  </a:extLst>
                </p14:cNvPr>
                <p14:cNvContentPartPr/>
                <p14:nvPr/>
              </p14:nvContentPartPr>
              <p14:xfrm>
                <a:off x="3624413" y="2348490"/>
                <a:ext cx="155160" cy="289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04CC31E-344F-173E-9C95-31668BFB363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615773" y="2339850"/>
                  <a:ext cx="1728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36EE942-1EE9-8C33-3DA4-5FAC46DF440A}"/>
                    </a:ext>
                  </a:extLst>
                </p14:cNvPr>
                <p14:cNvContentPartPr/>
                <p14:nvPr/>
              </p14:nvContentPartPr>
              <p14:xfrm>
                <a:off x="3613973" y="2457930"/>
                <a:ext cx="232560" cy="21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36EE942-1EE9-8C33-3DA4-5FAC46DF440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604973" y="2449290"/>
                  <a:ext cx="250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340C97B-C43D-9BD0-5B64-2A679CA5636C}"/>
                    </a:ext>
                  </a:extLst>
                </p14:cNvPr>
                <p14:cNvContentPartPr/>
                <p14:nvPr/>
              </p14:nvContentPartPr>
              <p14:xfrm>
                <a:off x="3789653" y="2309970"/>
                <a:ext cx="163440" cy="349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340C97B-C43D-9BD0-5B64-2A679CA5636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781013" y="2300970"/>
                  <a:ext cx="1810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15276C4-EA77-3730-F556-3AE1E13C7281}"/>
                    </a:ext>
                  </a:extLst>
                </p14:cNvPr>
                <p14:cNvContentPartPr/>
                <p14:nvPr/>
              </p14:nvContentPartPr>
              <p14:xfrm>
                <a:off x="3371333" y="2229330"/>
                <a:ext cx="192600" cy="570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15276C4-EA77-3730-F556-3AE1E13C728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362333" y="2220330"/>
                  <a:ext cx="21024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F96EADB-0BC9-10FE-B38E-A4D64DD74F63}"/>
                    </a:ext>
                  </a:extLst>
                </p14:cNvPr>
                <p14:cNvContentPartPr/>
                <p14:nvPr/>
              </p14:nvContentPartPr>
              <p14:xfrm>
                <a:off x="4258373" y="2423370"/>
                <a:ext cx="360" cy="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F96EADB-0BC9-10FE-B38E-A4D64DD74F6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249733" y="24147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79124B8-1E70-471F-E09B-17D12FD878B2}"/>
                    </a:ext>
                  </a:extLst>
                </p14:cNvPr>
                <p14:cNvContentPartPr/>
                <p14:nvPr/>
              </p14:nvContentPartPr>
              <p14:xfrm>
                <a:off x="4207973" y="2424090"/>
                <a:ext cx="47880" cy="38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79124B8-1E70-471F-E09B-17D12FD878B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198973" y="2415090"/>
                  <a:ext cx="65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34647B1-A6EF-692E-EEB2-3ECF8EA25707}"/>
                    </a:ext>
                  </a:extLst>
                </p14:cNvPr>
                <p14:cNvContentPartPr/>
                <p14:nvPr/>
              </p14:nvContentPartPr>
              <p14:xfrm>
                <a:off x="2674013" y="2261010"/>
                <a:ext cx="254160" cy="626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34647B1-A6EF-692E-EEB2-3ECF8EA2570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665013" y="2252010"/>
                  <a:ext cx="27180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61155BB-17A9-436B-8853-1F6D36467C51}"/>
                    </a:ext>
                  </a:extLst>
                </p14:cNvPr>
                <p14:cNvContentPartPr/>
                <p14:nvPr/>
              </p14:nvContentPartPr>
              <p14:xfrm>
                <a:off x="3817733" y="2164530"/>
                <a:ext cx="206280" cy="5688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61155BB-17A9-436B-8853-1F6D36467C5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809093" y="2155890"/>
                  <a:ext cx="22392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4F9B507-D646-D7B6-8DC9-746A5D80F157}"/>
                    </a:ext>
                  </a:extLst>
                </p14:cNvPr>
                <p14:cNvContentPartPr/>
                <p14:nvPr/>
              </p14:nvContentPartPr>
              <p14:xfrm>
                <a:off x="3802613" y="2006850"/>
                <a:ext cx="147960" cy="10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4F9B507-D646-D7B6-8DC9-746A5D80F15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793973" y="1997850"/>
                  <a:ext cx="165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ED0DD0E-A75A-70CD-2834-21EEF85276F4}"/>
                    </a:ext>
                  </a:extLst>
                </p14:cNvPr>
                <p14:cNvContentPartPr/>
                <p14:nvPr/>
              </p14:nvContentPartPr>
              <p14:xfrm>
                <a:off x="3968933" y="1861770"/>
                <a:ext cx="23400" cy="252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ED0DD0E-A75A-70CD-2834-21EEF85276F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959933" y="1853130"/>
                  <a:ext cx="410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537304B-5ACB-3E78-CFDC-A28EA0942345}"/>
                    </a:ext>
                  </a:extLst>
                </p14:cNvPr>
                <p14:cNvContentPartPr/>
                <p14:nvPr/>
              </p14:nvContentPartPr>
              <p14:xfrm>
                <a:off x="4019693" y="1895610"/>
                <a:ext cx="29520" cy="3096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537304B-5ACB-3E78-CFDC-A28EA094234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010693" y="1886970"/>
                  <a:ext cx="471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311EEAB-3228-941F-5EFF-41DD0084E470}"/>
                    </a:ext>
                  </a:extLst>
                </p14:cNvPr>
                <p14:cNvContentPartPr/>
                <p14:nvPr/>
              </p14:nvContentPartPr>
              <p14:xfrm>
                <a:off x="4093133" y="2016210"/>
                <a:ext cx="110520" cy="1551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311EEAB-3228-941F-5EFF-41DD0084E47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84493" y="2007570"/>
                  <a:ext cx="12816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DD2C0A0-6B8E-D234-52E5-6AED68B8A35A}"/>
              </a:ext>
            </a:extLst>
          </p:cNvPr>
          <p:cNvGrpSpPr/>
          <p:nvPr/>
        </p:nvGrpSpPr>
        <p:grpSpPr>
          <a:xfrm>
            <a:off x="4384733" y="2975250"/>
            <a:ext cx="2703600" cy="897120"/>
            <a:chOff x="4384733" y="2975250"/>
            <a:chExt cx="2703600" cy="89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5E9272F-EDDA-B99D-08FF-E2332D0EA67D}"/>
                    </a:ext>
                  </a:extLst>
                </p14:cNvPr>
                <p14:cNvContentPartPr/>
                <p14:nvPr/>
              </p14:nvContentPartPr>
              <p14:xfrm>
                <a:off x="4454573" y="3751410"/>
                <a:ext cx="84960" cy="1209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5E9272F-EDDA-B99D-08FF-E2332D0EA67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45933" y="3742770"/>
                  <a:ext cx="102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113E325-5DE0-C2C3-09D4-1652E7BCF9FA}"/>
                    </a:ext>
                  </a:extLst>
                </p14:cNvPr>
                <p14:cNvContentPartPr/>
                <p14:nvPr/>
              </p14:nvContentPartPr>
              <p14:xfrm>
                <a:off x="4384733" y="3614250"/>
                <a:ext cx="101520" cy="43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113E325-5DE0-C2C3-09D4-1652E7BCF9F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375733" y="3605610"/>
                  <a:ext cx="119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43103B1-77A9-9500-9C15-5311D6C0F1C4}"/>
                    </a:ext>
                  </a:extLst>
                </p14:cNvPr>
                <p14:cNvContentPartPr/>
                <p14:nvPr/>
              </p14:nvContentPartPr>
              <p14:xfrm>
                <a:off x="4580213" y="3690930"/>
                <a:ext cx="198000" cy="1206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43103B1-77A9-9500-9C15-5311D6C0F1C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571213" y="3682290"/>
                  <a:ext cx="215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3D1F1B9-9BA7-4FC4-698A-F209C698CE8B}"/>
                    </a:ext>
                  </a:extLst>
                </p14:cNvPr>
                <p14:cNvContentPartPr/>
                <p14:nvPr/>
              </p14:nvContentPartPr>
              <p14:xfrm>
                <a:off x="4797293" y="3390330"/>
                <a:ext cx="190800" cy="446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3D1F1B9-9BA7-4FC4-698A-F209C698CE8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788293" y="3381690"/>
                  <a:ext cx="20844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F3C77EC-A97E-5B93-187E-6D6CD643CA2A}"/>
                    </a:ext>
                  </a:extLst>
                </p14:cNvPr>
                <p14:cNvContentPartPr/>
                <p14:nvPr/>
              </p14:nvContentPartPr>
              <p14:xfrm>
                <a:off x="4944533" y="3470250"/>
                <a:ext cx="3240" cy="68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F3C77EC-A97E-5B93-187E-6D6CD643CA2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935533" y="3461250"/>
                  <a:ext cx="20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365E55F-5A13-29F6-6D3D-736234DCE5A0}"/>
                    </a:ext>
                  </a:extLst>
                </p14:cNvPr>
                <p14:cNvContentPartPr/>
                <p14:nvPr/>
              </p14:nvContentPartPr>
              <p14:xfrm>
                <a:off x="4945973" y="3469530"/>
                <a:ext cx="233640" cy="286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365E55F-5A13-29F6-6D3D-736234DCE5A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937333" y="3460890"/>
                  <a:ext cx="2512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0C54547-ADB8-11C7-75D2-5FC5D1CAB4B8}"/>
                    </a:ext>
                  </a:extLst>
                </p14:cNvPr>
                <p14:cNvContentPartPr/>
                <p14:nvPr/>
              </p14:nvContentPartPr>
              <p14:xfrm>
                <a:off x="5191853" y="3417690"/>
                <a:ext cx="175320" cy="2854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0C54547-ADB8-11C7-75D2-5FC5D1CAB4B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183213" y="3409050"/>
                  <a:ext cx="1929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2928A59-0F73-46F4-1B0E-B38A8243D174}"/>
                    </a:ext>
                  </a:extLst>
                </p14:cNvPr>
                <p14:cNvContentPartPr/>
                <p14:nvPr/>
              </p14:nvContentPartPr>
              <p14:xfrm>
                <a:off x="5188253" y="3487170"/>
                <a:ext cx="179280" cy="69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2928A59-0F73-46F4-1B0E-B38A8243D17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79613" y="3478170"/>
                  <a:ext cx="196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BFCCD56-1984-E2D8-DF89-5194F55C1573}"/>
                    </a:ext>
                  </a:extLst>
                </p14:cNvPr>
                <p14:cNvContentPartPr/>
                <p14:nvPr/>
              </p14:nvContentPartPr>
              <p14:xfrm>
                <a:off x="5314973" y="3321930"/>
                <a:ext cx="253080" cy="3996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BFCCD56-1984-E2D8-DF89-5194F55C157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306333" y="3312930"/>
                  <a:ext cx="2707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62F96AF-535F-A09D-2A36-BE1CCED9D7E2}"/>
                    </a:ext>
                  </a:extLst>
                </p14:cNvPr>
                <p14:cNvContentPartPr/>
                <p14:nvPr/>
              </p14:nvContentPartPr>
              <p14:xfrm>
                <a:off x="5747693" y="3372690"/>
                <a:ext cx="216000" cy="196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62F96AF-535F-A09D-2A36-BE1CCED9D7E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739053" y="3363690"/>
                  <a:ext cx="233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CF38961-75CA-A1B6-7A0A-2EF89E722C25}"/>
                    </a:ext>
                  </a:extLst>
                </p14:cNvPr>
                <p14:cNvContentPartPr/>
                <p14:nvPr/>
              </p14:nvContentPartPr>
              <p14:xfrm>
                <a:off x="5971973" y="3360090"/>
                <a:ext cx="172080" cy="1742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CF38961-75CA-A1B6-7A0A-2EF89E722C2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962973" y="3351090"/>
                  <a:ext cx="189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D5AA76E-0DA9-CA8B-0CFD-63E38C00C9A9}"/>
                    </a:ext>
                  </a:extLst>
                </p14:cNvPr>
                <p14:cNvContentPartPr/>
                <p14:nvPr/>
              </p14:nvContentPartPr>
              <p14:xfrm>
                <a:off x="6199853" y="3256050"/>
                <a:ext cx="147960" cy="237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D5AA76E-0DA9-CA8B-0CFD-63E38C00C9A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191213" y="3247410"/>
                  <a:ext cx="1656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9FE2AE8-DF62-478B-6B25-93F9F3AC9CDE}"/>
                    </a:ext>
                  </a:extLst>
                </p14:cNvPr>
                <p14:cNvContentPartPr/>
                <p14:nvPr/>
              </p14:nvContentPartPr>
              <p14:xfrm>
                <a:off x="6409733" y="3035010"/>
                <a:ext cx="157320" cy="492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9FE2AE8-DF62-478B-6B25-93F9F3AC9CD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400733" y="3026010"/>
                  <a:ext cx="17496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6634C0D-6FB6-65B5-2666-EDC2CD40EB6B}"/>
                    </a:ext>
                  </a:extLst>
                </p14:cNvPr>
                <p14:cNvContentPartPr/>
                <p14:nvPr/>
              </p14:nvContentPartPr>
              <p14:xfrm>
                <a:off x="6557333" y="3130050"/>
                <a:ext cx="98640" cy="143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6634C0D-6FB6-65B5-2666-EDC2CD40EB6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548693" y="3121050"/>
                  <a:ext cx="116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B9B7911-3BF8-E06C-79EB-41DB9E6B3868}"/>
                    </a:ext>
                  </a:extLst>
                </p14:cNvPr>
                <p14:cNvContentPartPr/>
                <p14:nvPr/>
              </p14:nvContentPartPr>
              <p14:xfrm>
                <a:off x="6643733" y="3135090"/>
                <a:ext cx="138960" cy="2984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B9B7911-3BF8-E06C-79EB-41DB9E6B386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634733" y="3126090"/>
                  <a:ext cx="1566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C3C1954-5A9D-0C5F-05FE-E1DE3C997CEF}"/>
                    </a:ext>
                  </a:extLst>
                </p14:cNvPr>
                <p14:cNvContentPartPr/>
                <p14:nvPr/>
              </p14:nvContentPartPr>
              <p14:xfrm>
                <a:off x="6792773" y="3059850"/>
                <a:ext cx="170640" cy="3499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C3C1954-5A9D-0C5F-05FE-E1DE3C997CE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784133" y="3051210"/>
                  <a:ext cx="1882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3804C24-CA41-0EAD-3875-474FE85A4C8A}"/>
                    </a:ext>
                  </a:extLst>
                </p14:cNvPr>
                <p14:cNvContentPartPr/>
                <p14:nvPr/>
              </p14:nvContentPartPr>
              <p14:xfrm>
                <a:off x="6790973" y="3196290"/>
                <a:ext cx="185040" cy="41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3804C24-CA41-0EAD-3875-474FE85A4C8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782333" y="3187290"/>
                  <a:ext cx="202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909D934-FE91-870D-3C80-A44DDDB461D2}"/>
                    </a:ext>
                  </a:extLst>
                </p14:cNvPr>
                <p14:cNvContentPartPr/>
                <p14:nvPr/>
              </p14:nvContentPartPr>
              <p14:xfrm>
                <a:off x="6893933" y="2975250"/>
                <a:ext cx="194400" cy="4089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909D934-FE91-870D-3C80-A44DDDB461D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885293" y="2966610"/>
                  <a:ext cx="2120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DE1E3D2-7385-39DE-0B0D-D184B901B209}"/>
                    </a:ext>
                  </a:extLst>
                </p14:cNvPr>
                <p14:cNvContentPartPr/>
                <p14:nvPr/>
              </p14:nvContentPartPr>
              <p14:xfrm>
                <a:off x="5217773" y="3153450"/>
                <a:ext cx="142200" cy="151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DE1E3D2-7385-39DE-0B0D-D184B901B20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208773" y="3144810"/>
                  <a:ext cx="159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7727AB7-96A1-45C6-3417-A742F783FF42}"/>
                    </a:ext>
                  </a:extLst>
                </p14:cNvPr>
                <p14:cNvContentPartPr/>
                <p14:nvPr/>
              </p14:nvContentPartPr>
              <p14:xfrm>
                <a:off x="5370053" y="3018810"/>
                <a:ext cx="45000" cy="2228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7727AB7-96A1-45C6-3417-A742F783FF4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361053" y="3010170"/>
                  <a:ext cx="62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C6A8390-3DB9-AEA2-3111-44B7174DA042}"/>
                    </a:ext>
                  </a:extLst>
                </p14:cNvPr>
                <p14:cNvContentPartPr/>
                <p14:nvPr/>
              </p14:nvContentPartPr>
              <p14:xfrm>
                <a:off x="5447093" y="3027450"/>
                <a:ext cx="37440" cy="259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C6A8390-3DB9-AEA2-3111-44B7174DA04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438453" y="3018450"/>
                  <a:ext cx="550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582B055-676F-7F1A-2941-A1B6417D74D2}"/>
                    </a:ext>
                  </a:extLst>
                </p14:cNvPr>
                <p14:cNvContentPartPr/>
                <p14:nvPr/>
              </p14:nvContentPartPr>
              <p14:xfrm>
                <a:off x="5532413" y="3112770"/>
                <a:ext cx="83520" cy="1116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582B055-676F-7F1A-2941-A1B6417D74D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523413" y="3103770"/>
                  <a:ext cx="10116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1B30629-447B-CE5E-1103-F143F998BAF7}"/>
                  </a:ext>
                </a:extLst>
              </p14:cNvPr>
              <p14:cNvContentPartPr/>
              <p14:nvPr/>
            </p14:nvContentPartPr>
            <p14:xfrm>
              <a:off x="3232733" y="5064690"/>
              <a:ext cx="219240" cy="165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1B30629-447B-CE5E-1103-F143F998BAF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224093" y="5056050"/>
                <a:ext cx="2368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04DCEC2D-1938-6325-963D-F79F352AE778}"/>
                  </a:ext>
                </a:extLst>
              </p14:cNvPr>
              <p14:cNvContentPartPr/>
              <p14:nvPr/>
            </p14:nvContentPartPr>
            <p14:xfrm>
              <a:off x="3356573" y="5242170"/>
              <a:ext cx="183240" cy="3096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04DCEC2D-1938-6325-963D-F79F352AE77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347573" y="5233530"/>
                <a:ext cx="20088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1864FD5-28E2-E04B-1FE7-4BF2A554FB0A}"/>
              </a:ext>
            </a:extLst>
          </p:cNvPr>
          <p:cNvGrpSpPr/>
          <p:nvPr/>
        </p:nvGrpSpPr>
        <p:grpSpPr>
          <a:xfrm>
            <a:off x="3996653" y="4098090"/>
            <a:ext cx="2626920" cy="1605960"/>
            <a:chOff x="3996653" y="4098090"/>
            <a:chExt cx="2626920" cy="160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CD95764-BFCE-4B3B-960D-67AA27AF6201}"/>
                    </a:ext>
                  </a:extLst>
                </p14:cNvPr>
                <p14:cNvContentPartPr/>
                <p14:nvPr/>
              </p14:nvContentPartPr>
              <p14:xfrm>
                <a:off x="3996653" y="4516770"/>
                <a:ext cx="512280" cy="4215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CD95764-BFCE-4B3B-960D-67AA27AF620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987653" y="4507770"/>
                  <a:ext cx="5299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899D698-597E-BA4A-1A3D-B34F1A0BC6AE}"/>
                    </a:ext>
                  </a:extLst>
                </p14:cNvPr>
                <p14:cNvContentPartPr/>
                <p14:nvPr/>
              </p14:nvContentPartPr>
              <p14:xfrm>
                <a:off x="4582733" y="4627650"/>
                <a:ext cx="299520" cy="2347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899D698-597E-BA4A-1A3D-B34F1A0BC6A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574093" y="4619010"/>
                  <a:ext cx="3171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2DD40CC-89A6-3163-D7EF-316B79AA4763}"/>
                    </a:ext>
                  </a:extLst>
                </p14:cNvPr>
                <p14:cNvContentPartPr/>
                <p14:nvPr/>
              </p14:nvContentPartPr>
              <p14:xfrm>
                <a:off x="4811333" y="4523970"/>
                <a:ext cx="212400" cy="2620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2DD40CC-89A6-3163-D7EF-316B79AA476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802333" y="4515330"/>
                  <a:ext cx="2300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66A9540-3F6B-38F5-828A-F5AA7E045996}"/>
                    </a:ext>
                  </a:extLst>
                </p14:cNvPr>
                <p14:cNvContentPartPr/>
                <p14:nvPr/>
              </p14:nvContentPartPr>
              <p14:xfrm>
                <a:off x="5077013" y="4449090"/>
                <a:ext cx="119880" cy="243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66A9540-3F6B-38F5-828A-F5AA7E04599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068373" y="4440090"/>
                  <a:ext cx="1375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B4E317D-4F3E-C3EA-794E-0D63C79EE3A4}"/>
                    </a:ext>
                  </a:extLst>
                </p14:cNvPr>
                <p14:cNvContentPartPr/>
                <p14:nvPr/>
              </p14:nvContentPartPr>
              <p14:xfrm>
                <a:off x="5184653" y="4218690"/>
                <a:ext cx="306000" cy="5018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B4E317D-4F3E-C3EA-794E-0D63C79EE3A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176013" y="4210050"/>
                  <a:ext cx="32364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383A841-F314-6CF6-F7D4-F5FEF95ED5A3}"/>
                    </a:ext>
                  </a:extLst>
                </p14:cNvPr>
                <p14:cNvContentPartPr/>
                <p14:nvPr/>
              </p14:nvContentPartPr>
              <p14:xfrm>
                <a:off x="5332613" y="4331010"/>
                <a:ext cx="149040" cy="1533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383A841-F314-6CF6-F7D4-F5FEF95ED5A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323613" y="4322010"/>
                  <a:ext cx="166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43A9D60-3DF7-E4C2-3809-C399C83BF92E}"/>
                    </a:ext>
                  </a:extLst>
                </p14:cNvPr>
                <p14:cNvContentPartPr/>
                <p14:nvPr/>
              </p14:nvContentPartPr>
              <p14:xfrm>
                <a:off x="5408573" y="4328850"/>
                <a:ext cx="176040" cy="2854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43A9D60-3DF7-E4C2-3809-C399C83BF92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399933" y="4319850"/>
                  <a:ext cx="1936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0D6B536-E263-A946-EA9E-499B0C95C445}"/>
                    </a:ext>
                  </a:extLst>
                </p14:cNvPr>
                <p14:cNvContentPartPr/>
                <p14:nvPr/>
              </p14:nvContentPartPr>
              <p14:xfrm>
                <a:off x="5518373" y="4246050"/>
                <a:ext cx="227160" cy="3438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0D6B536-E263-A946-EA9E-499B0C95C44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509373" y="4237050"/>
                  <a:ext cx="2448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D0AA46E-2360-0665-E76C-17D4226E1490}"/>
                    </a:ext>
                  </a:extLst>
                </p14:cNvPr>
                <p14:cNvContentPartPr/>
                <p14:nvPr/>
              </p14:nvContentPartPr>
              <p14:xfrm>
                <a:off x="5571293" y="4342890"/>
                <a:ext cx="185760" cy="1062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D0AA46E-2360-0665-E76C-17D4226E149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562293" y="4334250"/>
                  <a:ext cx="203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4621AFB-AE44-D98E-0448-57402AA65BAB}"/>
                    </a:ext>
                  </a:extLst>
                </p14:cNvPr>
                <p14:cNvContentPartPr/>
                <p14:nvPr/>
              </p14:nvContentPartPr>
              <p14:xfrm>
                <a:off x="5605133" y="4098090"/>
                <a:ext cx="309960" cy="4539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4621AFB-AE44-D98E-0448-57402AA65BA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596133" y="4089090"/>
                  <a:ext cx="32760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23524C8-8D5A-8995-10D9-BB836A8C42E3}"/>
                    </a:ext>
                  </a:extLst>
                </p14:cNvPr>
                <p14:cNvContentPartPr/>
                <p14:nvPr/>
              </p14:nvContentPartPr>
              <p14:xfrm>
                <a:off x="4015013" y="4563930"/>
                <a:ext cx="2608560" cy="6076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23524C8-8D5A-8995-10D9-BB836A8C42E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006013" y="4554930"/>
                  <a:ext cx="262620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B18042C-9046-73CE-819E-133D948EF38F}"/>
                    </a:ext>
                  </a:extLst>
                </p14:cNvPr>
                <p14:cNvContentPartPr/>
                <p14:nvPr/>
              </p14:nvContentPartPr>
              <p14:xfrm>
                <a:off x="4405613" y="4808370"/>
                <a:ext cx="1507680" cy="8956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B18042C-9046-73CE-819E-133D948EF38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396973" y="4799370"/>
                  <a:ext cx="1525320" cy="9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CEFA786-D2D7-4F57-A7B9-F48AD7872BC5}"/>
                    </a:ext>
                  </a:extLst>
                </p14:cNvPr>
                <p14:cNvContentPartPr/>
                <p14:nvPr/>
              </p14:nvContentPartPr>
              <p14:xfrm>
                <a:off x="4797293" y="5271690"/>
                <a:ext cx="192240" cy="240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CEFA786-D2D7-4F57-A7B9-F48AD7872BC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788293" y="5263050"/>
                  <a:ext cx="2098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E29BD5A-89B7-60FD-29D9-E35FC7DFE809}"/>
                    </a:ext>
                  </a:extLst>
                </p14:cNvPr>
                <p14:cNvContentPartPr/>
                <p14:nvPr/>
              </p14:nvContentPartPr>
              <p14:xfrm>
                <a:off x="5063333" y="5312370"/>
                <a:ext cx="82440" cy="1170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E29BD5A-89B7-60FD-29D9-E35FC7DFE80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054333" y="5303730"/>
                  <a:ext cx="100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FDFAB5C-91B9-2CED-2355-36B0314DFE4D}"/>
                    </a:ext>
                  </a:extLst>
                </p14:cNvPr>
                <p14:cNvContentPartPr/>
                <p14:nvPr/>
              </p14:nvContentPartPr>
              <p14:xfrm>
                <a:off x="4981613" y="5198610"/>
                <a:ext cx="36000" cy="439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FDFAB5C-91B9-2CED-2355-36B0314DFE4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972613" y="5189970"/>
                  <a:ext cx="53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491825D-F8D7-B934-22BD-CD8E7915BBEB}"/>
                    </a:ext>
                  </a:extLst>
                </p14:cNvPr>
                <p14:cNvContentPartPr/>
                <p14:nvPr/>
              </p14:nvContentPartPr>
              <p14:xfrm>
                <a:off x="5176733" y="5264490"/>
                <a:ext cx="174240" cy="1126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491825D-F8D7-B934-22BD-CD8E7915BBE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167733" y="5255490"/>
                  <a:ext cx="191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804929C-1FC3-DA56-5BB4-FB34B05C91C5}"/>
                    </a:ext>
                  </a:extLst>
                </p14:cNvPr>
                <p14:cNvContentPartPr/>
                <p14:nvPr/>
              </p14:nvContentPartPr>
              <p14:xfrm>
                <a:off x="5319293" y="5059650"/>
                <a:ext cx="207720" cy="3322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804929C-1FC3-DA56-5BB4-FB34B05C91C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310293" y="5051010"/>
                  <a:ext cx="2253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6DD7B9B-C9AE-3F75-310C-3920F6DD936B}"/>
                    </a:ext>
                  </a:extLst>
                </p14:cNvPr>
                <p14:cNvContentPartPr/>
                <p14:nvPr/>
              </p14:nvContentPartPr>
              <p14:xfrm>
                <a:off x="5416133" y="5124450"/>
                <a:ext cx="119160" cy="100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6DD7B9B-C9AE-3F75-310C-3920F6DD936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407493" y="5115810"/>
                  <a:ext cx="136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0AF267F-F84A-AC16-A0EF-DC58AD2C14C1}"/>
                    </a:ext>
                  </a:extLst>
                </p14:cNvPr>
                <p14:cNvContentPartPr/>
                <p14:nvPr/>
              </p14:nvContentPartPr>
              <p14:xfrm>
                <a:off x="5488133" y="5102490"/>
                <a:ext cx="147240" cy="197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0AF267F-F84A-AC16-A0EF-DC58AD2C14C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479133" y="5093850"/>
                  <a:ext cx="164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C49086E-1228-D9AA-EEAB-DFD1BCC0F5D1}"/>
                    </a:ext>
                  </a:extLst>
                </p14:cNvPr>
                <p14:cNvContentPartPr/>
                <p14:nvPr/>
              </p14:nvContentPartPr>
              <p14:xfrm>
                <a:off x="5605493" y="5042010"/>
                <a:ext cx="190080" cy="2203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C49086E-1228-D9AA-EEAB-DFD1BCC0F5D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596853" y="5033010"/>
                  <a:ext cx="2077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82D0433-548D-C7C3-A2A4-4FAEEE11DAE0}"/>
                    </a:ext>
                  </a:extLst>
                </p14:cNvPr>
                <p14:cNvContentPartPr/>
                <p14:nvPr/>
              </p14:nvContentPartPr>
              <p14:xfrm>
                <a:off x="5609093" y="5061090"/>
                <a:ext cx="161280" cy="478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82D0433-548D-C7C3-A2A4-4FAEEE11DAE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600453" y="5052090"/>
                  <a:ext cx="178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6CDA363-5ECE-B3B0-E91B-056791B46584}"/>
                    </a:ext>
                  </a:extLst>
                </p14:cNvPr>
                <p14:cNvContentPartPr/>
                <p14:nvPr/>
              </p14:nvContentPartPr>
              <p14:xfrm>
                <a:off x="5736173" y="4942290"/>
                <a:ext cx="236520" cy="2793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6CDA363-5ECE-B3B0-E91B-056791B4658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727533" y="4933650"/>
                  <a:ext cx="254160" cy="29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072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AC455-562A-40D8-F7EA-A5843D8338E0}"/>
              </a:ext>
            </a:extLst>
          </p:cNvPr>
          <p:cNvSpPr txBox="1"/>
          <p:nvPr/>
        </p:nvSpPr>
        <p:spPr>
          <a:xfrm>
            <a:off x="4347349" y="0"/>
            <a:ext cx="451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Chain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0CA0B7-EB7B-BD67-E386-867C308FD8BD}"/>
                  </a:ext>
                </a:extLst>
              </p:cNvPr>
              <p:cNvSpPr txBox="1"/>
              <p:nvPr/>
            </p:nvSpPr>
            <p:spPr>
              <a:xfrm>
                <a:off x="322522" y="678406"/>
                <a:ext cx="11546956" cy="1261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0CA0B7-EB7B-BD67-E386-867C308FD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22" y="678406"/>
                <a:ext cx="11546956" cy="1261564"/>
              </a:xfrm>
              <a:prstGeom prst="rect">
                <a:avLst/>
              </a:prstGeom>
              <a:blipFill>
                <a:blip r:embed="rId2"/>
                <a:stretch>
                  <a:fillRect b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FDEAC1-F90C-4BA3-B36B-1C114AD9F0F0}"/>
              </a:ext>
            </a:extLst>
          </p:cNvPr>
          <p:cNvCxnSpPr/>
          <p:nvPr/>
        </p:nvCxnSpPr>
        <p:spPr>
          <a:xfrm>
            <a:off x="0" y="203500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C4B219-ADB4-0C71-A9A3-A54367A7C773}"/>
                  </a:ext>
                </a:extLst>
              </p:cNvPr>
              <p:cNvSpPr txBox="1"/>
              <p:nvPr/>
            </p:nvSpPr>
            <p:spPr>
              <a:xfrm>
                <a:off x="7152527" y="2037501"/>
                <a:ext cx="4004929" cy="8320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C4B219-ADB4-0C71-A9A3-A54367A7C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527" y="2037501"/>
                <a:ext cx="4004929" cy="832087"/>
              </a:xfrm>
              <a:prstGeom prst="rect">
                <a:avLst/>
              </a:prstGeom>
              <a:blipFill>
                <a:blip r:embed="rId3"/>
                <a:stretch>
                  <a:fillRect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49CACA-1262-553E-1F7C-B10341E2A2FE}"/>
              </a:ext>
            </a:extLst>
          </p:cNvPr>
          <p:cNvCxnSpPr>
            <a:cxnSpLocks/>
          </p:cNvCxnSpPr>
          <p:nvPr/>
        </p:nvCxnSpPr>
        <p:spPr>
          <a:xfrm>
            <a:off x="5932967" y="2035002"/>
            <a:ext cx="0" cy="430200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FBCEF4-82F2-CD5A-78DE-CBB0A52778F3}"/>
                  </a:ext>
                </a:extLst>
              </p:cNvPr>
              <p:cNvSpPr txBox="1"/>
              <p:nvPr/>
            </p:nvSpPr>
            <p:spPr>
              <a:xfrm>
                <a:off x="1304261" y="2037501"/>
                <a:ext cx="3324445" cy="8320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FBCEF4-82F2-CD5A-78DE-CBB0A5277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261" y="2037501"/>
                <a:ext cx="3324445" cy="832087"/>
              </a:xfrm>
              <a:prstGeom prst="rect">
                <a:avLst/>
              </a:prstGeom>
              <a:blipFill>
                <a:blip r:embed="rId4"/>
                <a:stretch>
                  <a:fillRect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FB6D7D3-47F8-4F2E-CA71-BC66E9CE54BE}"/>
                  </a:ext>
                </a:extLst>
              </p14:cNvPr>
              <p14:cNvContentPartPr/>
              <p14:nvPr/>
            </p14:nvContentPartPr>
            <p14:xfrm>
              <a:off x="1187280" y="2315880"/>
              <a:ext cx="9293760" cy="2564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FB6D7D3-47F8-4F2E-CA71-BC66E9CE54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7920" y="2306520"/>
                <a:ext cx="9312480" cy="258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719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/>
              <p:nvPr/>
            </p:nvSpPr>
            <p:spPr>
              <a:xfrm>
                <a:off x="0" y="205610"/>
                <a:ext cx="4731486" cy="7454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p>
                            <m:sSup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000" b="1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5610"/>
                <a:ext cx="4731486" cy="745460"/>
              </a:xfrm>
              <a:prstGeom prst="rect">
                <a:avLst/>
              </a:prstGeom>
              <a:blipFill>
                <a:blip r:embed="rId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AE3CF2-ECD0-7E85-A22C-A2C8B08DF794}"/>
                  </a:ext>
                </a:extLst>
              </p14:cNvPr>
              <p14:cNvContentPartPr/>
              <p14:nvPr/>
            </p14:nvContentPartPr>
            <p14:xfrm>
              <a:off x="4665960" y="497880"/>
              <a:ext cx="282240" cy="133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AE3CF2-ECD0-7E85-A22C-A2C8B08DF7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6600" y="488520"/>
                <a:ext cx="300960" cy="15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A6C7D4F6-CEFB-C812-2673-978A8BA51F05}"/>
              </a:ext>
            </a:extLst>
          </p:cNvPr>
          <p:cNvGrpSpPr/>
          <p:nvPr/>
        </p:nvGrpSpPr>
        <p:grpSpPr>
          <a:xfrm>
            <a:off x="548238" y="1171097"/>
            <a:ext cx="4310640" cy="1460520"/>
            <a:chOff x="548238" y="1171097"/>
            <a:chExt cx="4310640" cy="146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B032320-5755-C606-E374-11C10B6F60F0}"/>
                    </a:ext>
                  </a:extLst>
                </p14:cNvPr>
                <p14:cNvContentPartPr/>
                <p14:nvPr/>
              </p14:nvContentPartPr>
              <p14:xfrm>
                <a:off x="548238" y="1600577"/>
                <a:ext cx="281160" cy="1031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B032320-5755-C606-E374-11C10B6F60F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0238" y="1582577"/>
                  <a:ext cx="316800" cy="10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3422365-858D-31EB-835E-06273840E347}"/>
                    </a:ext>
                  </a:extLst>
                </p14:cNvPr>
                <p14:cNvContentPartPr/>
                <p14:nvPr/>
              </p14:nvContentPartPr>
              <p14:xfrm>
                <a:off x="732198" y="1575017"/>
                <a:ext cx="85320" cy="328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3422365-858D-31EB-835E-06273840E34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4198" y="1557017"/>
                  <a:ext cx="1209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4886A14-466B-25DD-C70E-AA20BF4284A3}"/>
                    </a:ext>
                  </a:extLst>
                </p14:cNvPr>
                <p14:cNvContentPartPr/>
                <p14:nvPr/>
              </p14:nvContentPartPr>
              <p14:xfrm>
                <a:off x="902118" y="1622537"/>
                <a:ext cx="166680" cy="721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4886A14-466B-25DD-C70E-AA20BF4284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4118" y="1604537"/>
                  <a:ext cx="202320" cy="75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97A0CB2-3532-9DDE-CB67-7B4783E16AE1}"/>
                    </a:ext>
                  </a:extLst>
                </p14:cNvPr>
                <p14:cNvContentPartPr/>
                <p14:nvPr/>
              </p14:nvContentPartPr>
              <p14:xfrm>
                <a:off x="1138638" y="1823417"/>
                <a:ext cx="34560" cy="420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97A0CB2-3532-9DDE-CB67-7B4783E16AE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0998" y="1805417"/>
                  <a:ext cx="7020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673C05FB-48AA-BC06-5BA0-E1ADEAF907F6}"/>
                    </a:ext>
                  </a:extLst>
                </p14:cNvPr>
                <p14:cNvContentPartPr/>
                <p14:nvPr/>
              </p14:nvContentPartPr>
              <p14:xfrm>
                <a:off x="1034598" y="1843937"/>
                <a:ext cx="287640" cy="373320"/>
              </p14:xfrm>
            </p:contentPart>
          </mc:Choice>
          <mc:Fallback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673C05FB-48AA-BC06-5BA0-E1ADEAF907F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16958" y="1826297"/>
                  <a:ext cx="32328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C2104F24-03C8-7585-7B47-EEF0566B64EB}"/>
                    </a:ext>
                  </a:extLst>
                </p14:cNvPr>
                <p14:cNvContentPartPr/>
                <p14:nvPr/>
              </p14:nvContentPartPr>
              <p14:xfrm>
                <a:off x="1258878" y="1701377"/>
                <a:ext cx="199800" cy="612720"/>
              </p14:xfrm>
            </p:contentPart>
          </mc:Choice>
          <mc:Fallback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C2104F24-03C8-7585-7B47-EEF0566B64E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40878" y="1683377"/>
                  <a:ext cx="235440" cy="64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BCF44FB0-BF2D-5021-61A2-9E6F21CFA52D}"/>
                    </a:ext>
                  </a:extLst>
                </p14:cNvPr>
                <p14:cNvContentPartPr/>
                <p14:nvPr/>
              </p14:nvContentPartPr>
              <p14:xfrm>
                <a:off x="1513038" y="1922057"/>
                <a:ext cx="159840" cy="16560"/>
              </p14:xfrm>
            </p:contentPart>
          </mc:Choice>
          <mc:Fallback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BCF44FB0-BF2D-5021-61A2-9E6F21CFA52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95398" y="1904417"/>
                  <a:ext cx="195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E5E99531-64CE-42DE-F0D9-EAB9F6DCB1A0}"/>
                    </a:ext>
                  </a:extLst>
                </p14:cNvPr>
                <p14:cNvContentPartPr/>
                <p14:nvPr/>
              </p14:nvContentPartPr>
              <p14:xfrm>
                <a:off x="1569558" y="2078657"/>
                <a:ext cx="147960" cy="12240"/>
              </p14:xfrm>
            </p:contentPart>
          </mc:Choice>
          <mc:Fallback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E5E99531-64CE-42DE-F0D9-EAB9F6DCB1A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51918" y="2061017"/>
                  <a:ext cx="183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4D980FE9-8C8F-4871-E495-16513582687F}"/>
                    </a:ext>
                  </a:extLst>
                </p14:cNvPr>
                <p14:cNvContentPartPr/>
                <p14:nvPr/>
              </p14:nvContentPartPr>
              <p14:xfrm>
                <a:off x="1937478" y="1515257"/>
                <a:ext cx="223560" cy="236160"/>
              </p14:xfrm>
            </p:contentPart>
          </mc:Choice>
          <mc:Fallback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4D980FE9-8C8F-4871-E495-16513582687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19478" y="1497617"/>
                  <a:ext cx="259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E0E6307B-EE88-2E56-6F20-4CBC083D0949}"/>
                    </a:ext>
                  </a:extLst>
                </p14:cNvPr>
                <p14:cNvContentPartPr/>
                <p14:nvPr/>
              </p14:nvContentPartPr>
              <p14:xfrm>
                <a:off x="1921638" y="1842137"/>
                <a:ext cx="311040" cy="34560"/>
              </p14:xfrm>
            </p:contentPart>
          </mc:Choice>
          <mc:Fallback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E0E6307B-EE88-2E56-6F20-4CBC083D094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03998" y="1824497"/>
                  <a:ext cx="346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FCC5237E-0ADF-187F-F83A-2CD9EB56E765}"/>
                    </a:ext>
                  </a:extLst>
                </p14:cNvPr>
                <p14:cNvContentPartPr/>
                <p14:nvPr/>
              </p14:nvContentPartPr>
              <p14:xfrm>
                <a:off x="1996878" y="1981457"/>
                <a:ext cx="205200" cy="261360"/>
              </p14:xfrm>
            </p:contentPart>
          </mc:Choice>
          <mc:Fallback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FCC5237E-0ADF-187F-F83A-2CD9EB56E76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79238" y="1963457"/>
                  <a:ext cx="2408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E805C119-30CF-6669-84E9-0A4F851A2E5B}"/>
                    </a:ext>
                  </a:extLst>
                </p14:cNvPr>
                <p14:cNvContentPartPr/>
                <p14:nvPr/>
              </p14:nvContentPartPr>
              <p14:xfrm>
                <a:off x="2396478" y="1573937"/>
                <a:ext cx="170280" cy="609480"/>
              </p14:xfrm>
            </p:contentPart>
          </mc:Choice>
          <mc:Fallback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E805C119-30CF-6669-84E9-0A4F851A2E5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78478" y="1555937"/>
                  <a:ext cx="20592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8E3DFFC8-311E-F5DE-D7AA-E09043DB055A}"/>
                    </a:ext>
                  </a:extLst>
                </p14:cNvPr>
                <p14:cNvContentPartPr/>
                <p14:nvPr/>
              </p14:nvContentPartPr>
              <p14:xfrm>
                <a:off x="2609238" y="1711817"/>
                <a:ext cx="37080" cy="337320"/>
              </p14:xfrm>
            </p:contentPart>
          </mc:Choice>
          <mc:Fallback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8E3DFFC8-311E-F5DE-D7AA-E09043DB055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91598" y="1693817"/>
                  <a:ext cx="727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39989F52-0D37-50D8-ADF1-33B92AA93129}"/>
                    </a:ext>
                  </a:extLst>
                </p14:cNvPr>
                <p14:cNvContentPartPr/>
                <p14:nvPr/>
              </p14:nvContentPartPr>
              <p14:xfrm>
                <a:off x="2569998" y="1795337"/>
                <a:ext cx="174240" cy="224640"/>
              </p14:xfrm>
            </p:contentPart>
          </mc:Choice>
          <mc:Fallback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39989F52-0D37-50D8-ADF1-33B92AA9312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51998" y="1777697"/>
                  <a:ext cx="2098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E4CF874F-C27D-C587-0A64-D72D4920AD61}"/>
                    </a:ext>
                  </a:extLst>
                </p14:cNvPr>
                <p14:cNvContentPartPr/>
                <p14:nvPr/>
              </p14:nvContentPartPr>
              <p14:xfrm>
                <a:off x="2725518" y="1555577"/>
                <a:ext cx="193320" cy="192960"/>
              </p14:xfrm>
            </p:contentPart>
          </mc:Choice>
          <mc:Fallback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E4CF874F-C27D-C587-0A64-D72D4920AD6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07878" y="1537937"/>
                  <a:ext cx="228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8355F64D-8104-6129-48D6-FA519B20CB91}"/>
                    </a:ext>
                  </a:extLst>
                </p14:cNvPr>
                <p14:cNvContentPartPr/>
                <p14:nvPr/>
              </p14:nvContentPartPr>
              <p14:xfrm>
                <a:off x="2887158" y="1813337"/>
                <a:ext cx="294480" cy="35640"/>
              </p14:xfrm>
            </p:contentPart>
          </mc:Choice>
          <mc:Fallback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8355F64D-8104-6129-48D6-FA519B20CB9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69518" y="1795337"/>
                  <a:ext cx="3301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BE4BFC13-D33B-967A-C697-FC0B7A13E9EB}"/>
                    </a:ext>
                  </a:extLst>
                </p14:cNvPr>
                <p14:cNvContentPartPr/>
                <p14:nvPr/>
              </p14:nvContentPartPr>
              <p14:xfrm>
                <a:off x="3047358" y="1712537"/>
                <a:ext cx="26280" cy="261360"/>
              </p14:xfrm>
            </p:contentPart>
          </mc:Choice>
          <mc:Fallback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BE4BFC13-D33B-967A-C697-FC0B7A13E9E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29718" y="1694897"/>
                  <a:ext cx="619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7A08592B-8708-D62A-F43B-6513251438F3}"/>
                    </a:ext>
                  </a:extLst>
                </p14:cNvPr>
                <p14:cNvContentPartPr/>
                <p14:nvPr/>
              </p14:nvContentPartPr>
              <p14:xfrm>
                <a:off x="3296838" y="1615697"/>
                <a:ext cx="216720" cy="282960"/>
              </p14:xfrm>
            </p:contentPart>
          </mc:Choice>
          <mc:Fallback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7A08592B-8708-D62A-F43B-6513251438F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79198" y="1598057"/>
                  <a:ext cx="2523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CCC3E65F-8EB0-9690-C446-D25DC51D5A84}"/>
                    </a:ext>
                  </a:extLst>
                </p14:cNvPr>
                <p14:cNvContentPartPr/>
                <p14:nvPr/>
              </p14:nvContentPartPr>
              <p14:xfrm>
                <a:off x="3476478" y="1550537"/>
                <a:ext cx="156240" cy="411120"/>
              </p14:xfrm>
            </p:contentPart>
          </mc:Choice>
          <mc:Fallback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CCC3E65F-8EB0-9690-C446-D25DC51D5A8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58478" y="1532537"/>
                  <a:ext cx="19188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90DA5587-4812-D02C-4042-6DD835BDBBE9}"/>
                    </a:ext>
                  </a:extLst>
                </p14:cNvPr>
                <p14:cNvContentPartPr/>
                <p14:nvPr/>
              </p14:nvContentPartPr>
              <p14:xfrm>
                <a:off x="3586638" y="1359017"/>
                <a:ext cx="141840" cy="7560"/>
              </p14:xfrm>
            </p:contentPart>
          </mc:Choice>
          <mc:Fallback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90DA5587-4812-D02C-4042-6DD835BDBBE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568638" y="1341377"/>
                  <a:ext cx="177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9E911F72-B572-691C-E6A2-4625B5DAD550}"/>
                    </a:ext>
                  </a:extLst>
                </p14:cNvPr>
                <p14:cNvContentPartPr/>
                <p14:nvPr/>
              </p14:nvContentPartPr>
              <p14:xfrm>
                <a:off x="3750078" y="1171097"/>
                <a:ext cx="7920" cy="209520"/>
              </p14:xfrm>
            </p:contentPart>
          </mc:Choice>
          <mc:Fallback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9E911F72-B572-691C-E6A2-4625B5DAD55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32078" y="1153097"/>
                  <a:ext cx="435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CE630D9A-9AC5-5F75-BFA8-3903B4EB850F}"/>
                    </a:ext>
                  </a:extLst>
                </p14:cNvPr>
                <p14:cNvContentPartPr/>
                <p14:nvPr/>
              </p14:nvContentPartPr>
              <p14:xfrm>
                <a:off x="3678438" y="1379177"/>
                <a:ext cx="269640" cy="133200"/>
              </p14:xfrm>
            </p:contentPart>
          </mc:Choice>
          <mc:Fallback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CE630D9A-9AC5-5F75-BFA8-3903B4EB850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60798" y="1361537"/>
                  <a:ext cx="305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47B03E54-36BA-463B-41FD-4DAC657BFF90}"/>
                    </a:ext>
                  </a:extLst>
                </p14:cNvPr>
                <p14:cNvContentPartPr/>
                <p14:nvPr/>
              </p14:nvContentPartPr>
              <p14:xfrm>
                <a:off x="3778878" y="1498697"/>
                <a:ext cx="174960" cy="174240"/>
              </p14:xfrm>
            </p:contentPart>
          </mc:Choice>
          <mc:Fallback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47B03E54-36BA-463B-41FD-4DAC657BFF9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60878" y="1480697"/>
                  <a:ext cx="210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048" name="Ink 1047">
                  <a:extLst>
                    <a:ext uri="{FF2B5EF4-FFF2-40B4-BE49-F238E27FC236}">
                      <a16:creationId xmlns:a16="http://schemas.microsoft.com/office/drawing/2014/main" id="{3A62326F-DDF9-AA92-9E1E-7CF597F00A99}"/>
                    </a:ext>
                  </a:extLst>
                </p14:cNvPr>
                <p14:cNvContentPartPr/>
                <p14:nvPr/>
              </p14:nvContentPartPr>
              <p14:xfrm>
                <a:off x="4150758" y="1243097"/>
                <a:ext cx="135360" cy="553320"/>
              </p14:xfrm>
            </p:contentPart>
          </mc:Choice>
          <mc:Fallback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3A62326F-DDF9-AA92-9E1E-7CF597F00A9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133118" y="1225097"/>
                  <a:ext cx="17100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52438E10-3E58-A7D8-3953-7EF1AF7046F3}"/>
                    </a:ext>
                  </a:extLst>
                </p14:cNvPr>
                <p14:cNvContentPartPr/>
                <p14:nvPr/>
              </p14:nvContentPartPr>
              <p14:xfrm>
                <a:off x="4254078" y="1377377"/>
                <a:ext cx="267840" cy="289080"/>
              </p14:xfrm>
            </p:contentPart>
          </mc:Choice>
          <mc:Fallback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52438E10-3E58-A7D8-3953-7EF1AF7046F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36438" y="1359377"/>
                  <a:ext cx="3034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EF762C93-B539-BD92-F84D-10AEF93DCACE}"/>
                    </a:ext>
                  </a:extLst>
                </p14:cNvPr>
                <p14:cNvContentPartPr/>
                <p14:nvPr/>
              </p14:nvContentPartPr>
              <p14:xfrm>
                <a:off x="4593198" y="1449737"/>
                <a:ext cx="57960" cy="222840"/>
              </p14:xfrm>
            </p:contentPart>
          </mc:Choice>
          <mc:Fallback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EF762C93-B539-BD92-F84D-10AEF93DCAC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575558" y="1432097"/>
                  <a:ext cx="936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F0933AD2-0012-89B9-E345-8E9A725A7A43}"/>
                    </a:ext>
                  </a:extLst>
                </p14:cNvPr>
                <p14:cNvContentPartPr/>
                <p14:nvPr/>
              </p14:nvContentPartPr>
              <p14:xfrm>
                <a:off x="4544958" y="1523537"/>
                <a:ext cx="161640" cy="136080"/>
              </p14:xfrm>
            </p:contentPart>
          </mc:Choice>
          <mc:Fallback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F0933AD2-0012-89B9-E345-8E9A725A7A4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526958" y="1505897"/>
                  <a:ext cx="197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053" name="Ink 1052">
                  <a:extLst>
                    <a:ext uri="{FF2B5EF4-FFF2-40B4-BE49-F238E27FC236}">
                      <a16:creationId xmlns:a16="http://schemas.microsoft.com/office/drawing/2014/main" id="{8B4141A8-68BB-35B3-81AD-C57E62547506}"/>
                    </a:ext>
                  </a:extLst>
                </p14:cNvPr>
                <p14:cNvContentPartPr/>
                <p14:nvPr/>
              </p14:nvContentPartPr>
              <p14:xfrm>
                <a:off x="4637838" y="1207817"/>
                <a:ext cx="221040" cy="536760"/>
              </p14:xfrm>
            </p:contentPart>
          </mc:Choice>
          <mc:Fallback>
            <p:pic>
              <p:nvPicPr>
                <p:cNvPr id="1053" name="Ink 1052">
                  <a:extLst>
                    <a:ext uri="{FF2B5EF4-FFF2-40B4-BE49-F238E27FC236}">
                      <a16:creationId xmlns:a16="http://schemas.microsoft.com/office/drawing/2014/main" id="{8B4141A8-68BB-35B3-81AD-C57E6254750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20198" y="1190177"/>
                  <a:ext cx="256680" cy="57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7" name="Group 1096">
            <a:extLst>
              <a:ext uri="{FF2B5EF4-FFF2-40B4-BE49-F238E27FC236}">
                <a16:creationId xmlns:a16="http://schemas.microsoft.com/office/drawing/2014/main" id="{65313F3C-5E1D-D3A3-D1D4-3A504C73EBE5}"/>
              </a:ext>
            </a:extLst>
          </p:cNvPr>
          <p:cNvGrpSpPr/>
          <p:nvPr/>
        </p:nvGrpSpPr>
        <p:grpSpPr>
          <a:xfrm>
            <a:off x="5242638" y="61937"/>
            <a:ext cx="6823080" cy="2691360"/>
            <a:chOff x="5242638" y="61937"/>
            <a:chExt cx="6823080" cy="269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AB6D544-BAA0-655A-EB7C-5EEF30173DD9}"/>
                    </a:ext>
                  </a:extLst>
                </p14:cNvPr>
                <p14:cNvContentPartPr/>
                <p14:nvPr/>
              </p14:nvContentPartPr>
              <p14:xfrm>
                <a:off x="5242638" y="228617"/>
                <a:ext cx="71640" cy="536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AB6D544-BAA0-655A-EB7C-5EEF30173DD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224638" y="210977"/>
                  <a:ext cx="10728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CF36E9E-69DA-7B81-F9BC-C5BE6EB9416E}"/>
                    </a:ext>
                  </a:extLst>
                </p14:cNvPr>
                <p14:cNvContentPartPr/>
                <p14:nvPr/>
              </p14:nvContentPartPr>
              <p14:xfrm>
                <a:off x="5428398" y="376217"/>
                <a:ext cx="126720" cy="297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CF36E9E-69DA-7B81-F9BC-C5BE6EB9416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10758" y="358217"/>
                  <a:ext cx="1623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55CD73A-4E23-8A0A-2C0E-F88CF9D484DA}"/>
                    </a:ext>
                  </a:extLst>
                </p14:cNvPr>
                <p14:cNvContentPartPr/>
                <p14:nvPr/>
              </p14:nvContentPartPr>
              <p14:xfrm>
                <a:off x="5433438" y="422297"/>
                <a:ext cx="184680" cy="248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55CD73A-4E23-8A0A-2C0E-F88CF9D484D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415438" y="404297"/>
                  <a:ext cx="2203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C3428C5-C08B-5184-1E49-8AF4AE471B15}"/>
                    </a:ext>
                  </a:extLst>
                </p14:cNvPr>
                <p14:cNvContentPartPr/>
                <p14:nvPr/>
              </p14:nvContentPartPr>
              <p14:xfrm>
                <a:off x="5654118" y="223937"/>
                <a:ext cx="140040" cy="211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C3428C5-C08B-5184-1E49-8AF4AE471B1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36478" y="206297"/>
                  <a:ext cx="175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0C574FB-44DF-3E0B-92FA-345398FF5289}"/>
                    </a:ext>
                  </a:extLst>
                </p14:cNvPr>
                <p14:cNvContentPartPr/>
                <p14:nvPr/>
              </p14:nvContentPartPr>
              <p14:xfrm>
                <a:off x="5986758" y="348137"/>
                <a:ext cx="23040" cy="262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0C574FB-44DF-3E0B-92FA-345398FF528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69118" y="330137"/>
                  <a:ext cx="586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75D1CAD-AE67-2ED3-692F-78687384F501}"/>
                    </a:ext>
                  </a:extLst>
                </p14:cNvPr>
                <p14:cNvContentPartPr/>
                <p14:nvPr/>
              </p14:nvContentPartPr>
              <p14:xfrm>
                <a:off x="5918718" y="473777"/>
                <a:ext cx="232920" cy="22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75D1CAD-AE67-2ED3-692F-78687384F50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00718" y="456137"/>
                  <a:ext cx="268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FB9EF57-E3C4-1546-6B28-E6814AB2FC56}"/>
                    </a:ext>
                  </a:extLst>
                </p14:cNvPr>
                <p14:cNvContentPartPr/>
                <p14:nvPr/>
              </p14:nvContentPartPr>
              <p14:xfrm>
                <a:off x="6159558" y="268217"/>
                <a:ext cx="273240" cy="273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FB9EF57-E3C4-1546-6B28-E6814AB2FC5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141918" y="250217"/>
                  <a:ext cx="3088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EE3F381-0ECE-2574-C2F0-5EABBF6B88EA}"/>
                    </a:ext>
                  </a:extLst>
                </p14:cNvPr>
                <p14:cNvContentPartPr/>
                <p14:nvPr/>
              </p14:nvContentPartPr>
              <p14:xfrm>
                <a:off x="6416598" y="206657"/>
                <a:ext cx="153720" cy="415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EE3F381-0ECE-2574-C2F0-5EABBF6B88E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398958" y="189017"/>
                  <a:ext cx="18936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99BE56F-148B-4582-E906-B9C22603F018}"/>
                    </a:ext>
                  </a:extLst>
                </p14:cNvPr>
                <p14:cNvContentPartPr/>
                <p14:nvPr/>
              </p14:nvContentPartPr>
              <p14:xfrm>
                <a:off x="6591198" y="61937"/>
                <a:ext cx="98640" cy="149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99BE56F-148B-4582-E906-B9C22603F01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573198" y="44297"/>
                  <a:ext cx="134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F928097-5D1D-4AF9-4619-53383765A7F6}"/>
                    </a:ext>
                  </a:extLst>
                </p14:cNvPr>
                <p14:cNvContentPartPr/>
                <p14:nvPr/>
              </p14:nvContentPartPr>
              <p14:xfrm>
                <a:off x="6655998" y="138617"/>
                <a:ext cx="148320" cy="163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F928097-5D1D-4AF9-4619-53383765A7F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637998" y="120617"/>
                  <a:ext cx="183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0551C01-C7A7-6B7F-DFC5-3F730ABFC8FC}"/>
                    </a:ext>
                  </a:extLst>
                </p14:cNvPr>
                <p14:cNvContentPartPr/>
                <p14:nvPr/>
              </p14:nvContentPartPr>
              <p14:xfrm>
                <a:off x="6785598" y="223937"/>
                <a:ext cx="88200" cy="170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0551C01-C7A7-6B7F-DFC5-3F730ABFC8F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767958" y="206297"/>
                  <a:ext cx="123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55" name="Ink 1054">
                  <a:extLst>
                    <a:ext uri="{FF2B5EF4-FFF2-40B4-BE49-F238E27FC236}">
                      <a16:creationId xmlns:a16="http://schemas.microsoft.com/office/drawing/2014/main" id="{90F8E2FC-6809-B0A7-3719-11D8B96F6B60}"/>
                    </a:ext>
                  </a:extLst>
                </p14:cNvPr>
                <p14:cNvContentPartPr/>
                <p14:nvPr/>
              </p14:nvContentPartPr>
              <p14:xfrm>
                <a:off x="5291238" y="1551617"/>
                <a:ext cx="226080" cy="12240"/>
              </p14:xfrm>
            </p:contentPart>
          </mc:Choice>
          <mc:Fallback>
            <p:pic>
              <p:nvPicPr>
                <p:cNvPr id="1055" name="Ink 1054">
                  <a:extLst>
                    <a:ext uri="{FF2B5EF4-FFF2-40B4-BE49-F238E27FC236}">
                      <a16:creationId xmlns:a16="http://schemas.microsoft.com/office/drawing/2014/main" id="{90F8E2FC-6809-B0A7-3719-11D8B96F6B6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273238" y="1533977"/>
                  <a:ext cx="261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56" name="Ink 1055">
                  <a:extLst>
                    <a:ext uri="{FF2B5EF4-FFF2-40B4-BE49-F238E27FC236}">
                      <a16:creationId xmlns:a16="http://schemas.microsoft.com/office/drawing/2014/main" id="{F2BD0D36-016E-538D-AE2D-D2305EBB617C}"/>
                    </a:ext>
                  </a:extLst>
                </p14:cNvPr>
                <p14:cNvContentPartPr/>
                <p14:nvPr/>
              </p14:nvContentPartPr>
              <p14:xfrm>
                <a:off x="5313918" y="1746377"/>
                <a:ext cx="287640" cy="21960"/>
              </p14:xfrm>
            </p:contentPart>
          </mc:Choice>
          <mc:Fallback>
            <p:pic>
              <p:nvPicPr>
                <p:cNvPr id="1056" name="Ink 1055">
                  <a:extLst>
                    <a:ext uri="{FF2B5EF4-FFF2-40B4-BE49-F238E27FC236}">
                      <a16:creationId xmlns:a16="http://schemas.microsoft.com/office/drawing/2014/main" id="{F2BD0D36-016E-538D-AE2D-D2305EBB617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295918" y="1728737"/>
                  <a:ext cx="323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58" name="Ink 1057">
                  <a:extLst>
                    <a:ext uri="{FF2B5EF4-FFF2-40B4-BE49-F238E27FC236}">
                      <a16:creationId xmlns:a16="http://schemas.microsoft.com/office/drawing/2014/main" id="{7F8F5455-1167-84BC-8562-462C2A0DDBB3}"/>
                    </a:ext>
                  </a:extLst>
                </p14:cNvPr>
                <p14:cNvContentPartPr/>
                <p14:nvPr/>
              </p14:nvContentPartPr>
              <p14:xfrm>
                <a:off x="5970198" y="1220777"/>
                <a:ext cx="196560" cy="212040"/>
              </p14:xfrm>
            </p:contentPart>
          </mc:Choice>
          <mc:Fallback>
            <p:pic>
              <p:nvPicPr>
                <p:cNvPr id="1058" name="Ink 1057">
                  <a:extLst>
                    <a:ext uri="{FF2B5EF4-FFF2-40B4-BE49-F238E27FC236}">
                      <a16:creationId xmlns:a16="http://schemas.microsoft.com/office/drawing/2014/main" id="{7F8F5455-1167-84BC-8562-462C2A0DDBB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952198" y="1203137"/>
                  <a:ext cx="232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59" name="Ink 1058">
                  <a:extLst>
                    <a:ext uri="{FF2B5EF4-FFF2-40B4-BE49-F238E27FC236}">
                      <a16:creationId xmlns:a16="http://schemas.microsoft.com/office/drawing/2014/main" id="{7F2547A4-6794-5A99-7D8D-47CCD2168E49}"/>
                    </a:ext>
                  </a:extLst>
                </p14:cNvPr>
                <p14:cNvContentPartPr/>
                <p14:nvPr/>
              </p14:nvContentPartPr>
              <p14:xfrm>
                <a:off x="6155958" y="1236977"/>
                <a:ext cx="54720" cy="363960"/>
              </p14:xfrm>
            </p:contentPart>
          </mc:Choice>
          <mc:Fallback>
            <p:pic>
              <p:nvPicPr>
                <p:cNvPr id="1059" name="Ink 1058">
                  <a:extLst>
                    <a:ext uri="{FF2B5EF4-FFF2-40B4-BE49-F238E27FC236}">
                      <a16:creationId xmlns:a16="http://schemas.microsoft.com/office/drawing/2014/main" id="{7F2547A4-6794-5A99-7D8D-47CCD2168E4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138318" y="1218977"/>
                  <a:ext cx="903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60" name="Ink 1059">
                  <a:extLst>
                    <a:ext uri="{FF2B5EF4-FFF2-40B4-BE49-F238E27FC236}">
                      <a16:creationId xmlns:a16="http://schemas.microsoft.com/office/drawing/2014/main" id="{24D8C8A3-C856-A07E-2C92-3F56EB7540DE}"/>
                    </a:ext>
                  </a:extLst>
                </p14:cNvPr>
                <p14:cNvContentPartPr/>
                <p14:nvPr/>
              </p14:nvContentPartPr>
              <p14:xfrm>
                <a:off x="6344238" y="1306097"/>
                <a:ext cx="92520" cy="246960"/>
              </p14:xfrm>
            </p:contentPart>
          </mc:Choice>
          <mc:Fallback>
            <p:pic>
              <p:nvPicPr>
                <p:cNvPr id="1060" name="Ink 1059">
                  <a:extLst>
                    <a:ext uri="{FF2B5EF4-FFF2-40B4-BE49-F238E27FC236}">
                      <a16:creationId xmlns:a16="http://schemas.microsoft.com/office/drawing/2014/main" id="{24D8C8A3-C856-A07E-2C92-3F56EB7540D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26598" y="1288457"/>
                  <a:ext cx="1281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61" name="Ink 1060">
                  <a:extLst>
                    <a:ext uri="{FF2B5EF4-FFF2-40B4-BE49-F238E27FC236}">
                      <a16:creationId xmlns:a16="http://schemas.microsoft.com/office/drawing/2014/main" id="{39FD115E-B4E2-9655-D07A-46294D909AC0}"/>
                    </a:ext>
                  </a:extLst>
                </p14:cNvPr>
                <p14:cNvContentPartPr/>
                <p14:nvPr/>
              </p14:nvContentPartPr>
              <p14:xfrm>
                <a:off x="6296358" y="1351817"/>
                <a:ext cx="160920" cy="243000"/>
              </p14:xfrm>
            </p:contentPart>
          </mc:Choice>
          <mc:Fallback>
            <p:pic>
              <p:nvPicPr>
                <p:cNvPr id="1061" name="Ink 1060">
                  <a:extLst>
                    <a:ext uri="{FF2B5EF4-FFF2-40B4-BE49-F238E27FC236}">
                      <a16:creationId xmlns:a16="http://schemas.microsoft.com/office/drawing/2014/main" id="{39FD115E-B4E2-9655-D07A-46294D909AC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78718" y="1334177"/>
                  <a:ext cx="1965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63" name="Ink 1062">
                  <a:extLst>
                    <a:ext uri="{FF2B5EF4-FFF2-40B4-BE49-F238E27FC236}">
                      <a16:creationId xmlns:a16="http://schemas.microsoft.com/office/drawing/2014/main" id="{EAE84E1F-6E36-D4F6-B3C7-4C60CB3063DB}"/>
                    </a:ext>
                  </a:extLst>
                </p14:cNvPr>
                <p14:cNvContentPartPr/>
                <p14:nvPr/>
              </p14:nvContentPartPr>
              <p14:xfrm>
                <a:off x="6001878" y="1697417"/>
                <a:ext cx="579960" cy="14040"/>
              </p14:xfrm>
            </p:contentPart>
          </mc:Choice>
          <mc:Fallback>
            <p:pic>
              <p:nvPicPr>
                <p:cNvPr id="1063" name="Ink 1062">
                  <a:extLst>
                    <a:ext uri="{FF2B5EF4-FFF2-40B4-BE49-F238E27FC236}">
                      <a16:creationId xmlns:a16="http://schemas.microsoft.com/office/drawing/2014/main" id="{EAE84E1F-6E36-D4F6-B3C7-4C60CB3063D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983878" y="1679777"/>
                  <a:ext cx="615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64" name="Ink 1063">
                  <a:extLst>
                    <a:ext uri="{FF2B5EF4-FFF2-40B4-BE49-F238E27FC236}">
                      <a16:creationId xmlns:a16="http://schemas.microsoft.com/office/drawing/2014/main" id="{B0AFFCE7-3ABD-52CD-AE66-0506D3BBB2E0}"/>
                    </a:ext>
                  </a:extLst>
                </p14:cNvPr>
                <p14:cNvContentPartPr/>
                <p14:nvPr/>
              </p14:nvContentPartPr>
              <p14:xfrm>
                <a:off x="6201678" y="1806857"/>
                <a:ext cx="245520" cy="240120"/>
              </p14:xfrm>
            </p:contentPart>
          </mc:Choice>
          <mc:Fallback>
            <p:pic>
              <p:nvPicPr>
                <p:cNvPr id="1064" name="Ink 1063">
                  <a:extLst>
                    <a:ext uri="{FF2B5EF4-FFF2-40B4-BE49-F238E27FC236}">
                      <a16:creationId xmlns:a16="http://schemas.microsoft.com/office/drawing/2014/main" id="{B0AFFCE7-3ABD-52CD-AE66-0506D3BBB2E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184038" y="1789217"/>
                  <a:ext cx="2811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65" name="Ink 1064">
                  <a:extLst>
                    <a:ext uri="{FF2B5EF4-FFF2-40B4-BE49-F238E27FC236}">
                      <a16:creationId xmlns:a16="http://schemas.microsoft.com/office/drawing/2014/main" id="{BCDBC12C-E487-C28F-6F68-10A213BD31E3}"/>
                    </a:ext>
                  </a:extLst>
                </p14:cNvPr>
                <p14:cNvContentPartPr/>
                <p14:nvPr/>
              </p14:nvContentPartPr>
              <p14:xfrm>
                <a:off x="6792078" y="1366577"/>
                <a:ext cx="118800" cy="495360"/>
              </p14:xfrm>
            </p:contentPart>
          </mc:Choice>
          <mc:Fallback>
            <p:pic>
              <p:nvPicPr>
                <p:cNvPr id="1065" name="Ink 1064">
                  <a:extLst>
                    <a:ext uri="{FF2B5EF4-FFF2-40B4-BE49-F238E27FC236}">
                      <a16:creationId xmlns:a16="http://schemas.microsoft.com/office/drawing/2014/main" id="{BCDBC12C-E487-C28F-6F68-10A213BD31E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774078" y="1348937"/>
                  <a:ext cx="15444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66" name="Ink 1065">
                  <a:extLst>
                    <a:ext uri="{FF2B5EF4-FFF2-40B4-BE49-F238E27FC236}">
                      <a16:creationId xmlns:a16="http://schemas.microsoft.com/office/drawing/2014/main" id="{A799E057-8221-76A7-FCDE-407BB66A0979}"/>
                    </a:ext>
                  </a:extLst>
                </p14:cNvPr>
                <p14:cNvContentPartPr/>
                <p14:nvPr/>
              </p14:nvContentPartPr>
              <p14:xfrm>
                <a:off x="6978558" y="1462697"/>
                <a:ext cx="98280" cy="331200"/>
              </p14:xfrm>
            </p:contentPart>
          </mc:Choice>
          <mc:Fallback>
            <p:pic>
              <p:nvPicPr>
                <p:cNvPr id="1066" name="Ink 1065">
                  <a:extLst>
                    <a:ext uri="{FF2B5EF4-FFF2-40B4-BE49-F238E27FC236}">
                      <a16:creationId xmlns:a16="http://schemas.microsoft.com/office/drawing/2014/main" id="{A799E057-8221-76A7-FCDE-407BB66A097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960558" y="1445057"/>
                  <a:ext cx="1339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67" name="Ink 1066">
                  <a:extLst>
                    <a:ext uri="{FF2B5EF4-FFF2-40B4-BE49-F238E27FC236}">
                      <a16:creationId xmlns:a16="http://schemas.microsoft.com/office/drawing/2014/main" id="{FA255DC0-E13F-1C92-B8C8-506BE4E8F4DE}"/>
                    </a:ext>
                  </a:extLst>
                </p14:cNvPr>
                <p14:cNvContentPartPr/>
                <p14:nvPr/>
              </p14:nvContentPartPr>
              <p14:xfrm>
                <a:off x="6936438" y="1551617"/>
                <a:ext cx="184680" cy="242280"/>
              </p14:xfrm>
            </p:contentPart>
          </mc:Choice>
          <mc:Fallback>
            <p:pic>
              <p:nvPicPr>
                <p:cNvPr id="1067" name="Ink 1066">
                  <a:extLst>
                    <a:ext uri="{FF2B5EF4-FFF2-40B4-BE49-F238E27FC236}">
                      <a16:creationId xmlns:a16="http://schemas.microsoft.com/office/drawing/2014/main" id="{FA255DC0-E13F-1C92-B8C8-506BE4E8F4D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918798" y="1533977"/>
                  <a:ext cx="2203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68" name="Ink 1067">
                  <a:extLst>
                    <a:ext uri="{FF2B5EF4-FFF2-40B4-BE49-F238E27FC236}">
                      <a16:creationId xmlns:a16="http://schemas.microsoft.com/office/drawing/2014/main" id="{248D90C3-3E4C-AD77-D62B-18923949F779}"/>
                    </a:ext>
                  </a:extLst>
                </p14:cNvPr>
                <p14:cNvContentPartPr/>
                <p14:nvPr/>
              </p14:nvContentPartPr>
              <p14:xfrm>
                <a:off x="7116078" y="1295657"/>
                <a:ext cx="226800" cy="213120"/>
              </p14:xfrm>
            </p:contentPart>
          </mc:Choice>
          <mc:Fallback>
            <p:pic>
              <p:nvPicPr>
                <p:cNvPr id="1068" name="Ink 1067">
                  <a:extLst>
                    <a:ext uri="{FF2B5EF4-FFF2-40B4-BE49-F238E27FC236}">
                      <a16:creationId xmlns:a16="http://schemas.microsoft.com/office/drawing/2014/main" id="{248D90C3-3E4C-AD77-D62B-18923949F77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098078" y="1277657"/>
                  <a:ext cx="2624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69" name="Ink 1068">
                  <a:extLst>
                    <a:ext uri="{FF2B5EF4-FFF2-40B4-BE49-F238E27FC236}">
                      <a16:creationId xmlns:a16="http://schemas.microsoft.com/office/drawing/2014/main" id="{6DE19350-A44F-FA39-5FDA-AA3E5FA35D6A}"/>
                    </a:ext>
                  </a:extLst>
                </p14:cNvPr>
                <p14:cNvContentPartPr/>
                <p14:nvPr/>
              </p14:nvContentPartPr>
              <p14:xfrm>
                <a:off x="7532958" y="1446497"/>
                <a:ext cx="23760" cy="279720"/>
              </p14:xfrm>
            </p:contentPart>
          </mc:Choice>
          <mc:Fallback>
            <p:pic>
              <p:nvPicPr>
                <p:cNvPr id="1069" name="Ink 1068">
                  <a:extLst>
                    <a:ext uri="{FF2B5EF4-FFF2-40B4-BE49-F238E27FC236}">
                      <a16:creationId xmlns:a16="http://schemas.microsoft.com/office/drawing/2014/main" id="{6DE19350-A44F-FA39-5FDA-AA3E5FA35D6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515318" y="1428857"/>
                  <a:ext cx="594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70" name="Ink 1069">
                  <a:extLst>
                    <a:ext uri="{FF2B5EF4-FFF2-40B4-BE49-F238E27FC236}">
                      <a16:creationId xmlns:a16="http://schemas.microsoft.com/office/drawing/2014/main" id="{8DE7FD09-C661-5655-EA71-FFEC69835763}"/>
                    </a:ext>
                  </a:extLst>
                </p14:cNvPr>
                <p14:cNvContentPartPr/>
                <p14:nvPr/>
              </p14:nvContentPartPr>
              <p14:xfrm>
                <a:off x="7410198" y="1555937"/>
                <a:ext cx="300960" cy="66960"/>
              </p14:xfrm>
            </p:contentPart>
          </mc:Choice>
          <mc:Fallback>
            <p:pic>
              <p:nvPicPr>
                <p:cNvPr id="1070" name="Ink 1069">
                  <a:extLst>
                    <a:ext uri="{FF2B5EF4-FFF2-40B4-BE49-F238E27FC236}">
                      <a16:creationId xmlns:a16="http://schemas.microsoft.com/office/drawing/2014/main" id="{8DE7FD09-C661-5655-EA71-FFEC6983576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392198" y="1538297"/>
                  <a:ext cx="336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71" name="Ink 1070">
                  <a:extLst>
                    <a:ext uri="{FF2B5EF4-FFF2-40B4-BE49-F238E27FC236}">
                      <a16:creationId xmlns:a16="http://schemas.microsoft.com/office/drawing/2014/main" id="{74CB8D58-233A-CF58-F723-A04CE094097F}"/>
                    </a:ext>
                  </a:extLst>
                </p14:cNvPr>
                <p14:cNvContentPartPr/>
                <p14:nvPr/>
              </p14:nvContentPartPr>
              <p14:xfrm>
                <a:off x="7742118" y="1368017"/>
                <a:ext cx="228600" cy="301680"/>
              </p14:xfrm>
            </p:contentPart>
          </mc:Choice>
          <mc:Fallback>
            <p:pic>
              <p:nvPicPr>
                <p:cNvPr id="1071" name="Ink 1070">
                  <a:extLst>
                    <a:ext uri="{FF2B5EF4-FFF2-40B4-BE49-F238E27FC236}">
                      <a16:creationId xmlns:a16="http://schemas.microsoft.com/office/drawing/2014/main" id="{74CB8D58-233A-CF58-F723-A04CE094097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24118" y="1350377"/>
                  <a:ext cx="2642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72" name="Ink 1071">
                  <a:extLst>
                    <a:ext uri="{FF2B5EF4-FFF2-40B4-BE49-F238E27FC236}">
                      <a16:creationId xmlns:a16="http://schemas.microsoft.com/office/drawing/2014/main" id="{28D3BEA9-EEDC-CF9A-289C-B056DEB7EDE3}"/>
                    </a:ext>
                  </a:extLst>
                </p14:cNvPr>
                <p14:cNvContentPartPr/>
                <p14:nvPr/>
              </p14:nvContentPartPr>
              <p14:xfrm>
                <a:off x="7955238" y="1311497"/>
                <a:ext cx="162720" cy="413280"/>
              </p14:xfrm>
            </p:contentPart>
          </mc:Choice>
          <mc:Fallback>
            <p:pic>
              <p:nvPicPr>
                <p:cNvPr id="1072" name="Ink 1071">
                  <a:extLst>
                    <a:ext uri="{FF2B5EF4-FFF2-40B4-BE49-F238E27FC236}">
                      <a16:creationId xmlns:a16="http://schemas.microsoft.com/office/drawing/2014/main" id="{28D3BEA9-EEDC-CF9A-289C-B056DEB7EDE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37238" y="1293857"/>
                  <a:ext cx="1983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73" name="Ink 1072">
                  <a:extLst>
                    <a:ext uri="{FF2B5EF4-FFF2-40B4-BE49-F238E27FC236}">
                      <a16:creationId xmlns:a16="http://schemas.microsoft.com/office/drawing/2014/main" id="{AA5BE27F-AEED-A277-F04A-50C3E3B07FAE}"/>
                    </a:ext>
                  </a:extLst>
                </p14:cNvPr>
                <p14:cNvContentPartPr/>
                <p14:nvPr/>
              </p14:nvContentPartPr>
              <p14:xfrm>
                <a:off x="8086278" y="860777"/>
                <a:ext cx="114840" cy="261360"/>
              </p14:xfrm>
            </p:contentPart>
          </mc:Choice>
          <mc:Fallback>
            <p:pic>
              <p:nvPicPr>
                <p:cNvPr id="1073" name="Ink 1072">
                  <a:extLst>
                    <a:ext uri="{FF2B5EF4-FFF2-40B4-BE49-F238E27FC236}">
                      <a16:creationId xmlns:a16="http://schemas.microsoft.com/office/drawing/2014/main" id="{AA5BE27F-AEED-A277-F04A-50C3E3B07FA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068638" y="842777"/>
                  <a:ext cx="1504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74" name="Ink 1073">
                  <a:extLst>
                    <a:ext uri="{FF2B5EF4-FFF2-40B4-BE49-F238E27FC236}">
                      <a16:creationId xmlns:a16="http://schemas.microsoft.com/office/drawing/2014/main" id="{0F1196C7-7A1E-7AF5-5F38-514F98F943A6}"/>
                    </a:ext>
                  </a:extLst>
                </p14:cNvPr>
                <p14:cNvContentPartPr/>
                <p14:nvPr/>
              </p14:nvContentPartPr>
              <p14:xfrm>
                <a:off x="8065038" y="1133657"/>
                <a:ext cx="303840" cy="45360"/>
              </p14:xfrm>
            </p:contentPart>
          </mc:Choice>
          <mc:Fallback>
            <p:pic>
              <p:nvPicPr>
                <p:cNvPr id="1074" name="Ink 1073">
                  <a:extLst>
                    <a:ext uri="{FF2B5EF4-FFF2-40B4-BE49-F238E27FC236}">
                      <a16:creationId xmlns:a16="http://schemas.microsoft.com/office/drawing/2014/main" id="{0F1196C7-7A1E-7AF5-5F38-514F98F943A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047398" y="1115657"/>
                  <a:ext cx="339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75" name="Ink 1074">
                  <a:extLst>
                    <a:ext uri="{FF2B5EF4-FFF2-40B4-BE49-F238E27FC236}">
                      <a16:creationId xmlns:a16="http://schemas.microsoft.com/office/drawing/2014/main" id="{7383987E-191B-81D9-0E1D-F4D3CFACAF2F}"/>
                    </a:ext>
                  </a:extLst>
                </p14:cNvPr>
                <p14:cNvContentPartPr/>
                <p14:nvPr/>
              </p14:nvContentPartPr>
              <p14:xfrm>
                <a:off x="8180958" y="1215017"/>
                <a:ext cx="168840" cy="217080"/>
              </p14:xfrm>
            </p:contentPart>
          </mc:Choice>
          <mc:Fallback>
            <p:pic>
              <p:nvPicPr>
                <p:cNvPr id="1075" name="Ink 1074">
                  <a:extLst>
                    <a:ext uri="{FF2B5EF4-FFF2-40B4-BE49-F238E27FC236}">
                      <a16:creationId xmlns:a16="http://schemas.microsoft.com/office/drawing/2014/main" id="{7383987E-191B-81D9-0E1D-F4D3CFACAF2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162958" y="1197017"/>
                  <a:ext cx="204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76" name="Ink 1075">
                  <a:extLst>
                    <a:ext uri="{FF2B5EF4-FFF2-40B4-BE49-F238E27FC236}">
                      <a16:creationId xmlns:a16="http://schemas.microsoft.com/office/drawing/2014/main" id="{B8EFA03F-7DA2-C266-F728-85A7F3F98808}"/>
                    </a:ext>
                  </a:extLst>
                </p14:cNvPr>
                <p14:cNvContentPartPr/>
                <p14:nvPr/>
              </p14:nvContentPartPr>
              <p14:xfrm>
                <a:off x="8597478" y="1464137"/>
                <a:ext cx="118440" cy="27360"/>
              </p14:xfrm>
            </p:contentPart>
          </mc:Choice>
          <mc:Fallback>
            <p:pic>
              <p:nvPicPr>
                <p:cNvPr id="1076" name="Ink 1075">
                  <a:extLst>
                    <a:ext uri="{FF2B5EF4-FFF2-40B4-BE49-F238E27FC236}">
                      <a16:creationId xmlns:a16="http://schemas.microsoft.com/office/drawing/2014/main" id="{B8EFA03F-7DA2-C266-F728-85A7F3F9880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579838" y="1446497"/>
                  <a:ext cx="154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77" name="Ink 1076">
                  <a:extLst>
                    <a:ext uri="{FF2B5EF4-FFF2-40B4-BE49-F238E27FC236}">
                      <a16:creationId xmlns:a16="http://schemas.microsoft.com/office/drawing/2014/main" id="{A0F9A681-7E22-E2B4-8D9A-499EB6085D8F}"/>
                    </a:ext>
                  </a:extLst>
                </p14:cNvPr>
                <p14:cNvContentPartPr/>
                <p14:nvPr/>
              </p14:nvContentPartPr>
              <p14:xfrm>
                <a:off x="8604678" y="1631537"/>
                <a:ext cx="203400" cy="20880"/>
              </p14:xfrm>
            </p:contentPart>
          </mc:Choice>
          <mc:Fallback>
            <p:pic>
              <p:nvPicPr>
                <p:cNvPr id="1077" name="Ink 1076">
                  <a:extLst>
                    <a:ext uri="{FF2B5EF4-FFF2-40B4-BE49-F238E27FC236}">
                      <a16:creationId xmlns:a16="http://schemas.microsoft.com/office/drawing/2014/main" id="{A0F9A681-7E22-E2B4-8D9A-499EB6085D8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586678" y="1613897"/>
                  <a:ext cx="239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78" name="Ink 1077">
                  <a:extLst>
                    <a:ext uri="{FF2B5EF4-FFF2-40B4-BE49-F238E27FC236}">
                      <a16:creationId xmlns:a16="http://schemas.microsoft.com/office/drawing/2014/main" id="{AA7C1CFE-EF58-DBC5-510A-9B3D92E95AFC}"/>
                    </a:ext>
                  </a:extLst>
                </p14:cNvPr>
                <p14:cNvContentPartPr/>
                <p14:nvPr/>
              </p14:nvContentPartPr>
              <p14:xfrm>
                <a:off x="9540678" y="981377"/>
                <a:ext cx="276840" cy="345600"/>
              </p14:xfrm>
            </p:contentPart>
          </mc:Choice>
          <mc:Fallback>
            <p:pic>
              <p:nvPicPr>
                <p:cNvPr id="1078" name="Ink 1077">
                  <a:extLst>
                    <a:ext uri="{FF2B5EF4-FFF2-40B4-BE49-F238E27FC236}">
                      <a16:creationId xmlns:a16="http://schemas.microsoft.com/office/drawing/2014/main" id="{AA7C1CFE-EF58-DBC5-510A-9B3D92E95AF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522678" y="963377"/>
                  <a:ext cx="3124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79" name="Ink 1078">
                  <a:extLst>
                    <a:ext uri="{FF2B5EF4-FFF2-40B4-BE49-F238E27FC236}">
                      <a16:creationId xmlns:a16="http://schemas.microsoft.com/office/drawing/2014/main" id="{D1C28A29-55B1-B78E-7671-3AD4724BE4DE}"/>
                    </a:ext>
                  </a:extLst>
                </p14:cNvPr>
                <p14:cNvContentPartPr/>
                <p14:nvPr/>
              </p14:nvContentPartPr>
              <p14:xfrm>
                <a:off x="9772518" y="978497"/>
                <a:ext cx="106560" cy="551880"/>
              </p14:xfrm>
            </p:contentPart>
          </mc:Choice>
          <mc:Fallback>
            <p:pic>
              <p:nvPicPr>
                <p:cNvPr id="1079" name="Ink 1078">
                  <a:extLst>
                    <a:ext uri="{FF2B5EF4-FFF2-40B4-BE49-F238E27FC236}">
                      <a16:creationId xmlns:a16="http://schemas.microsoft.com/office/drawing/2014/main" id="{D1C28A29-55B1-B78E-7671-3AD4724BE4D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754518" y="960857"/>
                  <a:ext cx="14220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80" name="Ink 1079">
                  <a:extLst>
                    <a:ext uri="{FF2B5EF4-FFF2-40B4-BE49-F238E27FC236}">
                      <a16:creationId xmlns:a16="http://schemas.microsoft.com/office/drawing/2014/main" id="{865632AE-25AA-04D2-AFED-6E0C7958F1EA}"/>
                    </a:ext>
                  </a:extLst>
                </p14:cNvPr>
                <p14:cNvContentPartPr/>
                <p14:nvPr/>
              </p14:nvContentPartPr>
              <p14:xfrm>
                <a:off x="9982398" y="1146257"/>
                <a:ext cx="156600" cy="341280"/>
              </p14:xfrm>
            </p:contentPart>
          </mc:Choice>
          <mc:Fallback>
            <p:pic>
              <p:nvPicPr>
                <p:cNvPr id="1080" name="Ink 1079">
                  <a:extLst>
                    <a:ext uri="{FF2B5EF4-FFF2-40B4-BE49-F238E27FC236}">
                      <a16:creationId xmlns:a16="http://schemas.microsoft.com/office/drawing/2014/main" id="{865632AE-25AA-04D2-AFED-6E0C7958F1E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964758" y="1128617"/>
                  <a:ext cx="1922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81" name="Ink 1080">
                  <a:extLst>
                    <a:ext uri="{FF2B5EF4-FFF2-40B4-BE49-F238E27FC236}">
                      <a16:creationId xmlns:a16="http://schemas.microsoft.com/office/drawing/2014/main" id="{B6B1838F-0C1E-0C1F-3296-881ED42F62C7}"/>
                    </a:ext>
                  </a:extLst>
                </p14:cNvPr>
                <p14:cNvContentPartPr/>
                <p14:nvPr/>
              </p14:nvContentPartPr>
              <p14:xfrm>
                <a:off x="10008318" y="1162097"/>
                <a:ext cx="96480" cy="375480"/>
              </p14:xfrm>
            </p:contentPart>
          </mc:Choice>
          <mc:Fallback>
            <p:pic>
              <p:nvPicPr>
                <p:cNvPr id="1081" name="Ink 1080">
                  <a:extLst>
                    <a:ext uri="{FF2B5EF4-FFF2-40B4-BE49-F238E27FC236}">
                      <a16:creationId xmlns:a16="http://schemas.microsoft.com/office/drawing/2014/main" id="{B6B1838F-0C1E-0C1F-3296-881ED42F62C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990318" y="1144097"/>
                  <a:ext cx="1321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82" name="Ink 1081">
                  <a:extLst>
                    <a:ext uri="{FF2B5EF4-FFF2-40B4-BE49-F238E27FC236}">
                      <a16:creationId xmlns:a16="http://schemas.microsoft.com/office/drawing/2014/main" id="{996F47EA-4B7A-FDE5-FF45-E80509CB8DF7}"/>
                    </a:ext>
                  </a:extLst>
                </p14:cNvPr>
                <p14:cNvContentPartPr/>
                <p14:nvPr/>
              </p14:nvContentPartPr>
              <p14:xfrm>
                <a:off x="9074838" y="1559537"/>
                <a:ext cx="2841120" cy="107640"/>
              </p14:xfrm>
            </p:contentPart>
          </mc:Choice>
          <mc:Fallback>
            <p:pic>
              <p:nvPicPr>
                <p:cNvPr id="1082" name="Ink 1081">
                  <a:extLst>
                    <a:ext uri="{FF2B5EF4-FFF2-40B4-BE49-F238E27FC236}">
                      <a16:creationId xmlns:a16="http://schemas.microsoft.com/office/drawing/2014/main" id="{996F47EA-4B7A-FDE5-FF45-E80509CB8DF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056838" y="1541897"/>
                  <a:ext cx="2876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83" name="Ink 1082">
                  <a:extLst>
                    <a:ext uri="{FF2B5EF4-FFF2-40B4-BE49-F238E27FC236}">
                      <a16:creationId xmlns:a16="http://schemas.microsoft.com/office/drawing/2014/main" id="{FC507D4C-733B-EB61-9B9A-3B9C5A0ACC1D}"/>
                    </a:ext>
                  </a:extLst>
                </p14:cNvPr>
                <p14:cNvContentPartPr/>
                <p14:nvPr/>
              </p14:nvContentPartPr>
              <p14:xfrm>
                <a:off x="9188958" y="1818737"/>
                <a:ext cx="337320" cy="423000"/>
              </p14:xfrm>
            </p:contentPart>
          </mc:Choice>
          <mc:Fallback>
            <p:pic>
              <p:nvPicPr>
                <p:cNvPr id="1083" name="Ink 1082">
                  <a:extLst>
                    <a:ext uri="{FF2B5EF4-FFF2-40B4-BE49-F238E27FC236}">
                      <a16:creationId xmlns:a16="http://schemas.microsoft.com/office/drawing/2014/main" id="{FC507D4C-733B-EB61-9B9A-3B9C5A0ACC1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170958" y="1801097"/>
                  <a:ext cx="37296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84" name="Ink 1083">
                  <a:extLst>
                    <a:ext uri="{FF2B5EF4-FFF2-40B4-BE49-F238E27FC236}">
                      <a16:creationId xmlns:a16="http://schemas.microsoft.com/office/drawing/2014/main" id="{FA471BF8-9177-8EB8-FC0F-5FCEFDF5BB3B}"/>
                    </a:ext>
                  </a:extLst>
                </p14:cNvPr>
                <p14:cNvContentPartPr/>
                <p14:nvPr/>
              </p14:nvContentPartPr>
              <p14:xfrm>
                <a:off x="9626718" y="1796057"/>
                <a:ext cx="144360" cy="517320"/>
              </p14:xfrm>
            </p:contentPart>
          </mc:Choice>
          <mc:Fallback>
            <p:pic>
              <p:nvPicPr>
                <p:cNvPr id="1084" name="Ink 1083">
                  <a:extLst>
                    <a:ext uri="{FF2B5EF4-FFF2-40B4-BE49-F238E27FC236}">
                      <a16:creationId xmlns:a16="http://schemas.microsoft.com/office/drawing/2014/main" id="{FA471BF8-9177-8EB8-FC0F-5FCEFDF5BB3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609078" y="1778057"/>
                  <a:ext cx="18000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85" name="Ink 1084">
                  <a:extLst>
                    <a:ext uri="{FF2B5EF4-FFF2-40B4-BE49-F238E27FC236}">
                      <a16:creationId xmlns:a16="http://schemas.microsoft.com/office/drawing/2014/main" id="{C1C342C5-E574-A358-F878-874EB2EB4F87}"/>
                    </a:ext>
                  </a:extLst>
                </p14:cNvPr>
                <p14:cNvContentPartPr/>
                <p14:nvPr/>
              </p14:nvContentPartPr>
              <p14:xfrm>
                <a:off x="9842358" y="1926737"/>
                <a:ext cx="119880" cy="288360"/>
              </p14:xfrm>
            </p:contentPart>
          </mc:Choice>
          <mc:Fallback>
            <p:pic>
              <p:nvPicPr>
                <p:cNvPr id="1085" name="Ink 1084">
                  <a:extLst>
                    <a:ext uri="{FF2B5EF4-FFF2-40B4-BE49-F238E27FC236}">
                      <a16:creationId xmlns:a16="http://schemas.microsoft.com/office/drawing/2014/main" id="{C1C342C5-E574-A358-F878-874EB2EB4F8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24358" y="1908737"/>
                  <a:ext cx="1555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86" name="Ink 1085">
                  <a:extLst>
                    <a:ext uri="{FF2B5EF4-FFF2-40B4-BE49-F238E27FC236}">
                      <a16:creationId xmlns:a16="http://schemas.microsoft.com/office/drawing/2014/main" id="{DE028FA5-DE09-E010-CD31-38F7912C324C}"/>
                    </a:ext>
                  </a:extLst>
                </p14:cNvPr>
                <p14:cNvContentPartPr/>
                <p14:nvPr/>
              </p14:nvContentPartPr>
              <p14:xfrm>
                <a:off x="9817158" y="2002337"/>
                <a:ext cx="171360" cy="212760"/>
              </p14:xfrm>
            </p:contentPart>
          </mc:Choice>
          <mc:Fallback>
            <p:pic>
              <p:nvPicPr>
                <p:cNvPr id="1086" name="Ink 1085">
                  <a:extLst>
                    <a:ext uri="{FF2B5EF4-FFF2-40B4-BE49-F238E27FC236}">
                      <a16:creationId xmlns:a16="http://schemas.microsoft.com/office/drawing/2014/main" id="{DE028FA5-DE09-E010-CD31-38F7912C324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799158" y="1984337"/>
                  <a:ext cx="207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87" name="Ink 1086">
                  <a:extLst>
                    <a:ext uri="{FF2B5EF4-FFF2-40B4-BE49-F238E27FC236}">
                      <a16:creationId xmlns:a16="http://schemas.microsoft.com/office/drawing/2014/main" id="{8F8D13FF-31BE-FBA1-E4FE-6FC381921D51}"/>
                    </a:ext>
                  </a:extLst>
                </p14:cNvPr>
                <p14:cNvContentPartPr/>
                <p14:nvPr/>
              </p14:nvContentPartPr>
              <p14:xfrm>
                <a:off x="10026678" y="1823057"/>
                <a:ext cx="192600" cy="173520"/>
              </p14:xfrm>
            </p:contentPart>
          </mc:Choice>
          <mc:Fallback>
            <p:pic>
              <p:nvPicPr>
                <p:cNvPr id="1087" name="Ink 1086">
                  <a:extLst>
                    <a:ext uri="{FF2B5EF4-FFF2-40B4-BE49-F238E27FC236}">
                      <a16:creationId xmlns:a16="http://schemas.microsoft.com/office/drawing/2014/main" id="{8F8D13FF-31BE-FBA1-E4FE-6FC381921D5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009038" y="1805057"/>
                  <a:ext cx="228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88" name="Ink 1087">
                  <a:extLst>
                    <a:ext uri="{FF2B5EF4-FFF2-40B4-BE49-F238E27FC236}">
                      <a16:creationId xmlns:a16="http://schemas.microsoft.com/office/drawing/2014/main" id="{3C294BDF-D9BD-9283-0108-B0E8764ED8BE}"/>
                    </a:ext>
                  </a:extLst>
                </p14:cNvPr>
                <p14:cNvContentPartPr/>
                <p14:nvPr/>
              </p14:nvContentPartPr>
              <p14:xfrm>
                <a:off x="10330878" y="1885337"/>
                <a:ext cx="50040" cy="218880"/>
              </p14:xfrm>
            </p:contentPart>
          </mc:Choice>
          <mc:Fallback>
            <p:pic>
              <p:nvPicPr>
                <p:cNvPr id="1088" name="Ink 1087">
                  <a:extLst>
                    <a:ext uri="{FF2B5EF4-FFF2-40B4-BE49-F238E27FC236}">
                      <a16:creationId xmlns:a16="http://schemas.microsoft.com/office/drawing/2014/main" id="{3C294BDF-D9BD-9283-0108-B0E8764ED8B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312878" y="1867697"/>
                  <a:ext cx="856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89" name="Ink 1088">
                  <a:extLst>
                    <a:ext uri="{FF2B5EF4-FFF2-40B4-BE49-F238E27FC236}">
                      <a16:creationId xmlns:a16="http://schemas.microsoft.com/office/drawing/2014/main" id="{EB4C2556-90A0-03B6-0995-436DD8757140}"/>
                    </a:ext>
                  </a:extLst>
                </p14:cNvPr>
                <p14:cNvContentPartPr/>
                <p14:nvPr/>
              </p14:nvContentPartPr>
              <p14:xfrm>
                <a:off x="10277598" y="2013857"/>
                <a:ext cx="171720" cy="20880"/>
              </p14:xfrm>
            </p:contentPart>
          </mc:Choice>
          <mc:Fallback>
            <p:pic>
              <p:nvPicPr>
                <p:cNvPr id="1089" name="Ink 1088">
                  <a:extLst>
                    <a:ext uri="{FF2B5EF4-FFF2-40B4-BE49-F238E27FC236}">
                      <a16:creationId xmlns:a16="http://schemas.microsoft.com/office/drawing/2014/main" id="{EB4C2556-90A0-03B6-0995-436DD875714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259598" y="1996217"/>
                  <a:ext cx="207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90" name="Ink 1089">
                  <a:extLst>
                    <a:ext uri="{FF2B5EF4-FFF2-40B4-BE49-F238E27FC236}">
                      <a16:creationId xmlns:a16="http://schemas.microsoft.com/office/drawing/2014/main" id="{7F4774FF-BD46-2522-6352-EC6DBB7E7C22}"/>
                    </a:ext>
                  </a:extLst>
                </p14:cNvPr>
                <p14:cNvContentPartPr/>
                <p14:nvPr/>
              </p14:nvContentPartPr>
              <p14:xfrm>
                <a:off x="10501878" y="1797497"/>
                <a:ext cx="232560" cy="284400"/>
              </p14:xfrm>
            </p:contentPart>
          </mc:Choice>
          <mc:Fallback>
            <p:pic>
              <p:nvPicPr>
                <p:cNvPr id="1090" name="Ink 1089">
                  <a:extLst>
                    <a:ext uri="{FF2B5EF4-FFF2-40B4-BE49-F238E27FC236}">
                      <a16:creationId xmlns:a16="http://schemas.microsoft.com/office/drawing/2014/main" id="{7F4774FF-BD46-2522-6352-EC6DBB7E7C2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483878" y="1779857"/>
                  <a:ext cx="2682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91" name="Ink 1090">
                  <a:extLst>
                    <a:ext uri="{FF2B5EF4-FFF2-40B4-BE49-F238E27FC236}">
                      <a16:creationId xmlns:a16="http://schemas.microsoft.com/office/drawing/2014/main" id="{A149E0AB-2F0F-0F1D-52D7-D3363EAD98BB}"/>
                    </a:ext>
                  </a:extLst>
                </p14:cNvPr>
                <p14:cNvContentPartPr/>
                <p14:nvPr/>
              </p14:nvContentPartPr>
              <p14:xfrm>
                <a:off x="10736238" y="1795337"/>
                <a:ext cx="126360" cy="330840"/>
              </p14:xfrm>
            </p:contentPart>
          </mc:Choice>
          <mc:Fallback>
            <p:pic>
              <p:nvPicPr>
                <p:cNvPr id="1091" name="Ink 1090">
                  <a:extLst>
                    <a:ext uri="{FF2B5EF4-FFF2-40B4-BE49-F238E27FC236}">
                      <a16:creationId xmlns:a16="http://schemas.microsoft.com/office/drawing/2014/main" id="{A149E0AB-2F0F-0F1D-52D7-D3363EAD98B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18238" y="1777697"/>
                  <a:ext cx="1620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92" name="Ink 1091">
                  <a:extLst>
                    <a:ext uri="{FF2B5EF4-FFF2-40B4-BE49-F238E27FC236}">
                      <a16:creationId xmlns:a16="http://schemas.microsoft.com/office/drawing/2014/main" id="{C93FC48F-9C99-601B-17CF-0479BD693F2A}"/>
                    </a:ext>
                  </a:extLst>
                </p14:cNvPr>
                <p14:cNvContentPartPr/>
                <p14:nvPr/>
              </p14:nvContentPartPr>
              <p14:xfrm>
                <a:off x="10928838" y="1704977"/>
                <a:ext cx="33840" cy="114480"/>
              </p14:xfrm>
            </p:contentPart>
          </mc:Choice>
          <mc:Fallback>
            <p:pic>
              <p:nvPicPr>
                <p:cNvPr id="1092" name="Ink 1091">
                  <a:extLst>
                    <a:ext uri="{FF2B5EF4-FFF2-40B4-BE49-F238E27FC236}">
                      <a16:creationId xmlns:a16="http://schemas.microsoft.com/office/drawing/2014/main" id="{C93FC48F-9C99-601B-17CF-0479BD693F2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910838" y="1687337"/>
                  <a:ext cx="69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93" name="Ink 1092">
                  <a:extLst>
                    <a:ext uri="{FF2B5EF4-FFF2-40B4-BE49-F238E27FC236}">
                      <a16:creationId xmlns:a16="http://schemas.microsoft.com/office/drawing/2014/main" id="{85537450-4C32-F02D-A9D3-85A96B0D6D04}"/>
                    </a:ext>
                  </a:extLst>
                </p14:cNvPr>
                <p14:cNvContentPartPr/>
                <p14:nvPr/>
              </p14:nvContentPartPr>
              <p14:xfrm>
                <a:off x="10988958" y="1690937"/>
                <a:ext cx="63720" cy="236160"/>
              </p14:xfrm>
            </p:contentPart>
          </mc:Choice>
          <mc:Fallback>
            <p:pic>
              <p:nvPicPr>
                <p:cNvPr id="1093" name="Ink 1092">
                  <a:extLst>
                    <a:ext uri="{FF2B5EF4-FFF2-40B4-BE49-F238E27FC236}">
                      <a16:creationId xmlns:a16="http://schemas.microsoft.com/office/drawing/2014/main" id="{85537450-4C32-F02D-A9D3-85A96B0D6D0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971318" y="1673297"/>
                  <a:ext cx="993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94" name="Ink 1093">
                  <a:extLst>
                    <a:ext uri="{FF2B5EF4-FFF2-40B4-BE49-F238E27FC236}">
                      <a16:creationId xmlns:a16="http://schemas.microsoft.com/office/drawing/2014/main" id="{25782F4F-889D-E110-6754-2270C9AAB5AE}"/>
                    </a:ext>
                  </a:extLst>
                </p14:cNvPr>
                <p14:cNvContentPartPr/>
                <p14:nvPr/>
              </p14:nvContentPartPr>
              <p14:xfrm>
                <a:off x="11085078" y="1787777"/>
                <a:ext cx="94680" cy="167040"/>
              </p14:xfrm>
            </p:contentPart>
          </mc:Choice>
          <mc:Fallback>
            <p:pic>
              <p:nvPicPr>
                <p:cNvPr id="1094" name="Ink 1093">
                  <a:extLst>
                    <a:ext uri="{FF2B5EF4-FFF2-40B4-BE49-F238E27FC236}">
                      <a16:creationId xmlns:a16="http://schemas.microsoft.com/office/drawing/2014/main" id="{25782F4F-889D-E110-6754-2270C9AAB5A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067078" y="1770137"/>
                  <a:ext cx="130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96" name="Ink 1095">
                  <a:extLst>
                    <a:ext uri="{FF2B5EF4-FFF2-40B4-BE49-F238E27FC236}">
                      <a16:creationId xmlns:a16="http://schemas.microsoft.com/office/drawing/2014/main" id="{F44E6E22-DA73-B59A-582A-F7517C8C0F5D}"/>
                    </a:ext>
                  </a:extLst>
                </p14:cNvPr>
                <p14:cNvContentPartPr/>
                <p14:nvPr/>
              </p14:nvContentPartPr>
              <p14:xfrm>
                <a:off x="8893398" y="614537"/>
                <a:ext cx="3172320" cy="2138760"/>
              </p14:xfrm>
            </p:contentPart>
          </mc:Choice>
          <mc:Fallback>
            <p:pic>
              <p:nvPicPr>
                <p:cNvPr id="1096" name="Ink 1095">
                  <a:extLst>
                    <a:ext uri="{FF2B5EF4-FFF2-40B4-BE49-F238E27FC236}">
                      <a16:creationId xmlns:a16="http://schemas.microsoft.com/office/drawing/2014/main" id="{F44E6E22-DA73-B59A-582A-F7517C8C0F5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875398" y="596537"/>
                  <a:ext cx="3207960" cy="2174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6518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/>
              <p:nvPr/>
            </p:nvSpPr>
            <p:spPr>
              <a:xfrm>
                <a:off x="0" y="184345"/>
                <a:ext cx="4731486" cy="12395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𝐠</m:t>
                      </m:r>
                      <m:d>
                        <m:d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𝒕</m:t>
                          </m:r>
                        </m:e>
                      </m:d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𝒕</m:t>
                                  </m:r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4345"/>
                <a:ext cx="4731486" cy="1239506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3940CB-9E2B-12C7-8058-8B5E2E4CB4D9}"/>
                  </a:ext>
                </a:extLst>
              </p14:cNvPr>
              <p14:cNvContentPartPr/>
              <p14:nvPr/>
            </p14:nvContentPartPr>
            <p14:xfrm>
              <a:off x="4793400" y="359640"/>
              <a:ext cx="2423520" cy="527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3940CB-9E2B-12C7-8058-8B5E2E4CB4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4040" y="350280"/>
                <a:ext cx="2442240" cy="54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115D04F-0DEA-9E38-7814-91B55B6E61F0}"/>
              </a:ext>
            </a:extLst>
          </p:cNvPr>
          <p:cNvGrpSpPr/>
          <p:nvPr/>
        </p:nvGrpSpPr>
        <p:grpSpPr>
          <a:xfrm>
            <a:off x="7166934" y="103306"/>
            <a:ext cx="367560" cy="261000"/>
            <a:chOff x="7166934" y="103306"/>
            <a:chExt cx="367560" cy="26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0742147-D9B3-75AE-9723-1047845B80CC}"/>
                    </a:ext>
                  </a:extLst>
                </p14:cNvPr>
                <p14:cNvContentPartPr/>
                <p14:nvPr/>
              </p14:nvContentPartPr>
              <p14:xfrm>
                <a:off x="7166934" y="241186"/>
                <a:ext cx="128880" cy="31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0742147-D9B3-75AE-9723-1047845B80C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49294" y="223186"/>
                  <a:ext cx="164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05EEE66-CB6E-6629-3A0B-9FAAF0AAD39A}"/>
                    </a:ext>
                  </a:extLst>
                </p14:cNvPr>
                <p14:cNvContentPartPr/>
                <p14:nvPr/>
              </p14:nvContentPartPr>
              <p14:xfrm>
                <a:off x="7344054" y="103306"/>
                <a:ext cx="190440" cy="261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05EEE66-CB6E-6629-3A0B-9FAAF0AAD39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26054" y="85666"/>
                  <a:ext cx="22608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B6E7E0C-7CE6-3302-F7E3-522CE4D0B65B}"/>
              </a:ext>
            </a:extLst>
          </p:cNvPr>
          <p:cNvGrpSpPr/>
          <p:nvPr/>
        </p:nvGrpSpPr>
        <p:grpSpPr>
          <a:xfrm>
            <a:off x="676494" y="1312546"/>
            <a:ext cx="9827280" cy="3662640"/>
            <a:chOff x="676494" y="1312546"/>
            <a:chExt cx="9827280" cy="366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F236420-798D-AADB-89EF-C2ED835D1CFA}"/>
                    </a:ext>
                  </a:extLst>
                </p14:cNvPr>
                <p14:cNvContentPartPr/>
                <p14:nvPr/>
              </p14:nvContentPartPr>
              <p14:xfrm>
                <a:off x="676494" y="2541586"/>
                <a:ext cx="428400" cy="812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F236420-798D-AADB-89EF-C2ED835D1C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8854" y="2523586"/>
                  <a:ext cx="464040" cy="84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41C1739-C2DB-10BE-8A83-AEED434FA516}"/>
                    </a:ext>
                  </a:extLst>
                </p14:cNvPr>
                <p14:cNvContentPartPr/>
                <p14:nvPr/>
              </p14:nvContentPartPr>
              <p14:xfrm>
                <a:off x="921294" y="2158186"/>
                <a:ext cx="71280" cy="330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41C1739-C2DB-10BE-8A83-AEED434FA51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3654" y="2140546"/>
                  <a:ext cx="1069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A58CDA4-7DC1-0737-934F-B9C459F52C2B}"/>
                    </a:ext>
                  </a:extLst>
                </p14:cNvPr>
                <p14:cNvContentPartPr/>
                <p14:nvPr/>
              </p14:nvContentPartPr>
              <p14:xfrm>
                <a:off x="1132614" y="2244226"/>
                <a:ext cx="244440" cy="783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A58CDA4-7DC1-0737-934F-B9C459F52C2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14974" y="2226586"/>
                  <a:ext cx="280080" cy="81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70C7883-0864-FA09-16FB-87C1570F1E24}"/>
                    </a:ext>
                  </a:extLst>
                </p14:cNvPr>
                <p14:cNvContentPartPr/>
                <p14:nvPr/>
              </p14:nvContentPartPr>
              <p14:xfrm>
                <a:off x="1386414" y="2332066"/>
                <a:ext cx="213480" cy="590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70C7883-0864-FA09-16FB-87C1570F1E2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68414" y="2314066"/>
                  <a:ext cx="249120" cy="62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05073A5-0834-51FD-7C4D-1B8E1023FF96}"/>
                    </a:ext>
                  </a:extLst>
                </p14:cNvPr>
                <p14:cNvContentPartPr/>
                <p14:nvPr/>
              </p14:nvContentPartPr>
              <p14:xfrm>
                <a:off x="1401534" y="2585146"/>
                <a:ext cx="244800" cy="78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05073A5-0834-51FD-7C4D-1B8E1023FF9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83534" y="2567146"/>
                  <a:ext cx="280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7017E81-8024-2843-D6CB-EDA83CC19977}"/>
                    </a:ext>
                  </a:extLst>
                </p14:cNvPr>
                <p14:cNvContentPartPr/>
                <p14:nvPr/>
              </p14:nvContentPartPr>
              <p14:xfrm>
                <a:off x="1501974" y="2221546"/>
                <a:ext cx="303120" cy="753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7017E81-8024-2843-D6CB-EDA83CC1997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84334" y="2203906"/>
                  <a:ext cx="338760" cy="78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DD907E5-9602-E6BE-34FE-5FBC5EB9B969}"/>
                    </a:ext>
                  </a:extLst>
                </p14:cNvPr>
                <p14:cNvContentPartPr/>
                <p14:nvPr/>
              </p14:nvContentPartPr>
              <p14:xfrm>
                <a:off x="1931814" y="2481826"/>
                <a:ext cx="207720" cy="26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DD907E5-9602-E6BE-34FE-5FBC5EB9B96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14174" y="2464186"/>
                  <a:ext cx="243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D32D4DA-A19C-17DA-014E-A2A8E65F6A23}"/>
                    </a:ext>
                  </a:extLst>
                </p14:cNvPr>
                <p14:cNvContentPartPr/>
                <p14:nvPr/>
              </p14:nvContentPartPr>
              <p14:xfrm>
                <a:off x="1985814" y="2652826"/>
                <a:ext cx="153720" cy="10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D32D4DA-A19C-17DA-014E-A2A8E65F6A2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68174" y="2635186"/>
                  <a:ext cx="189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7DA8F3A-88FF-BE4D-FCE2-129AC3BBCCCB}"/>
                    </a:ext>
                  </a:extLst>
                </p14:cNvPr>
                <p14:cNvContentPartPr/>
                <p14:nvPr/>
              </p14:nvContentPartPr>
              <p14:xfrm>
                <a:off x="2441574" y="2281666"/>
                <a:ext cx="52560" cy="508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7DA8F3A-88FF-BE4D-FCE2-129AC3BBCCC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23574" y="2263666"/>
                  <a:ext cx="8820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4F573F2-8606-16A5-AF19-BB19D3D6D23C}"/>
                    </a:ext>
                  </a:extLst>
                </p14:cNvPr>
                <p14:cNvContentPartPr/>
                <p14:nvPr/>
              </p14:nvContentPartPr>
              <p14:xfrm>
                <a:off x="2609694" y="2329186"/>
                <a:ext cx="115920" cy="241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4F573F2-8606-16A5-AF19-BB19D3D6D23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92054" y="2311546"/>
                  <a:ext cx="1515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A682106-127C-6F7F-9BA7-7DB1DDAD75BF}"/>
                    </a:ext>
                  </a:extLst>
                </p14:cNvPr>
                <p14:cNvContentPartPr/>
                <p14:nvPr/>
              </p14:nvContentPartPr>
              <p14:xfrm>
                <a:off x="2715534" y="2329186"/>
                <a:ext cx="79560" cy="507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A682106-127C-6F7F-9BA7-7DB1DDAD75B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97534" y="2311546"/>
                  <a:ext cx="11520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6D9B5CF-A6EC-6732-6061-C53B65A39B7D}"/>
                    </a:ext>
                  </a:extLst>
                </p14:cNvPr>
                <p14:cNvContentPartPr/>
                <p14:nvPr/>
              </p14:nvContentPartPr>
              <p14:xfrm>
                <a:off x="2954934" y="2303986"/>
                <a:ext cx="185760" cy="540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6D9B5CF-A6EC-6732-6061-C53B65A39B7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36934" y="2286346"/>
                  <a:ext cx="22140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233BA2A-6B34-C1BA-458C-C7962F4705FA}"/>
                    </a:ext>
                  </a:extLst>
                </p14:cNvPr>
                <p14:cNvContentPartPr/>
                <p14:nvPr/>
              </p14:nvContentPartPr>
              <p14:xfrm>
                <a:off x="3114054" y="2388946"/>
                <a:ext cx="302760" cy="358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233BA2A-6B34-C1BA-458C-C7962F4705F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96054" y="2371306"/>
                  <a:ext cx="3384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C9348B8-D3D7-DCE1-4015-BC8B4070F82C}"/>
                    </a:ext>
                  </a:extLst>
                </p14:cNvPr>
                <p14:cNvContentPartPr/>
                <p14:nvPr/>
              </p14:nvContentPartPr>
              <p14:xfrm>
                <a:off x="3472614" y="2307946"/>
                <a:ext cx="184680" cy="363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C9348B8-D3D7-DCE1-4015-BC8B4070F82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54974" y="2290306"/>
                  <a:ext cx="2203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CEA02DE-6260-54CB-AFD0-8B850B6D2A25}"/>
                    </a:ext>
                  </a:extLst>
                </p14:cNvPr>
                <p14:cNvContentPartPr/>
                <p14:nvPr/>
              </p14:nvContentPartPr>
              <p14:xfrm>
                <a:off x="3439854" y="2453746"/>
                <a:ext cx="262800" cy="7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CEA02DE-6260-54CB-AFD0-8B850B6D2A2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421854" y="2435746"/>
                  <a:ext cx="298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D87B989-68E6-4E0B-2EB4-14A4299FB37C}"/>
                    </a:ext>
                  </a:extLst>
                </p14:cNvPr>
                <p14:cNvContentPartPr/>
                <p14:nvPr/>
              </p14:nvContentPartPr>
              <p14:xfrm>
                <a:off x="3803094" y="2483986"/>
                <a:ext cx="190800" cy="39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D87B989-68E6-4E0B-2EB4-14A4299FB37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85454" y="2465986"/>
                  <a:ext cx="226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AB7FF20-8DFD-9F10-C524-D180A0ACD350}"/>
                    </a:ext>
                  </a:extLst>
                </p14:cNvPr>
                <p14:cNvContentPartPr/>
                <p14:nvPr/>
              </p14:nvContentPartPr>
              <p14:xfrm>
                <a:off x="3976974" y="2292826"/>
                <a:ext cx="337680" cy="325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AB7FF20-8DFD-9F10-C524-D180A0ACD35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958974" y="2275186"/>
                  <a:ext cx="3733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09BBFD1-95F0-BAD9-2954-2CA16B7A0BB6}"/>
                    </a:ext>
                  </a:extLst>
                </p14:cNvPr>
                <p14:cNvContentPartPr/>
                <p14:nvPr/>
              </p14:nvContentPartPr>
              <p14:xfrm>
                <a:off x="4249494" y="2139826"/>
                <a:ext cx="240120" cy="534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09BBFD1-95F0-BAD9-2954-2CA16B7A0BB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231494" y="2121826"/>
                  <a:ext cx="27576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E8A62E4-28B8-BAAC-5C01-238FE29DD675}"/>
                    </a:ext>
                  </a:extLst>
                </p14:cNvPr>
                <p14:cNvContentPartPr/>
                <p14:nvPr/>
              </p14:nvContentPartPr>
              <p14:xfrm>
                <a:off x="4432374" y="1970266"/>
                <a:ext cx="200160" cy="44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E8A62E4-28B8-BAAC-5C01-238FE29DD67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14374" y="1952626"/>
                  <a:ext cx="235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B1CB562-193A-9FC1-8D3E-D80C5A70D095}"/>
                    </a:ext>
                  </a:extLst>
                </p14:cNvPr>
                <p14:cNvContentPartPr/>
                <p14:nvPr/>
              </p14:nvContentPartPr>
              <p14:xfrm>
                <a:off x="4591134" y="1802146"/>
                <a:ext cx="290520" cy="311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B1CB562-193A-9FC1-8D3E-D80C5A70D09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73494" y="1784146"/>
                  <a:ext cx="3261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3D379FB-A838-06AF-6009-E8E229BBB953}"/>
                    </a:ext>
                  </a:extLst>
                </p14:cNvPr>
                <p14:cNvContentPartPr/>
                <p14:nvPr/>
              </p14:nvContentPartPr>
              <p14:xfrm>
                <a:off x="5134374" y="1948306"/>
                <a:ext cx="180000" cy="633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3D379FB-A838-06AF-6009-E8E229BBB95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16374" y="1930306"/>
                  <a:ext cx="215640" cy="66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90819D3-83D4-0142-9EC9-5E6214FB3827}"/>
                    </a:ext>
                  </a:extLst>
                </p14:cNvPr>
                <p14:cNvContentPartPr/>
                <p14:nvPr/>
              </p14:nvContentPartPr>
              <p14:xfrm>
                <a:off x="5288094" y="2084026"/>
                <a:ext cx="343800" cy="354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90819D3-83D4-0142-9EC9-5E6214FB382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270094" y="2066026"/>
                  <a:ext cx="37944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9507BBB-C312-4240-5D44-7C8F0AF7808B}"/>
                    </a:ext>
                  </a:extLst>
                </p14:cNvPr>
                <p14:cNvContentPartPr/>
                <p14:nvPr/>
              </p14:nvContentPartPr>
              <p14:xfrm>
                <a:off x="5674014" y="1927426"/>
                <a:ext cx="164880" cy="488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9507BBB-C312-4240-5D44-7C8F0AF7808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56374" y="1909426"/>
                  <a:ext cx="20052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30E41AE-36DD-F0B6-2404-BC45E1730A80}"/>
                    </a:ext>
                  </a:extLst>
                </p14:cNvPr>
                <p14:cNvContentPartPr/>
                <p14:nvPr/>
              </p14:nvContentPartPr>
              <p14:xfrm>
                <a:off x="5650254" y="2121826"/>
                <a:ext cx="289440" cy="63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30E41AE-36DD-F0B6-2404-BC45E1730A8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32254" y="2104186"/>
                  <a:ext cx="325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FBAE417-4C06-10FE-4CD4-553285049A8F}"/>
                    </a:ext>
                  </a:extLst>
                </p14:cNvPr>
                <p14:cNvContentPartPr/>
                <p14:nvPr/>
              </p14:nvContentPartPr>
              <p14:xfrm>
                <a:off x="5765814" y="1825546"/>
                <a:ext cx="324720" cy="721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FBAE417-4C06-10FE-4CD4-553285049A8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747814" y="1807906"/>
                  <a:ext cx="360360" cy="75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7B7B9CF-6ABB-9A62-54B2-979FAF5DAA00}"/>
                    </a:ext>
                  </a:extLst>
                </p14:cNvPr>
                <p14:cNvContentPartPr/>
                <p14:nvPr/>
              </p14:nvContentPartPr>
              <p14:xfrm>
                <a:off x="6376734" y="2131906"/>
                <a:ext cx="250560" cy="5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7B7B9CF-6ABB-9A62-54B2-979FAF5DAA0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58734" y="2114266"/>
                  <a:ext cx="286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67FDB08-2089-7CFA-4ACF-CA6BBDC67C69}"/>
                    </a:ext>
                  </a:extLst>
                </p14:cNvPr>
                <p14:cNvContentPartPr/>
                <p14:nvPr/>
              </p14:nvContentPartPr>
              <p14:xfrm>
                <a:off x="6495894" y="2325946"/>
                <a:ext cx="183240" cy="8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67FDB08-2089-7CFA-4ACF-CA6BBDC67C6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78254" y="2308306"/>
                  <a:ext cx="218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6D401D1-5DCE-32F3-5FD5-495ACBEBB652}"/>
                    </a:ext>
                  </a:extLst>
                </p14:cNvPr>
                <p14:cNvContentPartPr/>
                <p14:nvPr/>
              </p14:nvContentPartPr>
              <p14:xfrm>
                <a:off x="6976854" y="1951186"/>
                <a:ext cx="370800" cy="430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6D401D1-5DCE-32F3-5FD5-495ACBEBB65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59214" y="1933546"/>
                  <a:ext cx="40644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ABAA996-EEF8-5563-8CF1-BA633A067145}"/>
                    </a:ext>
                  </a:extLst>
                </p14:cNvPr>
                <p14:cNvContentPartPr/>
                <p14:nvPr/>
              </p14:nvContentPartPr>
              <p14:xfrm>
                <a:off x="7311294" y="1924906"/>
                <a:ext cx="329760" cy="446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ABAA996-EEF8-5563-8CF1-BA633A06714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93654" y="1907266"/>
                  <a:ext cx="36540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2801352-2BCE-54BD-A429-A2F574FB0C7A}"/>
                    </a:ext>
                  </a:extLst>
                </p14:cNvPr>
                <p14:cNvContentPartPr/>
                <p14:nvPr/>
              </p14:nvContentPartPr>
              <p14:xfrm>
                <a:off x="7778574" y="1860826"/>
                <a:ext cx="177840" cy="437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2801352-2BCE-54BD-A429-A2F574FB0C7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760934" y="1843186"/>
                  <a:ext cx="21348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911FB1B-4043-4907-7386-33BB8AC0F1BD}"/>
                    </a:ext>
                  </a:extLst>
                </p14:cNvPr>
                <p14:cNvContentPartPr/>
                <p14:nvPr/>
              </p14:nvContentPartPr>
              <p14:xfrm>
                <a:off x="7750494" y="2031826"/>
                <a:ext cx="216720" cy="126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911FB1B-4043-4907-7386-33BB8AC0F1B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732854" y="2013826"/>
                  <a:ext cx="252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BDD0F98-2E73-2841-E0E7-7EF96816357C}"/>
                    </a:ext>
                  </a:extLst>
                </p14:cNvPr>
                <p14:cNvContentPartPr/>
                <p14:nvPr/>
              </p14:nvContentPartPr>
              <p14:xfrm>
                <a:off x="8216334" y="1757506"/>
                <a:ext cx="106200" cy="587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BDD0F98-2E73-2841-E0E7-7EF96816357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198334" y="1739866"/>
                  <a:ext cx="14184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95075D5-4BA9-0283-F5EB-2AEBA6CCC87D}"/>
                    </a:ext>
                  </a:extLst>
                </p14:cNvPr>
                <p14:cNvContentPartPr/>
                <p14:nvPr/>
              </p14:nvContentPartPr>
              <p14:xfrm>
                <a:off x="8363214" y="1892866"/>
                <a:ext cx="303120" cy="358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95075D5-4BA9-0283-F5EB-2AEBA6CCC87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345214" y="1875226"/>
                  <a:ext cx="3387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1BD7FD8-0F5C-A23B-1856-EB2510F1BEF5}"/>
                    </a:ext>
                  </a:extLst>
                </p14:cNvPr>
                <p14:cNvContentPartPr/>
                <p14:nvPr/>
              </p14:nvContentPartPr>
              <p14:xfrm>
                <a:off x="8729334" y="1837786"/>
                <a:ext cx="149760" cy="385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1BD7FD8-0F5C-A23B-1856-EB2510F1BEF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711694" y="1819786"/>
                  <a:ext cx="1854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A9406AB-6BAC-D395-9658-595C88F069C2}"/>
                    </a:ext>
                  </a:extLst>
                </p14:cNvPr>
                <p14:cNvContentPartPr/>
                <p14:nvPr/>
              </p14:nvContentPartPr>
              <p14:xfrm>
                <a:off x="8727894" y="2017066"/>
                <a:ext cx="201600" cy="41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A9406AB-6BAC-D395-9658-595C88F069C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710254" y="1999066"/>
                  <a:ext cx="237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9BC41CC-B3CE-E876-0D58-7AD871944C72}"/>
                    </a:ext>
                  </a:extLst>
                </p14:cNvPr>
                <p14:cNvContentPartPr/>
                <p14:nvPr/>
              </p14:nvContentPartPr>
              <p14:xfrm>
                <a:off x="9005814" y="2062066"/>
                <a:ext cx="138600" cy="26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9BC41CC-B3CE-E876-0D58-7AD871944C7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988174" y="2044426"/>
                  <a:ext cx="174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1DC1A94-D8BB-72F4-4788-93F6202B65B9}"/>
                    </a:ext>
                  </a:extLst>
                </p14:cNvPr>
                <p14:cNvContentPartPr/>
                <p14:nvPr/>
              </p14:nvContentPartPr>
              <p14:xfrm>
                <a:off x="9225054" y="1830226"/>
                <a:ext cx="263160" cy="385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1DC1A94-D8BB-72F4-4788-93F6202B65B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207414" y="1812586"/>
                  <a:ext cx="29880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2707F0D-9E14-EE53-494B-67E4BADA245A}"/>
                    </a:ext>
                  </a:extLst>
                </p14:cNvPr>
                <p14:cNvContentPartPr/>
                <p14:nvPr/>
              </p14:nvContentPartPr>
              <p14:xfrm>
                <a:off x="9414414" y="1646626"/>
                <a:ext cx="237240" cy="605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2707F0D-9E14-EE53-494B-67E4BADA245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396414" y="1628626"/>
                  <a:ext cx="27288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6921B25-F266-9A15-10EB-AA4C2CDC1C86}"/>
                    </a:ext>
                  </a:extLst>
                </p14:cNvPr>
                <p14:cNvContentPartPr/>
                <p14:nvPr/>
              </p14:nvContentPartPr>
              <p14:xfrm>
                <a:off x="9498654" y="1572106"/>
                <a:ext cx="147960" cy="22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6921B25-F266-9A15-10EB-AA4C2CDC1C8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480654" y="1554106"/>
                  <a:ext cx="183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0980E09-9A45-75E7-7099-3BFA0709EF75}"/>
                    </a:ext>
                  </a:extLst>
                </p14:cNvPr>
                <p14:cNvContentPartPr/>
                <p14:nvPr/>
              </p14:nvContentPartPr>
              <p14:xfrm>
                <a:off x="9692694" y="1312546"/>
                <a:ext cx="233280" cy="354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0980E09-9A45-75E7-7099-3BFA0709EF7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675054" y="1294546"/>
                  <a:ext cx="2689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08B6788-81F2-3D4A-DC16-782FE2DB981D}"/>
                    </a:ext>
                  </a:extLst>
                </p14:cNvPr>
                <p14:cNvContentPartPr/>
                <p14:nvPr/>
              </p14:nvContentPartPr>
              <p14:xfrm>
                <a:off x="6660054" y="3630586"/>
                <a:ext cx="265680" cy="406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08B6788-81F2-3D4A-DC16-782FE2DB981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42054" y="3612946"/>
                  <a:ext cx="301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8A1A8B7-3CCE-47D6-7A74-C11E3F1CC1B2}"/>
                    </a:ext>
                  </a:extLst>
                </p14:cNvPr>
                <p14:cNvContentPartPr/>
                <p14:nvPr/>
              </p14:nvContentPartPr>
              <p14:xfrm>
                <a:off x="6709014" y="3863146"/>
                <a:ext cx="229680" cy="19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8A1A8B7-3CCE-47D6-7A74-C11E3F1CC1B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691014" y="3845506"/>
                  <a:ext cx="265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D28BF75-591C-68EB-AE7F-FBAEE9D8E57A}"/>
                    </a:ext>
                  </a:extLst>
                </p14:cNvPr>
                <p14:cNvContentPartPr/>
                <p14:nvPr/>
              </p14:nvContentPartPr>
              <p14:xfrm>
                <a:off x="7530534" y="3141706"/>
                <a:ext cx="527040" cy="495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D28BF75-591C-68EB-AE7F-FBAEE9D8E57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512534" y="3124066"/>
                  <a:ext cx="56268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FD4069B-B046-2306-B7CF-5C5F2DE6C457}"/>
                    </a:ext>
                  </a:extLst>
                </p14:cNvPr>
                <p14:cNvContentPartPr/>
                <p14:nvPr/>
              </p14:nvContentPartPr>
              <p14:xfrm>
                <a:off x="8024814" y="3083386"/>
                <a:ext cx="328320" cy="548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FD4069B-B046-2306-B7CF-5C5F2DE6C45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07174" y="3065386"/>
                  <a:ext cx="36396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D16C9D7-07E1-60A5-1EA8-1307FC34964A}"/>
                    </a:ext>
                  </a:extLst>
                </p14:cNvPr>
                <p14:cNvContentPartPr/>
                <p14:nvPr/>
              </p14:nvContentPartPr>
              <p14:xfrm>
                <a:off x="8481294" y="2963146"/>
                <a:ext cx="212760" cy="589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D16C9D7-07E1-60A5-1EA8-1307FC34964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63294" y="2945146"/>
                  <a:ext cx="24840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70A7443-7A86-8D86-567A-0B418E04456F}"/>
                    </a:ext>
                  </a:extLst>
                </p14:cNvPr>
                <p14:cNvContentPartPr/>
                <p14:nvPr/>
              </p14:nvContentPartPr>
              <p14:xfrm>
                <a:off x="8467254" y="3162586"/>
                <a:ext cx="301320" cy="882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70A7443-7A86-8D86-567A-0B418E04456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449614" y="3144586"/>
                  <a:ext cx="336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8E66A37-68D4-DC74-21C0-5D8F6E774799}"/>
                    </a:ext>
                  </a:extLst>
                </p14:cNvPr>
                <p14:cNvContentPartPr/>
                <p14:nvPr/>
              </p14:nvContentPartPr>
              <p14:xfrm>
                <a:off x="7337934" y="3401266"/>
                <a:ext cx="2377800" cy="468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8E66A37-68D4-DC74-21C0-5D8F6E77479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320294" y="3383626"/>
                  <a:ext cx="241344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A4DAE50-C52F-C5A3-BEB2-B0B9D187211B}"/>
                    </a:ext>
                  </a:extLst>
                </p14:cNvPr>
                <p14:cNvContentPartPr/>
                <p14:nvPr/>
              </p14:nvContentPartPr>
              <p14:xfrm>
                <a:off x="7816374" y="3972586"/>
                <a:ext cx="210960" cy="737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A4DAE50-C52F-C5A3-BEB2-B0B9D187211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98374" y="3954586"/>
                  <a:ext cx="246600" cy="77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0CBF0CA-24E6-0B0D-AA88-D9E974D81613}"/>
                    </a:ext>
                  </a:extLst>
                </p14:cNvPr>
                <p14:cNvContentPartPr/>
                <p14:nvPr/>
              </p14:nvContentPartPr>
              <p14:xfrm>
                <a:off x="7972614" y="4188946"/>
                <a:ext cx="329400" cy="3967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0CBF0CA-24E6-0B0D-AA88-D9E974D8161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954614" y="4171306"/>
                  <a:ext cx="36504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ACDA5EB-E843-DBCE-9324-DDFBC81D237E}"/>
                    </a:ext>
                  </a:extLst>
                </p14:cNvPr>
                <p14:cNvContentPartPr/>
                <p14:nvPr/>
              </p14:nvContentPartPr>
              <p14:xfrm>
                <a:off x="8300934" y="4087066"/>
                <a:ext cx="180720" cy="393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ACDA5EB-E843-DBCE-9324-DDFBC81D237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283294" y="4069426"/>
                  <a:ext cx="2163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4C6A7CA-667C-55A7-5288-4D0CE60381E5}"/>
                    </a:ext>
                  </a:extLst>
                </p14:cNvPr>
                <p14:cNvContentPartPr/>
                <p14:nvPr/>
              </p14:nvContentPartPr>
              <p14:xfrm>
                <a:off x="8237934" y="4186786"/>
                <a:ext cx="265680" cy="110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4C6A7CA-667C-55A7-5288-4D0CE60381E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19934" y="4169146"/>
                  <a:ext cx="301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FABC233-D4D4-4D2E-28C4-AF6CF78C30B5}"/>
                    </a:ext>
                  </a:extLst>
                </p14:cNvPr>
                <p14:cNvContentPartPr/>
                <p14:nvPr/>
              </p14:nvContentPartPr>
              <p14:xfrm>
                <a:off x="8598654" y="4179946"/>
                <a:ext cx="217080" cy="522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FABC233-D4D4-4D2E-28C4-AF6CF78C30B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581014" y="4161946"/>
                  <a:ext cx="2527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6DB7430-913A-68AF-E069-0E79E6F78BDD}"/>
                    </a:ext>
                  </a:extLst>
                </p14:cNvPr>
                <p14:cNvContentPartPr/>
                <p14:nvPr/>
              </p14:nvContentPartPr>
              <p14:xfrm>
                <a:off x="8800974" y="3900946"/>
                <a:ext cx="386280" cy="4712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6DB7430-913A-68AF-E069-0E79E6F78BD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783334" y="3882946"/>
                  <a:ext cx="42192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A52775C-9C61-AC36-795D-75E9BF6A9885}"/>
                    </a:ext>
                  </a:extLst>
                </p14:cNvPr>
                <p14:cNvContentPartPr/>
                <p14:nvPr/>
              </p14:nvContentPartPr>
              <p14:xfrm>
                <a:off x="9104454" y="3808426"/>
                <a:ext cx="195840" cy="562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A52775C-9C61-AC36-795D-75E9BF6A988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086814" y="3790786"/>
                  <a:ext cx="23148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BCBC5BA-F003-91B5-4C4A-2370E2A88F0E}"/>
                    </a:ext>
                  </a:extLst>
                </p14:cNvPr>
                <p14:cNvContentPartPr/>
                <p14:nvPr/>
              </p14:nvContentPartPr>
              <p14:xfrm>
                <a:off x="9288774" y="3630586"/>
                <a:ext cx="199080" cy="289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BCBC5BA-F003-91B5-4C4A-2370E2A88F0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271134" y="3612586"/>
                  <a:ext cx="2347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19B7255-8080-7053-FE6B-0C067EDA13DE}"/>
                    </a:ext>
                  </a:extLst>
                </p14:cNvPr>
                <p14:cNvContentPartPr/>
                <p14:nvPr/>
              </p14:nvContentPartPr>
              <p14:xfrm>
                <a:off x="6968214" y="2510626"/>
                <a:ext cx="3535560" cy="2464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19B7255-8080-7053-FE6B-0C067EDA13D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950574" y="2492986"/>
                  <a:ext cx="3571200" cy="2500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2998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/>
              <p:nvPr/>
            </p:nvSpPr>
            <p:spPr>
              <a:xfrm>
                <a:off x="0" y="923330"/>
                <a:ext cx="4731486" cy="7755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3330"/>
                <a:ext cx="4731486" cy="775533"/>
              </a:xfrm>
              <a:prstGeom prst="rect">
                <a:avLst/>
              </a:prstGeom>
              <a:blipFill>
                <a:blip r:embed="rId2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1A5880C-3830-AECD-A3F8-B472EDCE6710}"/>
              </a:ext>
            </a:extLst>
          </p:cNvPr>
          <p:cNvSpPr txBox="1"/>
          <p:nvPr/>
        </p:nvSpPr>
        <p:spPr>
          <a:xfrm>
            <a:off x="1300716" y="0"/>
            <a:ext cx="9590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Chain Rule and Product Rule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3027FB-D03B-4E4F-2680-695143A09EED}"/>
                  </a:ext>
                </a:extLst>
              </p14:cNvPr>
              <p14:cNvContentPartPr/>
              <p14:nvPr/>
            </p14:nvContentPartPr>
            <p14:xfrm>
              <a:off x="4618800" y="1226160"/>
              <a:ext cx="240120" cy="151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3027FB-D03B-4E4F-2680-695143A09E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9440" y="1216800"/>
                <a:ext cx="25884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8DA9D5E6-308F-4960-C40B-E2EA62327582}"/>
              </a:ext>
            </a:extLst>
          </p:cNvPr>
          <p:cNvGrpSpPr/>
          <p:nvPr/>
        </p:nvGrpSpPr>
        <p:grpSpPr>
          <a:xfrm>
            <a:off x="5127078" y="863657"/>
            <a:ext cx="2214000" cy="808920"/>
            <a:chOff x="5127078" y="863657"/>
            <a:chExt cx="2214000" cy="80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914F829-9BF4-F555-9E34-8F158E03BACA}"/>
                    </a:ext>
                  </a:extLst>
                </p14:cNvPr>
                <p14:cNvContentPartPr/>
                <p14:nvPr/>
              </p14:nvContentPartPr>
              <p14:xfrm>
                <a:off x="5185758" y="1181177"/>
                <a:ext cx="156960" cy="401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914F829-9BF4-F555-9E34-8F158E03BAC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68118" y="1163177"/>
                  <a:ext cx="19260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AE8B173-434E-D0E0-9893-A0ECC1D868F5}"/>
                    </a:ext>
                  </a:extLst>
                </p14:cNvPr>
                <p14:cNvContentPartPr/>
                <p14:nvPr/>
              </p14:nvContentPartPr>
              <p14:xfrm>
                <a:off x="5127078" y="1196297"/>
                <a:ext cx="264240" cy="377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AE8B173-434E-D0E0-9893-A0ECC1D868F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09438" y="1178657"/>
                  <a:ext cx="29988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FC08BA7-5674-B734-E275-5A0A124297B1}"/>
                    </a:ext>
                  </a:extLst>
                </p14:cNvPr>
                <p14:cNvContentPartPr/>
                <p14:nvPr/>
              </p14:nvContentPartPr>
              <p14:xfrm>
                <a:off x="5357478" y="1029617"/>
                <a:ext cx="219600" cy="252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FC08BA7-5674-B734-E275-5A0A124297B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39478" y="1011617"/>
                  <a:ext cx="2552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073EA62-ABD4-8DFC-A589-55F6E485CF6B}"/>
                    </a:ext>
                  </a:extLst>
                </p14:cNvPr>
                <p14:cNvContentPartPr/>
                <p14:nvPr/>
              </p14:nvContentPartPr>
              <p14:xfrm>
                <a:off x="5718918" y="1046897"/>
                <a:ext cx="98640" cy="625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073EA62-ABD4-8DFC-A589-55F6E485CF6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01278" y="1028897"/>
                  <a:ext cx="134280" cy="6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55155BF-52BE-721B-E1A7-B2C773D9AC21}"/>
                    </a:ext>
                  </a:extLst>
                </p14:cNvPr>
                <p14:cNvContentPartPr/>
                <p14:nvPr/>
              </p14:nvContentPartPr>
              <p14:xfrm>
                <a:off x="5900358" y="1166057"/>
                <a:ext cx="85320" cy="401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55155BF-52BE-721B-E1A7-B2C773D9AC2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82358" y="1148057"/>
                  <a:ext cx="1209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83F2CFD-2595-A521-BF4E-FCADD570A355}"/>
                    </a:ext>
                  </a:extLst>
                </p14:cNvPr>
                <p14:cNvContentPartPr/>
                <p14:nvPr/>
              </p14:nvContentPartPr>
              <p14:xfrm>
                <a:off x="6033198" y="1364417"/>
                <a:ext cx="277560" cy="19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83F2CFD-2595-A521-BF4E-FCADD570A35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15558" y="1346417"/>
                  <a:ext cx="313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175B7F5-7093-4905-53F9-EDB2DCF751D2}"/>
                    </a:ext>
                  </a:extLst>
                </p14:cNvPr>
                <p14:cNvContentPartPr/>
                <p14:nvPr/>
              </p14:nvContentPartPr>
              <p14:xfrm>
                <a:off x="6443598" y="1195577"/>
                <a:ext cx="58320" cy="276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175B7F5-7093-4905-53F9-EDB2DCF751D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25598" y="1177577"/>
                  <a:ext cx="939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9EFEE0B-0491-F85F-AC3C-60C22F3976B4}"/>
                    </a:ext>
                  </a:extLst>
                </p14:cNvPr>
                <p14:cNvContentPartPr/>
                <p14:nvPr/>
              </p14:nvContentPartPr>
              <p14:xfrm>
                <a:off x="6409398" y="1215377"/>
                <a:ext cx="201600" cy="266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9EFEE0B-0491-F85F-AC3C-60C22F3976B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91398" y="1197737"/>
                  <a:ext cx="2372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BD59E62-EF5B-CF8E-6A5B-6CEDDAF2FE94}"/>
                    </a:ext>
                  </a:extLst>
                </p14:cNvPr>
                <p14:cNvContentPartPr/>
                <p14:nvPr/>
              </p14:nvContentPartPr>
              <p14:xfrm>
                <a:off x="6595158" y="1098377"/>
                <a:ext cx="151200" cy="184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BD59E62-EF5B-CF8E-6A5B-6CEDDAF2FE9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77518" y="1080377"/>
                  <a:ext cx="186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DFA84F9-AB87-8B42-4BCC-CBDB84CCE06A}"/>
                    </a:ext>
                  </a:extLst>
                </p14:cNvPr>
                <p14:cNvContentPartPr/>
                <p14:nvPr/>
              </p14:nvContentPartPr>
              <p14:xfrm>
                <a:off x="6797478" y="1040777"/>
                <a:ext cx="128520" cy="484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DFA84F9-AB87-8B42-4BCC-CBDB84CCE06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79478" y="1022777"/>
                  <a:ext cx="16416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741841D-FA99-B0FA-5204-84C3CF036EE5}"/>
                    </a:ext>
                  </a:extLst>
                </p14:cNvPr>
                <p14:cNvContentPartPr/>
                <p14:nvPr/>
              </p14:nvContentPartPr>
              <p14:xfrm>
                <a:off x="6923838" y="869777"/>
                <a:ext cx="58680" cy="109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741841D-FA99-B0FA-5204-84C3CF036EE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05838" y="851777"/>
                  <a:ext cx="94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76A526D-6603-6B27-A16C-C6D6C0D8F427}"/>
                    </a:ext>
                  </a:extLst>
                </p14:cNvPr>
                <p14:cNvContentPartPr/>
                <p14:nvPr/>
              </p14:nvContentPartPr>
              <p14:xfrm>
                <a:off x="7067478" y="863657"/>
                <a:ext cx="27720" cy="245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76A526D-6603-6B27-A16C-C6D6C0D8F42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49838" y="845657"/>
                  <a:ext cx="633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5E8755A-3932-31E8-4B53-930AF71D0515}"/>
                    </a:ext>
                  </a:extLst>
                </p14:cNvPr>
                <p14:cNvContentPartPr/>
                <p14:nvPr/>
              </p14:nvContentPartPr>
              <p14:xfrm>
                <a:off x="7132638" y="941777"/>
                <a:ext cx="208440" cy="179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5E8755A-3932-31E8-4B53-930AF71D051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14998" y="924137"/>
                  <a:ext cx="24408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CECDF1E-72A6-DFD3-2385-FB87FCF0B898}"/>
              </a:ext>
            </a:extLst>
          </p:cNvPr>
          <p:cNvGrpSpPr/>
          <p:nvPr/>
        </p:nvGrpSpPr>
        <p:grpSpPr>
          <a:xfrm>
            <a:off x="5518134" y="2103466"/>
            <a:ext cx="1413000" cy="534600"/>
            <a:chOff x="5518134" y="2103466"/>
            <a:chExt cx="1413000" cy="53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E28AB44-86DF-66D7-5F9C-2316CA4E7FC6}"/>
                    </a:ext>
                  </a:extLst>
                </p14:cNvPr>
                <p14:cNvContentPartPr/>
                <p14:nvPr/>
              </p14:nvContentPartPr>
              <p14:xfrm>
                <a:off x="5518134" y="2150986"/>
                <a:ext cx="128880" cy="4870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E28AB44-86DF-66D7-5F9C-2316CA4E7FC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00134" y="2133346"/>
                  <a:ext cx="1645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80FEEF4-7529-94C2-4469-D53EDB367FBC}"/>
                    </a:ext>
                  </a:extLst>
                </p14:cNvPr>
                <p14:cNvContentPartPr/>
                <p14:nvPr/>
              </p14:nvContentPartPr>
              <p14:xfrm>
                <a:off x="5689134" y="2417026"/>
                <a:ext cx="138600" cy="9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80FEEF4-7529-94C2-4469-D53EDB367FB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71494" y="2399386"/>
                  <a:ext cx="174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53A505A-521D-B8A3-1647-2194FD205DA7}"/>
                    </a:ext>
                  </a:extLst>
                </p14:cNvPr>
                <p14:cNvContentPartPr/>
                <p14:nvPr/>
              </p14:nvContentPartPr>
              <p14:xfrm>
                <a:off x="5892534" y="2204626"/>
                <a:ext cx="258120" cy="322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53A505A-521D-B8A3-1647-2194FD205DA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74894" y="2186986"/>
                  <a:ext cx="2937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651CE2A-468B-BD8F-63C9-7C2EFCA42EC7}"/>
                    </a:ext>
                  </a:extLst>
                </p14:cNvPr>
                <p14:cNvContentPartPr/>
                <p14:nvPr/>
              </p14:nvContentPartPr>
              <p14:xfrm>
                <a:off x="6204294" y="2328106"/>
                <a:ext cx="82800" cy="237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651CE2A-468B-BD8F-63C9-7C2EFCA42EC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86294" y="2310106"/>
                  <a:ext cx="1184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33352FF-3281-BE97-5B94-DEC291C16F2F}"/>
                    </a:ext>
                  </a:extLst>
                </p14:cNvPr>
                <p14:cNvContentPartPr/>
                <p14:nvPr/>
              </p14:nvContentPartPr>
              <p14:xfrm>
                <a:off x="6197094" y="2347546"/>
                <a:ext cx="146160" cy="196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33352FF-3281-BE97-5B94-DEC291C16F2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79094" y="2329546"/>
                  <a:ext cx="181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06A7A66-A781-EF42-4A9A-0E5A6DEB1A5D}"/>
                    </a:ext>
                  </a:extLst>
                </p14:cNvPr>
                <p14:cNvContentPartPr/>
                <p14:nvPr/>
              </p14:nvContentPartPr>
              <p14:xfrm>
                <a:off x="6312654" y="2103466"/>
                <a:ext cx="161280" cy="411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06A7A66-A781-EF42-4A9A-0E5A6DEB1A5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294654" y="2085826"/>
                  <a:ext cx="19692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8005962-5E27-5BE0-F150-D9E0E97D3823}"/>
                    </a:ext>
                  </a:extLst>
                </p14:cNvPr>
                <p14:cNvContentPartPr/>
                <p14:nvPr/>
              </p14:nvContentPartPr>
              <p14:xfrm>
                <a:off x="5869854" y="2214706"/>
                <a:ext cx="47880" cy="112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8005962-5E27-5BE0-F150-D9E0E97D382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852214" y="2197066"/>
                  <a:ext cx="83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045FC89-75F7-563C-EC54-987B4511F03E}"/>
                    </a:ext>
                  </a:extLst>
                </p14:cNvPr>
                <p14:cNvContentPartPr/>
                <p14:nvPr/>
              </p14:nvContentPartPr>
              <p14:xfrm>
                <a:off x="6740334" y="2127586"/>
                <a:ext cx="2160" cy="297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045FC89-75F7-563C-EC54-987B4511F03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722694" y="2109946"/>
                  <a:ext cx="378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8EA4FA7-ECC7-7194-5F68-E07AC8F332BE}"/>
                    </a:ext>
                  </a:extLst>
                </p14:cNvPr>
                <p14:cNvContentPartPr/>
                <p14:nvPr/>
              </p14:nvContentPartPr>
              <p14:xfrm>
                <a:off x="6613614" y="2229466"/>
                <a:ext cx="317520" cy="51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8EA4FA7-ECC7-7194-5F68-E07AC8F332B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95614" y="2211466"/>
                  <a:ext cx="35316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EA63524-EDC5-2D5E-D92F-F491BFB53416}"/>
              </a:ext>
            </a:extLst>
          </p:cNvPr>
          <p:cNvGrpSpPr/>
          <p:nvPr/>
        </p:nvGrpSpPr>
        <p:grpSpPr>
          <a:xfrm>
            <a:off x="7207614" y="1634026"/>
            <a:ext cx="1512720" cy="891000"/>
            <a:chOff x="7207614" y="1634026"/>
            <a:chExt cx="1512720" cy="89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9454D11-0A6B-7C29-4B49-2FD76FAED0A1}"/>
                    </a:ext>
                  </a:extLst>
                </p14:cNvPr>
                <p14:cNvContentPartPr/>
                <p14:nvPr/>
              </p14:nvContentPartPr>
              <p14:xfrm>
                <a:off x="7207614" y="1940746"/>
                <a:ext cx="45000" cy="5842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9454D11-0A6B-7C29-4B49-2FD76FAED0A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89614" y="1923106"/>
                  <a:ext cx="8064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3208CE1-9F1E-EC29-53EE-87504529E1CE}"/>
                    </a:ext>
                  </a:extLst>
                </p14:cNvPr>
                <p14:cNvContentPartPr/>
                <p14:nvPr/>
              </p14:nvContentPartPr>
              <p14:xfrm>
                <a:off x="7371414" y="2031826"/>
                <a:ext cx="49320" cy="387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3208CE1-9F1E-EC29-53EE-87504529E1C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53414" y="2014186"/>
                  <a:ext cx="8496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4793FA6-6709-9FB3-B8B8-4C333948AB0E}"/>
                    </a:ext>
                  </a:extLst>
                </p14:cNvPr>
                <p14:cNvContentPartPr/>
                <p14:nvPr/>
              </p14:nvContentPartPr>
              <p14:xfrm>
                <a:off x="7476534" y="2256466"/>
                <a:ext cx="185040" cy="35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4793FA6-6709-9FB3-B8B8-4C333948AB0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58534" y="2238466"/>
                  <a:ext cx="220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38F4268-8E31-E556-5BDB-C14D1DD2C7AA}"/>
                    </a:ext>
                  </a:extLst>
                </p14:cNvPr>
                <p14:cNvContentPartPr/>
                <p14:nvPr/>
              </p14:nvContentPartPr>
              <p14:xfrm>
                <a:off x="7782894" y="2101666"/>
                <a:ext cx="119520" cy="319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38F4268-8E31-E556-5BDB-C14D1DD2C7A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765254" y="2084026"/>
                  <a:ext cx="1551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3AC48F8-9BA2-7519-30BA-3B01E2819A61}"/>
                    </a:ext>
                  </a:extLst>
                </p14:cNvPr>
                <p14:cNvContentPartPr/>
                <p14:nvPr/>
              </p14:nvContentPartPr>
              <p14:xfrm>
                <a:off x="7762374" y="2109946"/>
                <a:ext cx="186840" cy="2955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3AC48F8-9BA2-7519-30BA-3B01E2819A6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44374" y="2091946"/>
                  <a:ext cx="2224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C79370-AE55-B29C-FC2B-E81BDAC56A67}"/>
                    </a:ext>
                  </a:extLst>
                </p14:cNvPr>
                <p14:cNvContentPartPr/>
                <p14:nvPr/>
              </p14:nvContentPartPr>
              <p14:xfrm>
                <a:off x="7982334" y="1947946"/>
                <a:ext cx="131040" cy="2088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C79370-AE55-B29C-FC2B-E81BDAC56A6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964334" y="1930306"/>
                  <a:ext cx="1666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251400C-5C01-4FEE-02DF-2E87B986EA61}"/>
                    </a:ext>
                  </a:extLst>
                </p14:cNvPr>
                <p14:cNvContentPartPr/>
                <p14:nvPr/>
              </p14:nvContentPartPr>
              <p14:xfrm>
                <a:off x="8214174" y="1915186"/>
                <a:ext cx="67680" cy="538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251400C-5C01-4FEE-02DF-2E87B986EA6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196174" y="1897186"/>
                  <a:ext cx="10332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0EFA309-198E-B926-5690-40358BADA437}"/>
                    </a:ext>
                  </a:extLst>
                </p14:cNvPr>
                <p14:cNvContentPartPr/>
                <p14:nvPr/>
              </p14:nvContentPartPr>
              <p14:xfrm>
                <a:off x="8397054" y="1634026"/>
                <a:ext cx="24840" cy="214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0EFA309-198E-B926-5690-40358BADA43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79054" y="1616026"/>
                  <a:ext cx="604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1395673-D5CF-C7D6-8019-258A75B7BD00}"/>
                    </a:ext>
                  </a:extLst>
                </p14:cNvPr>
                <p14:cNvContentPartPr/>
                <p14:nvPr/>
              </p14:nvContentPartPr>
              <p14:xfrm>
                <a:off x="8437374" y="1655626"/>
                <a:ext cx="162000" cy="370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1395673-D5CF-C7D6-8019-258A75B7BD0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419374" y="1637626"/>
                  <a:ext cx="1976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BED1A8E-AFFE-E71D-1581-7403177A44BC}"/>
                    </a:ext>
                  </a:extLst>
                </p14:cNvPr>
                <p14:cNvContentPartPr/>
                <p14:nvPr/>
              </p14:nvContentPartPr>
              <p14:xfrm>
                <a:off x="8583534" y="1839586"/>
                <a:ext cx="136800" cy="1944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BED1A8E-AFFE-E71D-1581-7403177A44B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65894" y="1821946"/>
                  <a:ext cx="17244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2956D71-05BF-02CA-6E21-5E3F930D322D}"/>
              </a:ext>
            </a:extLst>
          </p:cNvPr>
          <p:cNvGrpSpPr/>
          <p:nvPr/>
        </p:nvGrpSpPr>
        <p:grpSpPr>
          <a:xfrm>
            <a:off x="8947854" y="1855426"/>
            <a:ext cx="762480" cy="582120"/>
            <a:chOff x="8947854" y="1855426"/>
            <a:chExt cx="762480" cy="58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8F0C2D7-DAF9-F20D-33C7-9F8C810D4058}"/>
                    </a:ext>
                  </a:extLst>
                </p14:cNvPr>
                <p14:cNvContentPartPr/>
                <p14:nvPr/>
              </p14:nvContentPartPr>
              <p14:xfrm>
                <a:off x="8947854" y="1855426"/>
                <a:ext cx="81360" cy="5551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8F0C2D7-DAF9-F20D-33C7-9F8C810D405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929854" y="1837786"/>
                  <a:ext cx="11700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01143B1-912C-6248-6F43-BD73E2B3ECD4}"/>
                    </a:ext>
                  </a:extLst>
                </p14:cNvPr>
                <p14:cNvContentPartPr/>
                <p14:nvPr/>
              </p14:nvContentPartPr>
              <p14:xfrm>
                <a:off x="9104454" y="2029666"/>
                <a:ext cx="192600" cy="3099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01143B1-912C-6248-6F43-BD73E2B3ECD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086814" y="2012026"/>
                  <a:ext cx="2282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98D4BB2-E6FB-7A3F-126D-40958765F2A5}"/>
                    </a:ext>
                  </a:extLst>
                </p14:cNvPr>
                <p14:cNvContentPartPr/>
                <p14:nvPr/>
              </p14:nvContentPartPr>
              <p14:xfrm>
                <a:off x="9420174" y="2126506"/>
                <a:ext cx="103320" cy="203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98D4BB2-E6FB-7A3F-126D-40958765F2A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402174" y="2108506"/>
                  <a:ext cx="138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B6DC9E3-72E5-AF8E-14AE-A5DE67020751}"/>
                    </a:ext>
                  </a:extLst>
                </p14:cNvPr>
                <p14:cNvContentPartPr/>
                <p14:nvPr/>
              </p14:nvContentPartPr>
              <p14:xfrm>
                <a:off x="9380934" y="2109946"/>
                <a:ext cx="131400" cy="2278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B6DC9E3-72E5-AF8E-14AE-A5DE6702075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362934" y="2091946"/>
                  <a:ext cx="1670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033EA76-3F95-623D-3CA7-B2C83E1128D1}"/>
                    </a:ext>
                  </a:extLst>
                </p14:cNvPr>
                <p14:cNvContentPartPr/>
                <p14:nvPr/>
              </p14:nvContentPartPr>
              <p14:xfrm>
                <a:off x="9552654" y="1933186"/>
                <a:ext cx="157680" cy="504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033EA76-3F95-623D-3CA7-B2C83E1128D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35014" y="1915546"/>
                  <a:ext cx="193320" cy="54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5C0BBF5-9492-5F8E-C119-65671959B4F1}"/>
                  </a:ext>
                </a:extLst>
              </p14:cNvPr>
              <p14:cNvContentPartPr/>
              <p14:nvPr/>
            </p14:nvContentPartPr>
            <p14:xfrm>
              <a:off x="1217478" y="2245337"/>
              <a:ext cx="272520" cy="9712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5C0BBF5-9492-5F8E-C119-65671959B4F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99478" y="2227337"/>
                <a:ext cx="308160" cy="10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4E309BB-8D28-8730-8852-150230097528}"/>
                  </a:ext>
                </a:extLst>
              </p14:cNvPr>
              <p14:cNvContentPartPr/>
              <p14:nvPr/>
            </p14:nvContentPartPr>
            <p14:xfrm>
              <a:off x="1431678" y="2216177"/>
              <a:ext cx="48960" cy="2199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4E309BB-8D28-8730-8852-15023009752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413678" y="2198537"/>
                <a:ext cx="846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27007EC-A3F2-22FF-C26F-8D6C425943BB}"/>
                  </a:ext>
                </a:extLst>
              </p14:cNvPr>
              <p14:cNvContentPartPr/>
              <p14:nvPr/>
            </p14:nvContentPartPr>
            <p14:xfrm>
              <a:off x="1574958" y="2314817"/>
              <a:ext cx="156240" cy="6073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27007EC-A3F2-22FF-C26F-8D6C425943B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556958" y="2297177"/>
                <a:ext cx="19188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B6C929D-FD78-ACE9-C9F5-1BBBF917AA1B}"/>
                  </a:ext>
                </a:extLst>
              </p14:cNvPr>
              <p14:cNvContentPartPr/>
              <p14:nvPr/>
            </p14:nvContentPartPr>
            <p14:xfrm>
              <a:off x="1750638" y="2478977"/>
              <a:ext cx="37800" cy="360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B6C929D-FD78-ACE9-C9F5-1BBBF917AA1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732998" y="2460977"/>
                <a:ext cx="7344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C8D2E58-3D75-9A23-9C3C-1E85AD9FB377}"/>
                  </a:ext>
                </a:extLst>
              </p14:cNvPr>
              <p14:cNvContentPartPr/>
              <p14:nvPr/>
            </p14:nvContentPartPr>
            <p14:xfrm>
              <a:off x="1675758" y="2562857"/>
              <a:ext cx="246240" cy="266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C8D2E58-3D75-9A23-9C3C-1E85AD9FB37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658118" y="2544857"/>
                <a:ext cx="28188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A8F5500-0C42-C383-A56E-6AF1842E6BBA}"/>
                  </a:ext>
                </a:extLst>
              </p14:cNvPr>
              <p14:cNvContentPartPr/>
              <p14:nvPr/>
            </p14:nvContentPartPr>
            <p14:xfrm>
              <a:off x="1778718" y="2393297"/>
              <a:ext cx="249120" cy="5072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A8F5500-0C42-C383-A56E-6AF1842E6BB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760718" y="2375297"/>
                <a:ext cx="28476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33EF1C3-D1BC-2602-A9BC-2B0F11E98BD2}"/>
                  </a:ext>
                </a:extLst>
              </p14:cNvPr>
              <p14:cNvContentPartPr/>
              <p14:nvPr/>
            </p14:nvContentPartPr>
            <p14:xfrm>
              <a:off x="2191638" y="2586257"/>
              <a:ext cx="175320" cy="219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33EF1C3-D1BC-2602-A9BC-2B0F11E98BD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173638" y="2568257"/>
                <a:ext cx="210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90378AB-A4F3-CEEB-7D69-60A28A0CD9E3}"/>
                  </a:ext>
                </a:extLst>
              </p14:cNvPr>
              <p14:cNvContentPartPr/>
              <p14:nvPr/>
            </p14:nvContentPartPr>
            <p14:xfrm>
              <a:off x="2200638" y="2727377"/>
              <a:ext cx="236160" cy="118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90378AB-A4F3-CEEB-7D69-60A28A0CD9E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182998" y="2709377"/>
                <a:ext cx="2718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0B9F8119-6916-B330-CBD4-D7BF786C77AC}"/>
                  </a:ext>
                </a:extLst>
              </p14:cNvPr>
              <p14:cNvContentPartPr/>
              <p14:nvPr/>
            </p14:nvContentPartPr>
            <p14:xfrm>
              <a:off x="2460654" y="3604306"/>
              <a:ext cx="222120" cy="133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0B9F8119-6916-B330-CBD4-D7BF786C77A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442654" y="3586306"/>
                <a:ext cx="2577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74D89C9-EA28-5879-8955-E8895B61274C}"/>
                  </a:ext>
                </a:extLst>
              </p14:cNvPr>
              <p14:cNvContentPartPr/>
              <p14:nvPr/>
            </p14:nvContentPartPr>
            <p14:xfrm>
              <a:off x="2493774" y="3851266"/>
              <a:ext cx="267480" cy="122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74D89C9-EA28-5879-8955-E8895B61274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475774" y="3833266"/>
                <a:ext cx="3031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AAE317B-102C-E93D-9E78-9291BDCC64AC}"/>
                  </a:ext>
                </a:extLst>
              </p14:cNvPr>
              <p14:cNvContentPartPr/>
              <p14:nvPr/>
            </p14:nvContentPartPr>
            <p14:xfrm>
              <a:off x="2819934" y="2354386"/>
              <a:ext cx="124560" cy="332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AAE317B-102C-E93D-9E78-9291BDCC64A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802294" y="2336386"/>
                <a:ext cx="16020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189AE53-B563-4DEB-E887-71A9CD9B23ED}"/>
                  </a:ext>
                </a:extLst>
              </p14:cNvPr>
              <p14:cNvContentPartPr/>
              <p14:nvPr/>
            </p14:nvContentPartPr>
            <p14:xfrm>
              <a:off x="2768094" y="2337466"/>
              <a:ext cx="228600" cy="3175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189AE53-B563-4DEB-E887-71A9CD9B23E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750454" y="2319466"/>
                <a:ext cx="26424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AB5B74A-3834-9921-5923-8BEF2FED6737}"/>
                  </a:ext>
                </a:extLst>
              </p14:cNvPr>
              <p14:cNvContentPartPr/>
              <p14:nvPr/>
            </p14:nvContentPartPr>
            <p14:xfrm>
              <a:off x="2971854" y="2125066"/>
              <a:ext cx="230400" cy="2329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AB5B74A-3834-9921-5923-8BEF2FED673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953854" y="2107066"/>
                <a:ext cx="26604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08EA3B2-9B5F-BC1E-6F8F-BF4C8A27E3D5}"/>
                  </a:ext>
                </a:extLst>
              </p14:cNvPr>
              <p14:cNvContentPartPr/>
              <p14:nvPr/>
            </p14:nvContentPartPr>
            <p14:xfrm>
              <a:off x="3350574" y="2454466"/>
              <a:ext cx="28440" cy="532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08EA3B2-9B5F-BC1E-6F8F-BF4C8A27E3D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332934" y="2436466"/>
                <a:ext cx="640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0B153F9-6917-F539-77BE-E38E6AA4919F}"/>
                  </a:ext>
                </a:extLst>
              </p14:cNvPr>
              <p14:cNvContentPartPr/>
              <p14:nvPr/>
            </p14:nvContentPartPr>
            <p14:xfrm>
              <a:off x="3584574" y="2066386"/>
              <a:ext cx="26640" cy="3459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0B153F9-6917-F539-77BE-E38E6AA4919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566574" y="2048746"/>
                <a:ext cx="622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381BD64-E1E8-F0DB-DA08-FD9DEB74DC25}"/>
                  </a:ext>
                </a:extLst>
              </p14:cNvPr>
              <p14:cNvContentPartPr/>
              <p14:nvPr/>
            </p14:nvContentPartPr>
            <p14:xfrm>
              <a:off x="3484134" y="2489746"/>
              <a:ext cx="349200" cy="187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381BD64-E1E8-F0DB-DA08-FD9DEB74DC2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466134" y="2472106"/>
                <a:ext cx="3848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5185C02-7603-7332-B77F-3EC42ADD5B48}"/>
                  </a:ext>
                </a:extLst>
              </p14:cNvPr>
              <p14:cNvContentPartPr/>
              <p14:nvPr/>
            </p14:nvContentPartPr>
            <p14:xfrm>
              <a:off x="3584574" y="2619706"/>
              <a:ext cx="267480" cy="2070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5185C02-7603-7332-B77F-3EC42ADD5B48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566574" y="2601706"/>
                <a:ext cx="3031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1BAE46F-6380-DA4D-DC8D-2A09226983C5}"/>
                  </a:ext>
                </a:extLst>
              </p14:cNvPr>
              <p14:cNvContentPartPr/>
              <p14:nvPr/>
            </p14:nvContentPartPr>
            <p14:xfrm>
              <a:off x="4015494" y="2257186"/>
              <a:ext cx="123480" cy="5353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1BAE46F-6380-DA4D-DC8D-2A09226983C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997854" y="2239546"/>
                <a:ext cx="159120" cy="5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5233AE3-1EAC-1FCC-1E51-622A0D058133}"/>
                  </a:ext>
                </a:extLst>
              </p14:cNvPr>
              <p14:cNvContentPartPr/>
              <p14:nvPr/>
            </p14:nvContentPartPr>
            <p14:xfrm>
              <a:off x="4211334" y="2363386"/>
              <a:ext cx="66240" cy="324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5233AE3-1EAC-1FCC-1E51-622A0D058133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193334" y="2345746"/>
                <a:ext cx="1018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E705A07-3562-87AB-F63B-ADA4980FA94E}"/>
                  </a:ext>
                </a:extLst>
              </p14:cNvPr>
              <p14:cNvContentPartPr/>
              <p14:nvPr/>
            </p14:nvContentPartPr>
            <p14:xfrm>
              <a:off x="4349214" y="2480026"/>
              <a:ext cx="177120" cy="42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E705A07-3562-87AB-F63B-ADA4980FA94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331574" y="2462386"/>
                <a:ext cx="2127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3E1A3E3-2CB2-6B57-EE1A-E361A3E20121}"/>
                  </a:ext>
                </a:extLst>
              </p14:cNvPr>
              <p14:cNvContentPartPr/>
              <p14:nvPr/>
            </p14:nvContentPartPr>
            <p14:xfrm>
              <a:off x="4684374" y="2319106"/>
              <a:ext cx="69480" cy="2808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3E1A3E3-2CB2-6B57-EE1A-E361A3E2012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666374" y="2301466"/>
                <a:ext cx="10512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387437C-E28A-A735-F04A-24136F30B80B}"/>
                  </a:ext>
                </a:extLst>
              </p14:cNvPr>
              <p14:cNvContentPartPr/>
              <p14:nvPr/>
            </p14:nvContentPartPr>
            <p14:xfrm>
              <a:off x="4633974" y="2365546"/>
              <a:ext cx="171720" cy="2192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387437C-E28A-A735-F04A-24136F30B80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616334" y="2347906"/>
                <a:ext cx="2073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CD01F79-1140-0966-D106-378F62B3CCFE}"/>
                  </a:ext>
                </a:extLst>
              </p14:cNvPr>
              <p14:cNvContentPartPr/>
              <p14:nvPr/>
            </p14:nvContentPartPr>
            <p14:xfrm>
              <a:off x="4768614" y="2153146"/>
              <a:ext cx="179280" cy="199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CD01F79-1140-0966-D106-378F62B3CCFE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750614" y="2135506"/>
                <a:ext cx="2149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9CF813E-FB60-30C0-3B79-753B3D0133EA}"/>
                  </a:ext>
                </a:extLst>
              </p14:cNvPr>
              <p14:cNvContentPartPr/>
              <p14:nvPr/>
            </p14:nvContentPartPr>
            <p14:xfrm>
              <a:off x="4974174" y="2118586"/>
              <a:ext cx="155520" cy="5648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9CF813E-FB60-30C0-3B79-753B3D0133EA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956174" y="2100946"/>
                <a:ext cx="19116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B99B16A-CE06-0FFC-367B-03E0296E5A05}"/>
                  </a:ext>
                </a:extLst>
              </p14:cNvPr>
              <p14:cNvContentPartPr/>
              <p14:nvPr/>
            </p14:nvContentPartPr>
            <p14:xfrm>
              <a:off x="5043294" y="1938946"/>
              <a:ext cx="114120" cy="16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B99B16A-CE06-0FFC-367B-03E0296E5A0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025294" y="1921306"/>
                <a:ext cx="1497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70E6187-2405-C843-B0FD-A0A747328051}"/>
                  </a:ext>
                </a:extLst>
              </p14:cNvPr>
              <p14:cNvContentPartPr/>
              <p14:nvPr/>
            </p14:nvContentPartPr>
            <p14:xfrm>
              <a:off x="5208894" y="1819426"/>
              <a:ext cx="5040" cy="1483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70E6187-2405-C843-B0FD-A0A74732805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191254" y="1801786"/>
                <a:ext cx="406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4C216BE-DC00-71B5-970B-8942C45888B2}"/>
                  </a:ext>
                </a:extLst>
              </p14:cNvPr>
              <p14:cNvContentPartPr/>
              <p14:nvPr/>
            </p14:nvContentPartPr>
            <p14:xfrm>
              <a:off x="5100894" y="1992226"/>
              <a:ext cx="235440" cy="982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4C216BE-DC00-71B5-970B-8942C45888B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083254" y="1974586"/>
                <a:ext cx="2710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D128B4C-FC59-5936-E8DE-FAA692F4B4F6}"/>
                  </a:ext>
                </a:extLst>
              </p14:cNvPr>
              <p14:cNvContentPartPr/>
              <p14:nvPr/>
            </p14:nvContentPartPr>
            <p14:xfrm>
              <a:off x="5193774" y="2111386"/>
              <a:ext cx="120240" cy="1274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D128B4C-FC59-5936-E8DE-FAA692F4B4F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176134" y="2093386"/>
                <a:ext cx="1558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050CF79-CD17-DD0F-B261-0CBFF05BA83D}"/>
                  </a:ext>
                </a:extLst>
              </p14:cNvPr>
              <p14:cNvContentPartPr/>
              <p14:nvPr/>
            </p14:nvContentPartPr>
            <p14:xfrm>
              <a:off x="4144014" y="3095626"/>
              <a:ext cx="109440" cy="5036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050CF79-CD17-DD0F-B261-0CBFF05BA83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126374" y="3077986"/>
                <a:ext cx="14508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C418238-D53F-9C9C-F9E9-EBD1EA5604EF}"/>
                  </a:ext>
                </a:extLst>
              </p14:cNvPr>
              <p14:cNvContentPartPr/>
              <p14:nvPr/>
            </p14:nvContentPartPr>
            <p14:xfrm>
              <a:off x="4264254" y="3161146"/>
              <a:ext cx="135000" cy="3186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C418238-D53F-9C9C-F9E9-EBD1EA5604E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246614" y="3143506"/>
                <a:ext cx="17064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D6C22B0F-5B8A-DB29-79AB-76BB7A04E1F7}"/>
                  </a:ext>
                </a:extLst>
              </p14:cNvPr>
              <p14:cNvContentPartPr/>
              <p14:nvPr/>
            </p14:nvContentPartPr>
            <p14:xfrm>
              <a:off x="4434174" y="3351586"/>
              <a:ext cx="153720" cy="136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D6C22B0F-5B8A-DB29-79AB-76BB7A04E1F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416534" y="3333946"/>
                <a:ext cx="1893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AD74A7FD-70AF-92D6-100A-811CD67BF868}"/>
                  </a:ext>
                </a:extLst>
              </p14:cNvPr>
              <p14:cNvContentPartPr/>
              <p14:nvPr/>
            </p14:nvContentPartPr>
            <p14:xfrm>
              <a:off x="4714254" y="3169426"/>
              <a:ext cx="48960" cy="2869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AD74A7FD-70AF-92D6-100A-811CD67BF86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696614" y="3151426"/>
                <a:ext cx="846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2F21141-35D8-3AE8-6370-52317C7FD2F7}"/>
                  </a:ext>
                </a:extLst>
              </p14:cNvPr>
              <p14:cNvContentPartPr/>
              <p14:nvPr/>
            </p14:nvContentPartPr>
            <p14:xfrm>
              <a:off x="4675014" y="3210826"/>
              <a:ext cx="201960" cy="2520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2F21141-35D8-3AE8-6370-52317C7FD2F7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657014" y="3193186"/>
                <a:ext cx="23760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2A41F7A-3C09-D318-5EAD-BF20C09A04F3}"/>
                  </a:ext>
                </a:extLst>
              </p14:cNvPr>
              <p14:cNvContentPartPr/>
              <p14:nvPr/>
            </p14:nvContentPartPr>
            <p14:xfrm>
              <a:off x="4799934" y="3046666"/>
              <a:ext cx="161280" cy="11556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2A41F7A-3C09-D318-5EAD-BF20C09A04F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781934" y="3029026"/>
                <a:ext cx="1969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C3B3EB07-1506-5315-2391-2C105B17A6DD}"/>
                  </a:ext>
                </a:extLst>
              </p14:cNvPr>
              <p14:cNvContentPartPr/>
              <p14:nvPr/>
            </p14:nvContentPartPr>
            <p14:xfrm>
              <a:off x="4975974" y="3021826"/>
              <a:ext cx="121320" cy="4338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C3B3EB07-1506-5315-2391-2C105B17A6DD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957974" y="3004186"/>
                <a:ext cx="15696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FE6F858A-C753-0936-C1BF-C96B43FA43A6}"/>
                  </a:ext>
                </a:extLst>
              </p14:cNvPr>
              <p14:cNvContentPartPr/>
              <p14:nvPr/>
            </p14:nvContentPartPr>
            <p14:xfrm>
              <a:off x="5117814" y="2923546"/>
              <a:ext cx="112320" cy="1512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FE6F858A-C753-0936-C1BF-C96B43FA43A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099814" y="2905906"/>
                <a:ext cx="1479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A4A9C9C-589A-F55D-A257-1D10C612798F}"/>
                  </a:ext>
                </a:extLst>
              </p14:cNvPr>
              <p14:cNvContentPartPr/>
              <p14:nvPr/>
            </p14:nvContentPartPr>
            <p14:xfrm>
              <a:off x="5283774" y="2757226"/>
              <a:ext cx="2160" cy="216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A4A9C9C-589A-F55D-A257-1D10C612798F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266134" y="2739226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4DD4E76-6F57-3166-0AAC-41B5C4CCA24D}"/>
                  </a:ext>
                </a:extLst>
              </p14:cNvPr>
              <p14:cNvContentPartPr/>
              <p14:nvPr/>
            </p14:nvContentPartPr>
            <p14:xfrm>
              <a:off x="5283774" y="2764066"/>
              <a:ext cx="41400" cy="16020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4DD4E76-6F57-3166-0AAC-41B5C4CCA24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266134" y="2746426"/>
                <a:ext cx="770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735BAA81-4D80-D227-F3E5-7E5509D9952C}"/>
                  </a:ext>
                </a:extLst>
              </p14:cNvPr>
              <p14:cNvContentPartPr/>
              <p14:nvPr/>
            </p14:nvContentPartPr>
            <p14:xfrm>
              <a:off x="5212854" y="2963506"/>
              <a:ext cx="252360" cy="1011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735BAA81-4D80-D227-F3E5-7E5509D9952C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194854" y="2945866"/>
                <a:ext cx="2880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64DBFCF1-A2D8-D87C-D8F4-9E0969AA3D10}"/>
                  </a:ext>
                </a:extLst>
              </p14:cNvPr>
              <p14:cNvContentPartPr/>
              <p14:nvPr/>
            </p14:nvContentPartPr>
            <p14:xfrm>
              <a:off x="5280534" y="3089506"/>
              <a:ext cx="188640" cy="1087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64DBFCF1-A2D8-D87C-D8F4-9E0969AA3D1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262534" y="3071866"/>
                <a:ext cx="2242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F2156D06-AF75-C3C1-BE04-4C2C2100C179}"/>
                  </a:ext>
                </a:extLst>
              </p14:cNvPr>
              <p14:cNvContentPartPr/>
              <p14:nvPr/>
            </p14:nvContentPartPr>
            <p14:xfrm>
              <a:off x="3784374" y="3032986"/>
              <a:ext cx="167760" cy="2026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F2156D06-AF75-C3C1-BE04-4C2C2100C17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766734" y="3015346"/>
                <a:ext cx="2034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1A24627-B22A-1D4C-EFE0-9DD3EFF98EEE}"/>
                  </a:ext>
                </a:extLst>
              </p14:cNvPr>
              <p14:cNvContentPartPr/>
              <p14:nvPr/>
            </p14:nvContentPartPr>
            <p14:xfrm>
              <a:off x="3595734" y="2567866"/>
              <a:ext cx="321480" cy="3441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1A24627-B22A-1D4C-EFE0-9DD3EFF98EE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578094" y="2550226"/>
                <a:ext cx="35712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50453D7C-79D7-7F1C-E794-830010966181}"/>
                  </a:ext>
                </a:extLst>
              </p14:cNvPr>
              <p14:cNvContentPartPr/>
              <p14:nvPr/>
            </p14:nvContentPartPr>
            <p14:xfrm>
              <a:off x="5831334" y="2301106"/>
              <a:ext cx="158760" cy="35028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50453D7C-79D7-7F1C-E794-830010966181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813334" y="2283106"/>
                <a:ext cx="194400" cy="38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D6172AA-4622-65E3-84D7-35FC523FE7B6}"/>
              </a:ext>
            </a:extLst>
          </p:cNvPr>
          <p:cNvGrpSpPr/>
          <p:nvPr/>
        </p:nvGrpSpPr>
        <p:grpSpPr>
          <a:xfrm>
            <a:off x="3309894" y="3266986"/>
            <a:ext cx="448200" cy="299160"/>
            <a:chOff x="3309894" y="3266986"/>
            <a:chExt cx="448200" cy="29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1103695-002A-235B-377A-2FFA23DB8E0D}"/>
                    </a:ext>
                  </a:extLst>
                </p14:cNvPr>
                <p14:cNvContentPartPr/>
                <p14:nvPr/>
              </p14:nvContentPartPr>
              <p14:xfrm>
                <a:off x="3618054" y="3266986"/>
                <a:ext cx="90000" cy="2952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1103695-002A-235B-377A-2FFA23DB8E0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600054" y="3248986"/>
                  <a:ext cx="1256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A0F25B0-E80D-15F0-AE85-56CB987D6018}"/>
                    </a:ext>
                  </a:extLst>
                </p14:cNvPr>
                <p14:cNvContentPartPr/>
                <p14:nvPr/>
              </p14:nvContentPartPr>
              <p14:xfrm>
                <a:off x="3574854" y="3323506"/>
                <a:ext cx="183240" cy="2426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A0F25B0-E80D-15F0-AE85-56CB987D601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557214" y="3305506"/>
                  <a:ext cx="218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2BE6572-E6C6-14EF-4C71-2040BC166245}"/>
                    </a:ext>
                  </a:extLst>
                </p14:cNvPr>
                <p14:cNvContentPartPr/>
                <p14:nvPr/>
              </p14:nvContentPartPr>
              <p14:xfrm>
                <a:off x="3309894" y="3441946"/>
                <a:ext cx="207720" cy="280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2BE6572-E6C6-14EF-4C71-2040BC16624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292254" y="3424306"/>
                  <a:ext cx="24336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65D5D0C-445E-227B-50E5-9C029A6C80BE}"/>
              </a:ext>
            </a:extLst>
          </p:cNvPr>
          <p:cNvGrpSpPr/>
          <p:nvPr/>
        </p:nvGrpSpPr>
        <p:grpSpPr>
          <a:xfrm>
            <a:off x="5833494" y="3050266"/>
            <a:ext cx="965160" cy="360000"/>
            <a:chOff x="5833494" y="3050266"/>
            <a:chExt cx="965160" cy="36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31AD594-145A-51F9-09EA-606068844B19}"/>
                    </a:ext>
                  </a:extLst>
                </p14:cNvPr>
                <p14:cNvContentPartPr/>
                <p14:nvPr/>
              </p14:nvContentPartPr>
              <p14:xfrm>
                <a:off x="5833494" y="3328546"/>
                <a:ext cx="251640" cy="129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31AD594-145A-51F9-09EA-606068844B1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815854" y="3310546"/>
                  <a:ext cx="287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0114788-CB5F-BD38-BCAE-73B6F3ACC3DE}"/>
                    </a:ext>
                  </a:extLst>
                </p14:cNvPr>
                <p14:cNvContentPartPr/>
                <p14:nvPr/>
              </p14:nvContentPartPr>
              <p14:xfrm>
                <a:off x="6227334" y="3050266"/>
                <a:ext cx="296640" cy="3600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0114788-CB5F-BD38-BCAE-73B6F3ACC3D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209334" y="3032626"/>
                  <a:ext cx="3322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497A616-0591-9F6A-79AB-FB309C4B67FE}"/>
                    </a:ext>
                  </a:extLst>
                </p14:cNvPr>
                <p14:cNvContentPartPr/>
                <p14:nvPr/>
              </p14:nvContentPartPr>
              <p14:xfrm>
                <a:off x="6628734" y="3138826"/>
                <a:ext cx="104760" cy="2523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497A616-0591-9F6A-79AB-FB309C4B67F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610734" y="3120826"/>
                  <a:ext cx="1404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347CDCF-262E-8493-AEA4-02C8F1191874}"/>
                    </a:ext>
                  </a:extLst>
                </p14:cNvPr>
                <p14:cNvContentPartPr/>
                <p14:nvPr/>
              </p14:nvContentPartPr>
              <p14:xfrm>
                <a:off x="6576894" y="3151786"/>
                <a:ext cx="221760" cy="2304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347CDCF-262E-8493-AEA4-02C8F119187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559254" y="3134146"/>
                  <a:ext cx="25740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8EF3D99-EC28-787F-F266-2E4EEBE0CE1B}"/>
              </a:ext>
            </a:extLst>
          </p:cNvPr>
          <p:cNvGrpSpPr/>
          <p:nvPr/>
        </p:nvGrpSpPr>
        <p:grpSpPr>
          <a:xfrm>
            <a:off x="7015014" y="2641666"/>
            <a:ext cx="1391760" cy="838080"/>
            <a:chOff x="7015014" y="2641666"/>
            <a:chExt cx="1391760" cy="83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467A628-5ADF-B1EA-CD5C-16556F07DE61}"/>
                    </a:ext>
                  </a:extLst>
                </p14:cNvPr>
                <p14:cNvContentPartPr/>
                <p14:nvPr/>
              </p14:nvContentPartPr>
              <p14:xfrm>
                <a:off x="7015014" y="2898706"/>
                <a:ext cx="112320" cy="5810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467A628-5ADF-B1EA-CD5C-16556F07DE6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997014" y="2880706"/>
                  <a:ext cx="14796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171C1E8-A0E5-31F1-4CAE-6989FC67C288}"/>
                    </a:ext>
                  </a:extLst>
                </p14:cNvPr>
                <p14:cNvContentPartPr/>
                <p14:nvPr/>
              </p14:nvContentPartPr>
              <p14:xfrm>
                <a:off x="7199694" y="3026146"/>
                <a:ext cx="56160" cy="3358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171C1E8-A0E5-31F1-4CAE-6989FC67C28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182054" y="3008146"/>
                  <a:ext cx="918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15E849E-F10A-DDF2-DB17-D78C9BAC5B9F}"/>
                    </a:ext>
                  </a:extLst>
                </p14:cNvPr>
                <p14:cNvContentPartPr/>
                <p14:nvPr/>
              </p14:nvContentPartPr>
              <p14:xfrm>
                <a:off x="7395894" y="3170506"/>
                <a:ext cx="140400" cy="61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15E849E-F10A-DDF2-DB17-D78C9BAC5B9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378254" y="3152866"/>
                  <a:ext cx="176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EBE0534-37FE-F799-C79E-A2835033E312}"/>
                    </a:ext>
                  </a:extLst>
                </p14:cNvPr>
                <p14:cNvContentPartPr/>
                <p14:nvPr/>
              </p14:nvContentPartPr>
              <p14:xfrm>
                <a:off x="7682094" y="3007786"/>
                <a:ext cx="87480" cy="2764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EBE0534-37FE-F799-C79E-A2835033E31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664454" y="2989786"/>
                  <a:ext cx="1231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749343E-58A0-5C63-0403-D3F29B2591CA}"/>
                    </a:ext>
                  </a:extLst>
                </p14:cNvPr>
                <p14:cNvContentPartPr/>
                <p14:nvPr/>
              </p14:nvContentPartPr>
              <p14:xfrm>
                <a:off x="7649694" y="3087706"/>
                <a:ext cx="183240" cy="2019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749343E-58A0-5C63-0403-D3F29B2591C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632054" y="3070066"/>
                  <a:ext cx="218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1E85DC3-127E-4392-C93A-4FC7D91E5697}"/>
                    </a:ext>
                  </a:extLst>
                </p14:cNvPr>
                <p14:cNvContentPartPr/>
                <p14:nvPr/>
              </p14:nvContentPartPr>
              <p14:xfrm>
                <a:off x="7849134" y="2891146"/>
                <a:ext cx="148320" cy="1602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1E85DC3-127E-4392-C93A-4FC7D91E569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831494" y="2873506"/>
                  <a:ext cx="183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D56B86D-688E-203A-CA8F-AF94835116E6}"/>
                    </a:ext>
                  </a:extLst>
                </p14:cNvPr>
                <p14:cNvContentPartPr/>
                <p14:nvPr/>
              </p14:nvContentPartPr>
              <p14:xfrm>
                <a:off x="8088894" y="2877106"/>
                <a:ext cx="96840" cy="3970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D56B86D-688E-203A-CA8F-AF94835116E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071254" y="2859106"/>
                  <a:ext cx="1324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E25E8FD-6239-4AC2-FC2E-E54FC2BE7F7F}"/>
                    </a:ext>
                  </a:extLst>
                </p14:cNvPr>
                <p14:cNvContentPartPr/>
                <p14:nvPr/>
              </p14:nvContentPartPr>
              <p14:xfrm>
                <a:off x="8262414" y="2641666"/>
                <a:ext cx="16560" cy="1663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E25E8FD-6239-4AC2-FC2E-E54FC2BE7F7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244774" y="2623666"/>
                  <a:ext cx="52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A08D91C-1D6C-43C4-9055-43FA0E28E040}"/>
                    </a:ext>
                  </a:extLst>
                </p14:cNvPr>
                <p14:cNvContentPartPr/>
                <p14:nvPr/>
              </p14:nvContentPartPr>
              <p14:xfrm>
                <a:off x="8219934" y="2845066"/>
                <a:ext cx="160560" cy="172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A08D91C-1D6C-43C4-9055-43FA0E28E04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201934" y="2827426"/>
                  <a:ext cx="196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5DC1A3C-6B5D-01DF-F15E-861EDFEAB2BC}"/>
                    </a:ext>
                  </a:extLst>
                </p14:cNvPr>
                <p14:cNvContentPartPr/>
                <p14:nvPr/>
              </p14:nvContentPartPr>
              <p14:xfrm>
                <a:off x="8281494" y="2916346"/>
                <a:ext cx="125280" cy="1234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5DC1A3C-6B5D-01DF-F15E-861EDFEAB2B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263494" y="2898706"/>
                  <a:ext cx="160920" cy="15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4BA0B62E-731A-7D7C-46BE-3AB4E3B7FFAC}"/>
                  </a:ext>
                </a:extLst>
              </p14:cNvPr>
              <p14:cNvContentPartPr/>
              <p14:nvPr/>
            </p14:nvContentPartPr>
            <p14:xfrm>
              <a:off x="3602214" y="3288226"/>
              <a:ext cx="151560" cy="28044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4BA0B62E-731A-7D7C-46BE-3AB4E3B7FFAC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3512574" y="3108586"/>
                <a:ext cx="33120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6C0A0A18-2289-5F01-5B8A-C565AACA5235}"/>
                  </a:ext>
                </a:extLst>
              </p14:cNvPr>
              <p14:cNvContentPartPr/>
              <p14:nvPr/>
            </p14:nvContentPartPr>
            <p14:xfrm>
              <a:off x="6557454" y="3111106"/>
              <a:ext cx="162720" cy="25596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6C0A0A18-2289-5F01-5B8A-C565AACA5235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6467454" y="2931106"/>
                <a:ext cx="34236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4E4AAC4D-29B2-8AA1-26FF-9CAAF608291D}"/>
                  </a:ext>
                </a:extLst>
              </p14:cNvPr>
              <p14:cNvContentPartPr/>
              <p14:nvPr/>
            </p14:nvContentPartPr>
            <p14:xfrm>
              <a:off x="4253094" y="3104266"/>
              <a:ext cx="651960" cy="39636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4E4AAC4D-29B2-8AA1-26FF-9CAAF608291D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163454" y="2924626"/>
                <a:ext cx="8316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A4A0DEED-8A3F-EBB6-99FA-66B945DD0C18}"/>
                  </a:ext>
                </a:extLst>
              </p14:cNvPr>
              <p14:cNvContentPartPr/>
              <p14:nvPr/>
            </p14:nvContentPartPr>
            <p14:xfrm>
              <a:off x="7179534" y="2944786"/>
              <a:ext cx="756000" cy="40644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A4A0DEED-8A3F-EBB6-99FA-66B945DD0C18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089894" y="2764786"/>
                <a:ext cx="935640" cy="76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80E03E3-5847-B440-1DF2-DD21A10F9AA4}"/>
              </a:ext>
            </a:extLst>
          </p:cNvPr>
          <p:cNvGrpSpPr/>
          <p:nvPr/>
        </p:nvGrpSpPr>
        <p:grpSpPr>
          <a:xfrm>
            <a:off x="9045054" y="2150626"/>
            <a:ext cx="2871000" cy="1033560"/>
            <a:chOff x="9045054" y="2150626"/>
            <a:chExt cx="2871000" cy="103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26754FA-A5CF-4A1D-02D6-DDB2D66AFD9A}"/>
                    </a:ext>
                  </a:extLst>
                </p14:cNvPr>
                <p14:cNvContentPartPr/>
                <p14:nvPr/>
              </p14:nvContentPartPr>
              <p14:xfrm>
                <a:off x="9045054" y="2873506"/>
                <a:ext cx="39240" cy="3106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26754FA-A5CF-4A1D-02D6-DDB2D66AFD9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027054" y="2855506"/>
                  <a:ext cx="748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8F5D5CD-0EA4-2601-554B-CCC416708DD7}"/>
                    </a:ext>
                  </a:extLst>
                </p14:cNvPr>
                <p14:cNvContentPartPr/>
                <p14:nvPr/>
              </p14:nvContentPartPr>
              <p14:xfrm>
                <a:off x="9073134" y="2838946"/>
                <a:ext cx="169920" cy="338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8F5D5CD-0EA4-2601-554B-CCC416708DD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055494" y="2820946"/>
                  <a:ext cx="205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4ECD5F3-AED7-F0C6-678B-FE9D86776BB9}"/>
                    </a:ext>
                  </a:extLst>
                </p14:cNvPr>
                <p14:cNvContentPartPr/>
                <p14:nvPr/>
              </p14:nvContentPartPr>
              <p14:xfrm>
                <a:off x="9099054" y="3031186"/>
                <a:ext cx="110880" cy="288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4ECD5F3-AED7-F0C6-678B-FE9D86776BB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081054" y="3013186"/>
                  <a:ext cx="146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3C7F280-7E2C-4D0B-8F58-BDFC2E39BDD0}"/>
                    </a:ext>
                  </a:extLst>
                </p14:cNvPr>
                <p14:cNvContentPartPr/>
                <p14:nvPr/>
              </p14:nvContentPartPr>
              <p14:xfrm>
                <a:off x="9281934" y="3022906"/>
                <a:ext cx="112680" cy="1144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3C7F280-7E2C-4D0B-8F58-BDFC2E39BDD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263934" y="3005266"/>
                  <a:ext cx="148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6F54937-2545-0FEE-7165-4850CE037AA0}"/>
                    </a:ext>
                  </a:extLst>
                </p14:cNvPr>
                <p14:cNvContentPartPr/>
                <p14:nvPr/>
              </p14:nvContentPartPr>
              <p14:xfrm>
                <a:off x="9453654" y="3011386"/>
                <a:ext cx="52920" cy="1202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6F54937-2545-0FEE-7165-4850CE037AA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435654" y="2993746"/>
                  <a:ext cx="88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0670337-E385-59E2-5AF9-5BBC354B52A5}"/>
                    </a:ext>
                  </a:extLst>
                </p14:cNvPr>
                <p14:cNvContentPartPr/>
                <p14:nvPr/>
              </p14:nvContentPartPr>
              <p14:xfrm>
                <a:off x="9500454" y="2840746"/>
                <a:ext cx="75240" cy="252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0670337-E385-59E2-5AF9-5BBC354B52A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482814" y="2823106"/>
                  <a:ext cx="1108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60D76A0-52B7-4C61-255F-968F4DCFDAC9}"/>
                    </a:ext>
                  </a:extLst>
                </p14:cNvPr>
                <p14:cNvContentPartPr/>
                <p14:nvPr/>
              </p14:nvContentPartPr>
              <p14:xfrm>
                <a:off x="9508014" y="2890426"/>
                <a:ext cx="367920" cy="1724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60D76A0-52B7-4C61-255F-968F4DCFDAC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490374" y="2872426"/>
                  <a:ext cx="4035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00AF06D-31AC-2154-DBE0-E23B65AC490E}"/>
                    </a:ext>
                  </a:extLst>
                </p14:cNvPr>
                <p14:cNvContentPartPr/>
                <p14:nvPr/>
              </p14:nvContentPartPr>
              <p14:xfrm>
                <a:off x="10023174" y="2905906"/>
                <a:ext cx="119160" cy="1432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00AF06D-31AC-2154-DBE0-E23B65AC490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005174" y="2888266"/>
                  <a:ext cx="154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383546E-F9D6-ECED-EA72-E48F4453BB15}"/>
                    </a:ext>
                  </a:extLst>
                </p14:cNvPr>
                <p14:cNvContentPartPr/>
                <p14:nvPr/>
              </p14:nvContentPartPr>
              <p14:xfrm>
                <a:off x="10229454" y="2893666"/>
                <a:ext cx="69120" cy="1040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383546E-F9D6-ECED-EA72-E48F4453BB1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211814" y="2875666"/>
                  <a:ext cx="104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53601A4-638B-FF54-9A4A-924433C07D3F}"/>
                    </a:ext>
                  </a:extLst>
                </p14:cNvPr>
                <p14:cNvContentPartPr/>
                <p14:nvPr/>
              </p14:nvContentPartPr>
              <p14:xfrm>
                <a:off x="10393254" y="2647786"/>
                <a:ext cx="54720" cy="3045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53601A4-638B-FF54-9A4A-924433C07D3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375254" y="2629786"/>
                  <a:ext cx="903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9269E2A-FEE7-D64E-8FD6-CE577E3B55A1}"/>
                    </a:ext>
                  </a:extLst>
                </p14:cNvPr>
                <p14:cNvContentPartPr/>
                <p14:nvPr/>
              </p14:nvContentPartPr>
              <p14:xfrm>
                <a:off x="10297854" y="2752906"/>
                <a:ext cx="189000" cy="432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9269E2A-FEE7-D64E-8FD6-CE577E3B55A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280214" y="2734906"/>
                  <a:ext cx="224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A244425-1E4C-5B5D-4CEC-841539F067F8}"/>
                    </a:ext>
                  </a:extLst>
                </p14:cNvPr>
                <p14:cNvContentPartPr/>
                <p14:nvPr/>
              </p14:nvContentPartPr>
              <p14:xfrm>
                <a:off x="10796454" y="2654626"/>
                <a:ext cx="135000" cy="4748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A244425-1E4C-5B5D-4CEC-841539F067F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778454" y="2636986"/>
                  <a:ext cx="17064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9011BC8-93D4-D888-0692-9691AD866CEC}"/>
                    </a:ext>
                  </a:extLst>
                </p14:cNvPr>
                <p14:cNvContentPartPr/>
                <p14:nvPr/>
              </p14:nvContentPartPr>
              <p14:xfrm>
                <a:off x="10946934" y="2770906"/>
                <a:ext cx="85320" cy="2422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9011BC8-93D4-D888-0692-9691AD866CE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929294" y="2752906"/>
                  <a:ext cx="1209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392B038-C0DC-9E0F-4FC0-B9A04FE401A0}"/>
                    </a:ext>
                  </a:extLst>
                </p14:cNvPr>
                <p14:cNvContentPartPr/>
                <p14:nvPr/>
              </p14:nvContentPartPr>
              <p14:xfrm>
                <a:off x="11024334" y="2825626"/>
                <a:ext cx="117720" cy="482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392B038-C0DC-9E0F-4FC0-B9A04FE401A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006694" y="2807986"/>
                  <a:ext cx="1533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E84408B-ABEC-F3AD-4112-8E01F4E48916}"/>
                    </a:ext>
                  </a:extLst>
                </p14:cNvPr>
                <p14:cNvContentPartPr/>
                <p14:nvPr/>
              </p14:nvContentPartPr>
              <p14:xfrm>
                <a:off x="11270934" y="2674066"/>
                <a:ext cx="47520" cy="2462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E84408B-ABEC-F3AD-4112-8E01F4E4891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252934" y="2656426"/>
                  <a:ext cx="831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5A83595-F443-75BF-2443-101083A63C81}"/>
                    </a:ext>
                  </a:extLst>
                </p14:cNvPr>
                <p14:cNvContentPartPr/>
                <p14:nvPr/>
              </p14:nvContentPartPr>
              <p14:xfrm>
                <a:off x="11212974" y="2720866"/>
                <a:ext cx="153720" cy="1648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5A83595-F443-75BF-2443-101083A63C8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194974" y="2702866"/>
                  <a:ext cx="189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8324E82-40F7-C6E6-5AB1-ECE016AE27C5}"/>
                    </a:ext>
                  </a:extLst>
                </p14:cNvPr>
                <p14:cNvContentPartPr/>
                <p14:nvPr/>
              </p14:nvContentPartPr>
              <p14:xfrm>
                <a:off x="11322414" y="2578666"/>
                <a:ext cx="158040" cy="572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8324E82-40F7-C6E6-5AB1-ECE016AE27C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304414" y="2560666"/>
                  <a:ext cx="193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BE21C1B-CE5C-1C84-8586-73404311E4F7}"/>
                    </a:ext>
                  </a:extLst>
                </p14:cNvPr>
                <p14:cNvContentPartPr/>
                <p14:nvPr/>
              </p14:nvContentPartPr>
              <p14:xfrm>
                <a:off x="11454174" y="2487586"/>
                <a:ext cx="166320" cy="4802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BE21C1B-CE5C-1C84-8586-73404311E4F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436534" y="2469946"/>
                  <a:ext cx="20196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6BEC889-0386-1E14-6624-8621F21AB783}"/>
                    </a:ext>
                  </a:extLst>
                </p14:cNvPr>
                <p14:cNvContentPartPr/>
                <p14:nvPr/>
              </p14:nvContentPartPr>
              <p14:xfrm>
                <a:off x="11516094" y="2355466"/>
                <a:ext cx="70560" cy="104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6BEC889-0386-1E14-6624-8621F21AB78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498454" y="2337826"/>
                  <a:ext cx="106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8106519-80A2-E3CE-53BF-C6A5FCEC92D2}"/>
                    </a:ext>
                  </a:extLst>
                </p14:cNvPr>
                <p14:cNvContentPartPr/>
                <p14:nvPr/>
              </p14:nvContentPartPr>
              <p14:xfrm>
                <a:off x="11653614" y="2150626"/>
                <a:ext cx="77400" cy="2257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8106519-80A2-E3CE-53BF-C6A5FCEC92D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635614" y="2132626"/>
                  <a:ext cx="1130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8BCEA75-86D0-AAD0-1C73-481C6C6E03B7}"/>
                    </a:ext>
                  </a:extLst>
                </p14:cNvPr>
                <p14:cNvContentPartPr/>
                <p14:nvPr/>
              </p14:nvContentPartPr>
              <p14:xfrm>
                <a:off x="11781054" y="2168266"/>
                <a:ext cx="14760" cy="2977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8BCEA75-86D0-AAD0-1C73-481C6C6E03B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763054" y="2150626"/>
                  <a:ext cx="504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85D115A-9951-4FC7-65E8-E6BF781191DE}"/>
                    </a:ext>
                  </a:extLst>
                </p14:cNvPr>
                <p14:cNvContentPartPr/>
                <p14:nvPr/>
              </p14:nvContentPartPr>
              <p14:xfrm>
                <a:off x="11810574" y="2330986"/>
                <a:ext cx="105480" cy="1080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85D115A-9951-4FC7-65E8-E6BF781191D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792574" y="2312986"/>
                  <a:ext cx="141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523AC67-FB31-9DBB-BC9D-0F0823DCF898}"/>
                    </a:ext>
                  </a:extLst>
                </p14:cNvPr>
                <p14:cNvContentPartPr/>
                <p14:nvPr/>
              </p14:nvContentPartPr>
              <p14:xfrm>
                <a:off x="10559214" y="2768746"/>
                <a:ext cx="110880" cy="3207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523AC67-FB31-9DBB-BC9D-0F0823DCF89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541574" y="2751106"/>
                  <a:ext cx="1465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3A2D3B7-D863-3E68-7E90-1C821726C236}"/>
                    </a:ext>
                  </a:extLst>
                </p14:cNvPr>
                <p14:cNvContentPartPr/>
                <p14:nvPr/>
              </p14:nvContentPartPr>
              <p14:xfrm>
                <a:off x="10533294" y="2798626"/>
                <a:ext cx="209520" cy="2844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3A2D3B7-D863-3E68-7E90-1C821726C23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515294" y="2780986"/>
                  <a:ext cx="245160" cy="32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F695FB5F-0761-4294-EF71-1CB69CB47598}"/>
                  </a:ext>
                </a:extLst>
              </p14:cNvPr>
              <p14:cNvContentPartPr/>
              <p14:nvPr/>
            </p14:nvContentPartPr>
            <p14:xfrm>
              <a:off x="2622294" y="4656226"/>
              <a:ext cx="323640" cy="3564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F695FB5F-0761-4294-EF71-1CB69CB47598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2604654" y="4638226"/>
                <a:ext cx="3592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CAE5659A-5A65-E095-1ECB-599AF2CB63AA}"/>
                  </a:ext>
                </a:extLst>
              </p14:cNvPr>
              <p14:cNvContentPartPr/>
              <p14:nvPr/>
            </p14:nvContentPartPr>
            <p14:xfrm>
              <a:off x="2664774" y="4857466"/>
              <a:ext cx="317160" cy="4356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CAE5659A-5A65-E095-1ECB-599AF2CB63AA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2646774" y="4839466"/>
                <a:ext cx="35280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E505DF73-6492-C589-DA1A-5EF030FF01FF}"/>
              </a:ext>
            </a:extLst>
          </p:cNvPr>
          <p:cNvGrpSpPr/>
          <p:nvPr/>
        </p:nvGrpSpPr>
        <p:grpSpPr>
          <a:xfrm>
            <a:off x="3315654" y="3870706"/>
            <a:ext cx="1656720" cy="1011960"/>
            <a:chOff x="3315654" y="3870706"/>
            <a:chExt cx="1656720" cy="101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8124171-E954-0B61-B74B-D080D75E6495}"/>
                    </a:ext>
                  </a:extLst>
                </p14:cNvPr>
                <p14:cNvContentPartPr/>
                <p14:nvPr/>
              </p14:nvContentPartPr>
              <p14:xfrm>
                <a:off x="3373614" y="4395946"/>
                <a:ext cx="143640" cy="4366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8124171-E954-0B61-B74B-D080D75E649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355974" y="4378306"/>
                  <a:ext cx="1792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C4CD1D8-31E5-06C2-80D1-9FA793B6F522}"/>
                    </a:ext>
                  </a:extLst>
                </p14:cNvPr>
                <p14:cNvContentPartPr/>
                <p14:nvPr/>
              </p14:nvContentPartPr>
              <p14:xfrm>
                <a:off x="3315654" y="4480186"/>
                <a:ext cx="350280" cy="3160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C4CD1D8-31E5-06C2-80D1-9FA793B6F52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297654" y="4462546"/>
                  <a:ext cx="3859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373A9DA-49A0-06C1-50C6-8A429E67923F}"/>
                    </a:ext>
                  </a:extLst>
                </p14:cNvPr>
                <p14:cNvContentPartPr/>
                <p14:nvPr/>
              </p14:nvContentPartPr>
              <p14:xfrm>
                <a:off x="3690414" y="4175266"/>
                <a:ext cx="225000" cy="7074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373A9DA-49A0-06C1-50C6-8A429E67923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672414" y="4157266"/>
                  <a:ext cx="260640" cy="74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25052C2-0294-55F9-6ADC-2591727DE031}"/>
                    </a:ext>
                  </a:extLst>
                </p14:cNvPr>
                <p14:cNvContentPartPr/>
                <p14:nvPr/>
              </p14:nvContentPartPr>
              <p14:xfrm>
                <a:off x="3870414" y="4370746"/>
                <a:ext cx="93240" cy="4158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25052C2-0294-55F9-6ADC-2591727DE03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852774" y="4353106"/>
                  <a:ext cx="12888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B6B3D32-6B66-6887-23B6-3BD58509FFD9}"/>
                    </a:ext>
                  </a:extLst>
                </p14:cNvPr>
                <p14:cNvContentPartPr/>
                <p14:nvPr/>
              </p14:nvContentPartPr>
              <p14:xfrm>
                <a:off x="3986334" y="4593226"/>
                <a:ext cx="186840" cy="327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B6B3D32-6B66-6887-23B6-3BD58509FFD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968694" y="4575586"/>
                  <a:ext cx="222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9E4E0B3-F0AD-F30E-DDAF-77C1B188C9A9}"/>
                    </a:ext>
                  </a:extLst>
                </p14:cNvPr>
                <p14:cNvContentPartPr/>
                <p14:nvPr/>
              </p14:nvContentPartPr>
              <p14:xfrm>
                <a:off x="4292694" y="4416826"/>
                <a:ext cx="59760" cy="2502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9E4E0B3-F0AD-F30E-DDAF-77C1B188C9A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274694" y="4399186"/>
                  <a:ext cx="954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9097974-CD60-6C63-7BFA-864BE4408404}"/>
                    </a:ext>
                  </a:extLst>
                </p14:cNvPr>
                <p14:cNvContentPartPr/>
                <p14:nvPr/>
              </p14:nvContentPartPr>
              <p14:xfrm>
                <a:off x="4223214" y="4438786"/>
                <a:ext cx="243000" cy="2242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9097974-CD60-6C63-7BFA-864BE440840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205214" y="4421146"/>
                  <a:ext cx="2786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3A22F6E-7879-5117-6AAC-E87DD970F224}"/>
                    </a:ext>
                  </a:extLst>
                </p14:cNvPr>
                <p14:cNvContentPartPr/>
                <p14:nvPr/>
              </p14:nvContentPartPr>
              <p14:xfrm>
                <a:off x="4353174" y="4247986"/>
                <a:ext cx="185760" cy="1587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3A22F6E-7879-5117-6AAC-E87DD970F22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335174" y="4229986"/>
                  <a:ext cx="221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8FA19D1-B89F-B5FB-6E75-40C01965EEB2}"/>
                    </a:ext>
                  </a:extLst>
                </p14:cNvPr>
                <p14:cNvContentPartPr/>
                <p14:nvPr/>
              </p14:nvContentPartPr>
              <p14:xfrm>
                <a:off x="4491774" y="4159786"/>
                <a:ext cx="213120" cy="4784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8FA19D1-B89F-B5FB-6E75-40C01965EEB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474134" y="4142146"/>
                  <a:ext cx="24876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A360C19-EA35-1E21-E43A-493F82F688FA}"/>
                    </a:ext>
                  </a:extLst>
                </p14:cNvPr>
                <p14:cNvContentPartPr/>
                <p14:nvPr/>
              </p14:nvContentPartPr>
              <p14:xfrm>
                <a:off x="4573494" y="4016866"/>
                <a:ext cx="131760" cy="126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A360C19-EA35-1E21-E43A-493F82F688F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555854" y="3999226"/>
                  <a:ext cx="167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91877FE-38E7-0420-D3C2-1B47D90F2F3A}"/>
                    </a:ext>
                  </a:extLst>
                </p14:cNvPr>
                <p14:cNvContentPartPr/>
                <p14:nvPr/>
              </p14:nvContentPartPr>
              <p14:xfrm>
                <a:off x="4747734" y="3870706"/>
                <a:ext cx="57960" cy="1731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91877FE-38E7-0420-D3C2-1B47D90F2F3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730094" y="3853066"/>
                  <a:ext cx="93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78EAF67-83F4-20E4-7BD2-7F154471679D}"/>
                    </a:ext>
                  </a:extLst>
                </p14:cNvPr>
                <p14:cNvContentPartPr/>
                <p14:nvPr/>
              </p14:nvContentPartPr>
              <p14:xfrm>
                <a:off x="4704894" y="4062226"/>
                <a:ext cx="231480" cy="896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78EAF67-83F4-20E4-7BD2-7F154471679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687254" y="4044226"/>
                  <a:ext cx="267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5038645-F594-941E-B13A-2CCA1B69EB0C}"/>
                    </a:ext>
                  </a:extLst>
                </p14:cNvPr>
                <p14:cNvContentPartPr/>
                <p14:nvPr/>
              </p14:nvContentPartPr>
              <p14:xfrm>
                <a:off x="4793094" y="4158346"/>
                <a:ext cx="179280" cy="1562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5038645-F594-941E-B13A-2CCA1B69EB0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775094" y="4140706"/>
                  <a:ext cx="21492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AD1223E9-6DC5-ADC6-EDDB-C9858244C585}"/>
              </a:ext>
            </a:extLst>
          </p:cNvPr>
          <p:cNvGrpSpPr/>
          <p:nvPr/>
        </p:nvGrpSpPr>
        <p:grpSpPr>
          <a:xfrm>
            <a:off x="4697334" y="5574226"/>
            <a:ext cx="336600" cy="183240"/>
            <a:chOff x="4697334" y="5574226"/>
            <a:chExt cx="33660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3B592E5-1471-3A30-45A2-FC9D04100345}"/>
                    </a:ext>
                  </a:extLst>
                </p14:cNvPr>
                <p14:cNvContentPartPr/>
                <p14:nvPr/>
              </p14:nvContentPartPr>
              <p14:xfrm>
                <a:off x="4697334" y="5574226"/>
                <a:ext cx="224640" cy="223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3B592E5-1471-3A30-45A2-FC9D0410034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679694" y="5556586"/>
                  <a:ext cx="260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3801393-AC89-DD6F-97D2-C38BAAE9F63B}"/>
                    </a:ext>
                  </a:extLst>
                </p14:cNvPr>
                <p14:cNvContentPartPr/>
                <p14:nvPr/>
              </p14:nvContentPartPr>
              <p14:xfrm>
                <a:off x="4787334" y="5732266"/>
                <a:ext cx="246600" cy="252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3801393-AC89-DD6F-97D2-C38BAAE9F63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769694" y="5714626"/>
                  <a:ext cx="28224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348086ED-A67D-8CEB-2ACD-3C7D18DCC64A}"/>
              </a:ext>
            </a:extLst>
          </p:cNvPr>
          <p:cNvGrpSpPr/>
          <p:nvPr/>
        </p:nvGrpSpPr>
        <p:grpSpPr>
          <a:xfrm>
            <a:off x="5205294" y="3726706"/>
            <a:ext cx="3100320" cy="993240"/>
            <a:chOff x="5205294" y="3726706"/>
            <a:chExt cx="3100320" cy="99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A4E26B2-EA03-D967-30E9-4D08DCE301CB}"/>
                    </a:ext>
                  </a:extLst>
                </p14:cNvPr>
                <p14:cNvContentPartPr/>
                <p14:nvPr/>
              </p14:nvContentPartPr>
              <p14:xfrm>
                <a:off x="5205294" y="3904546"/>
                <a:ext cx="344160" cy="8154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A4E26B2-EA03-D967-30E9-4D08DCE301C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187294" y="3886906"/>
                  <a:ext cx="379800" cy="85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B9C3973-E71E-D120-C92D-7CBEF2F92B8E}"/>
                    </a:ext>
                  </a:extLst>
                </p14:cNvPr>
                <p14:cNvContentPartPr/>
                <p14:nvPr/>
              </p14:nvContentPartPr>
              <p14:xfrm>
                <a:off x="5420214" y="4312426"/>
                <a:ext cx="224640" cy="568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B9C3973-E71E-D120-C92D-7CBEF2F92B8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402214" y="4294786"/>
                  <a:ext cx="260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A9F41B4-57A9-097B-3E5E-2DF0524D9F2C}"/>
                    </a:ext>
                  </a:extLst>
                </p14:cNvPr>
                <p14:cNvContentPartPr/>
                <p14:nvPr/>
              </p14:nvContentPartPr>
              <p14:xfrm>
                <a:off x="5750694" y="4206226"/>
                <a:ext cx="122040" cy="3632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A9F41B4-57A9-097B-3E5E-2DF0524D9F2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733054" y="4188586"/>
                  <a:ext cx="1576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66B35CD-1448-F63D-2E8C-84EE2EAC2AD7}"/>
                    </a:ext>
                  </a:extLst>
                </p14:cNvPr>
                <p14:cNvContentPartPr/>
                <p14:nvPr/>
              </p14:nvContentPartPr>
              <p14:xfrm>
                <a:off x="5704254" y="4226386"/>
                <a:ext cx="248760" cy="3013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66B35CD-1448-F63D-2E8C-84EE2EAC2AD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686254" y="4208746"/>
                  <a:ext cx="2844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1561B06-F92B-6E7A-EB76-ADD35560450A}"/>
                    </a:ext>
                  </a:extLst>
                </p14:cNvPr>
                <p14:cNvContentPartPr/>
                <p14:nvPr/>
              </p14:nvContentPartPr>
              <p14:xfrm>
                <a:off x="5887134" y="3946306"/>
                <a:ext cx="209520" cy="2311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1561B06-F92B-6E7A-EB76-ADD35560450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869134" y="3928666"/>
                  <a:ext cx="2451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42D46CC-FD2F-400A-2C74-E8FB67D0EEED}"/>
                    </a:ext>
                  </a:extLst>
                </p14:cNvPr>
                <p14:cNvContentPartPr/>
                <p14:nvPr/>
              </p14:nvContentPartPr>
              <p14:xfrm>
                <a:off x="6197454" y="4267786"/>
                <a:ext cx="253800" cy="367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42D46CC-FD2F-400A-2C74-E8FB67D0EEE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179454" y="4250146"/>
                  <a:ext cx="289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74B47D5-01FB-5698-7B6D-097AEF27AAD1}"/>
                    </a:ext>
                  </a:extLst>
                </p14:cNvPr>
                <p14:cNvContentPartPr/>
                <p14:nvPr/>
              </p14:nvContentPartPr>
              <p14:xfrm>
                <a:off x="6482574" y="4052146"/>
                <a:ext cx="316080" cy="3916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74B47D5-01FB-5698-7B6D-097AEF27AAD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464934" y="4034506"/>
                  <a:ext cx="3517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78499B7-22D2-9AF6-8E6A-AFF14BD522FD}"/>
                    </a:ext>
                  </a:extLst>
                </p14:cNvPr>
                <p14:cNvContentPartPr/>
                <p14:nvPr/>
              </p14:nvContentPartPr>
              <p14:xfrm>
                <a:off x="6862014" y="3922906"/>
                <a:ext cx="134280" cy="5925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78499B7-22D2-9AF6-8E6A-AFF14BD522F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844014" y="3904906"/>
                  <a:ext cx="16992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43BC5D3-C0A4-2415-16CC-BA5036F419FA}"/>
                    </a:ext>
                  </a:extLst>
                </p14:cNvPr>
                <p14:cNvContentPartPr/>
                <p14:nvPr/>
              </p14:nvContentPartPr>
              <p14:xfrm>
                <a:off x="7043454" y="4049266"/>
                <a:ext cx="113760" cy="3434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43BC5D3-C0A4-2415-16CC-BA5036F419F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025814" y="4031266"/>
                  <a:ext cx="1494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AE9B71C-C35B-A8F7-ACA5-0F74BB380657}"/>
                    </a:ext>
                  </a:extLst>
                </p14:cNvPr>
                <p14:cNvContentPartPr/>
                <p14:nvPr/>
              </p14:nvContentPartPr>
              <p14:xfrm>
                <a:off x="7226334" y="4179946"/>
                <a:ext cx="186840" cy="122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AE9B71C-C35B-A8F7-ACA5-0F74BB38065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208334" y="4161946"/>
                  <a:ext cx="222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D3B6918-1AAE-BFFF-708E-A6CB259B1664}"/>
                    </a:ext>
                  </a:extLst>
                </p14:cNvPr>
                <p14:cNvContentPartPr/>
                <p14:nvPr/>
              </p14:nvContentPartPr>
              <p14:xfrm>
                <a:off x="7517214" y="4074826"/>
                <a:ext cx="77040" cy="2883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D3B6918-1AAE-BFFF-708E-A6CB259B166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499574" y="4056826"/>
                  <a:ext cx="1126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FD7A341-39EB-8D4F-D9B7-D508C47D113B}"/>
                    </a:ext>
                  </a:extLst>
                </p14:cNvPr>
                <p14:cNvContentPartPr/>
                <p14:nvPr/>
              </p14:nvContentPartPr>
              <p14:xfrm>
                <a:off x="7485894" y="4103986"/>
                <a:ext cx="220320" cy="2563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FD7A341-39EB-8D4F-D9B7-D508C47D113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467894" y="4085986"/>
                  <a:ext cx="2559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EC743E1-C8B3-258A-0FBD-D939F26691B1}"/>
                    </a:ext>
                  </a:extLst>
                </p14:cNvPr>
                <p14:cNvContentPartPr/>
                <p14:nvPr/>
              </p14:nvContentPartPr>
              <p14:xfrm>
                <a:off x="7668414" y="3942346"/>
                <a:ext cx="146520" cy="1638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EC743E1-C8B3-258A-0FBD-D939F26691B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650774" y="3924346"/>
                  <a:ext cx="182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182EAB6-F0C2-6889-4B64-3E3AA504774E}"/>
                    </a:ext>
                  </a:extLst>
                </p14:cNvPr>
                <p14:cNvContentPartPr/>
                <p14:nvPr/>
              </p14:nvContentPartPr>
              <p14:xfrm>
                <a:off x="7819254" y="3812386"/>
                <a:ext cx="171000" cy="5515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182EAB6-F0C2-6889-4B64-3E3AA504774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801254" y="3794746"/>
                  <a:ext cx="20664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777AD60-A2CB-A78E-A305-76742E9DE4C6}"/>
                    </a:ext>
                  </a:extLst>
                </p14:cNvPr>
                <p14:cNvContentPartPr/>
                <p14:nvPr/>
              </p14:nvContentPartPr>
              <p14:xfrm>
                <a:off x="7945614" y="3726706"/>
                <a:ext cx="360000" cy="7722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777AD60-A2CB-A78E-A305-76742E9DE4C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927974" y="3709066"/>
                  <a:ext cx="395640" cy="80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6555A907-DCDC-7EBE-88BA-1B667D16766E}"/>
              </a:ext>
            </a:extLst>
          </p:cNvPr>
          <p:cNvGrpSpPr/>
          <p:nvPr/>
        </p:nvGrpSpPr>
        <p:grpSpPr>
          <a:xfrm>
            <a:off x="6315261" y="3642355"/>
            <a:ext cx="1227240" cy="230760"/>
            <a:chOff x="6315261" y="3642355"/>
            <a:chExt cx="1227240" cy="23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89E4B8D-4FA5-49A1-3CBE-47148C8752F2}"/>
                    </a:ext>
                  </a:extLst>
                </p14:cNvPr>
                <p14:cNvContentPartPr/>
                <p14:nvPr/>
              </p14:nvContentPartPr>
              <p14:xfrm>
                <a:off x="6315261" y="3830275"/>
                <a:ext cx="199080" cy="154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89E4B8D-4FA5-49A1-3CBE-47148C8752F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297621" y="3812635"/>
                  <a:ext cx="234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EB86D9A-2DDF-151B-C7EB-75A9DD93345E}"/>
                    </a:ext>
                  </a:extLst>
                </p14:cNvPr>
                <p14:cNvContentPartPr/>
                <p14:nvPr/>
              </p14:nvContentPartPr>
              <p14:xfrm>
                <a:off x="6580941" y="3708595"/>
                <a:ext cx="169200" cy="1645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EB86D9A-2DDF-151B-C7EB-75A9DD93345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562941" y="3690595"/>
                  <a:ext cx="204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7CCFE70-9045-8FF3-311E-09AF7ECAC732}"/>
                    </a:ext>
                  </a:extLst>
                </p14:cNvPr>
                <p14:cNvContentPartPr/>
                <p14:nvPr/>
              </p14:nvContentPartPr>
              <p14:xfrm>
                <a:off x="6854181" y="3763675"/>
                <a:ext cx="142560" cy="100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7CCFE70-9045-8FF3-311E-09AF7ECAC73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836181" y="3745675"/>
                  <a:ext cx="178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5DD609A-B14B-0CD5-539D-5AD0D10EA997}"/>
                    </a:ext>
                  </a:extLst>
                </p14:cNvPr>
                <p14:cNvContentPartPr/>
                <p14:nvPr/>
              </p14:nvContentPartPr>
              <p14:xfrm>
                <a:off x="6940941" y="3695995"/>
                <a:ext cx="30240" cy="1659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5DD609A-B14B-0CD5-539D-5AD0D10EA99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923301" y="3677995"/>
                  <a:ext cx="65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AFA4B1A-34CE-E784-7626-EE5BB20633F7}"/>
                    </a:ext>
                  </a:extLst>
                </p14:cNvPr>
                <p14:cNvContentPartPr/>
                <p14:nvPr/>
              </p14:nvContentPartPr>
              <p14:xfrm>
                <a:off x="7048221" y="3644515"/>
                <a:ext cx="212040" cy="1663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AFA4B1A-34CE-E784-7626-EE5BB20633F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030221" y="3626875"/>
                  <a:ext cx="247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E9009AD-C601-3FD3-F3F6-05DBFF949098}"/>
                    </a:ext>
                  </a:extLst>
                </p14:cNvPr>
                <p14:cNvContentPartPr/>
                <p14:nvPr/>
              </p14:nvContentPartPr>
              <p14:xfrm>
                <a:off x="7316061" y="3706075"/>
                <a:ext cx="23400" cy="1314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E9009AD-C601-3FD3-F3F6-05DBFF94909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298421" y="3688075"/>
                  <a:ext cx="59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ED566C5-D460-12AF-D77D-3E46DAEBEB50}"/>
                    </a:ext>
                  </a:extLst>
                </p14:cNvPr>
                <p14:cNvContentPartPr/>
                <p14:nvPr/>
              </p14:nvContentPartPr>
              <p14:xfrm>
                <a:off x="7296621" y="3699955"/>
                <a:ext cx="107280" cy="972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ED566C5-D460-12AF-D77D-3E46DAEBEB5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278621" y="3682315"/>
                  <a:ext cx="142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9DE21BB-833B-0454-342B-46A73A6C64A6}"/>
                    </a:ext>
                  </a:extLst>
                </p14:cNvPr>
                <p14:cNvContentPartPr/>
                <p14:nvPr/>
              </p14:nvContentPartPr>
              <p14:xfrm>
                <a:off x="7368621" y="3642355"/>
                <a:ext cx="173880" cy="824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9DE21BB-833B-0454-342B-46A73A6C64A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350981" y="3624715"/>
                  <a:ext cx="209520" cy="11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A854B1BD-C953-0CBC-DE0B-3844871F2D20}"/>
                  </a:ext>
                </a:extLst>
              </p14:cNvPr>
              <p14:cNvContentPartPr/>
              <p14:nvPr/>
            </p14:nvContentPartPr>
            <p14:xfrm>
              <a:off x="6462141" y="4020355"/>
              <a:ext cx="1420920" cy="44424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A854B1BD-C953-0CBC-DE0B-3844871F2D20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6444141" y="4002355"/>
                <a:ext cx="1456560" cy="47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579F6FCA-B9B5-00A1-18FC-AAB06CDC3040}"/>
              </a:ext>
            </a:extLst>
          </p:cNvPr>
          <p:cNvGrpSpPr/>
          <p:nvPr/>
        </p:nvGrpSpPr>
        <p:grpSpPr>
          <a:xfrm>
            <a:off x="5281341" y="4718035"/>
            <a:ext cx="3100320" cy="998280"/>
            <a:chOff x="5281341" y="4718035"/>
            <a:chExt cx="3100320" cy="99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3715B95-30E1-A404-8DCB-3E776D709F4B}"/>
                    </a:ext>
                  </a:extLst>
                </p14:cNvPr>
                <p14:cNvContentPartPr/>
                <p14:nvPr/>
              </p14:nvContentPartPr>
              <p14:xfrm>
                <a:off x="5340741" y="5300875"/>
                <a:ext cx="139320" cy="3999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3715B95-30E1-A404-8DCB-3E776D709F4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323101" y="5282875"/>
                  <a:ext cx="17496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5E5109C-8FD3-D872-4D80-B0364130F2D7}"/>
                    </a:ext>
                  </a:extLst>
                </p14:cNvPr>
                <p14:cNvContentPartPr/>
                <p14:nvPr/>
              </p14:nvContentPartPr>
              <p14:xfrm>
                <a:off x="5281341" y="5389075"/>
                <a:ext cx="327960" cy="3272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5E5109C-8FD3-D872-4D80-B0364130F2D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263701" y="5371075"/>
                  <a:ext cx="3636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B246FA0-DB87-1026-68BC-04DDA21BAEA8}"/>
                    </a:ext>
                  </a:extLst>
                </p14:cNvPr>
                <p14:cNvContentPartPr/>
                <p14:nvPr/>
              </p14:nvContentPartPr>
              <p14:xfrm>
                <a:off x="5639181" y="5084515"/>
                <a:ext cx="233640" cy="6231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B246FA0-DB87-1026-68BC-04DDA21BAEA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621541" y="5066875"/>
                  <a:ext cx="26928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21F3678-43E4-0C99-BB8A-17D23A353ED3}"/>
                    </a:ext>
                  </a:extLst>
                </p14:cNvPr>
                <p14:cNvContentPartPr/>
                <p14:nvPr/>
              </p14:nvContentPartPr>
              <p14:xfrm>
                <a:off x="5855541" y="5146435"/>
                <a:ext cx="101880" cy="3877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21F3678-43E4-0C99-BB8A-17D23A353ED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837901" y="5128795"/>
                  <a:ext cx="13752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860786D-FBBA-A021-B21A-B08B0B2CD400}"/>
                    </a:ext>
                  </a:extLst>
                </p14:cNvPr>
                <p14:cNvContentPartPr/>
                <p14:nvPr/>
              </p14:nvContentPartPr>
              <p14:xfrm>
                <a:off x="5945181" y="5380435"/>
                <a:ext cx="201240" cy="248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860786D-FBBA-A021-B21A-B08B0B2CD40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927541" y="5362795"/>
                  <a:ext cx="2368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1D677F7-C375-5992-2631-632331F2F681}"/>
                    </a:ext>
                  </a:extLst>
                </p14:cNvPr>
                <p14:cNvContentPartPr/>
                <p14:nvPr/>
              </p14:nvContentPartPr>
              <p14:xfrm>
                <a:off x="6275661" y="5137075"/>
                <a:ext cx="72360" cy="3276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1D677F7-C375-5992-2631-632331F2F68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257661" y="5119075"/>
                  <a:ext cx="1080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4A96694-3890-F0BD-2E0C-A5BAF702DBF9}"/>
                    </a:ext>
                  </a:extLst>
                </p14:cNvPr>
                <p14:cNvContentPartPr/>
                <p14:nvPr/>
              </p14:nvContentPartPr>
              <p14:xfrm>
                <a:off x="6183141" y="5200435"/>
                <a:ext cx="264960" cy="2437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4A96694-3890-F0BD-2E0C-A5BAF702DBF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165501" y="5182435"/>
                  <a:ext cx="3006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9A95182-677C-67DB-07FA-A9B675E68E41}"/>
                    </a:ext>
                  </a:extLst>
                </p14:cNvPr>
                <p14:cNvContentPartPr/>
                <p14:nvPr/>
              </p14:nvContentPartPr>
              <p14:xfrm>
                <a:off x="6332541" y="4985155"/>
                <a:ext cx="201960" cy="1648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9A95182-677C-67DB-07FA-A9B675E68E4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314541" y="4967155"/>
                  <a:ext cx="237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AF5F687-0B4F-CF75-2A74-9C657006AB65}"/>
                    </a:ext>
                  </a:extLst>
                </p14:cNvPr>
                <p14:cNvContentPartPr/>
                <p14:nvPr/>
              </p14:nvContentPartPr>
              <p14:xfrm>
                <a:off x="6546381" y="4980475"/>
                <a:ext cx="111600" cy="5590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AF5F687-0B4F-CF75-2A74-9C657006AB6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528741" y="4962835"/>
                  <a:ext cx="14724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6ACF817-1D5C-F298-9E4B-1450547A68B6}"/>
                    </a:ext>
                  </a:extLst>
                </p14:cNvPr>
                <p14:cNvContentPartPr/>
                <p14:nvPr/>
              </p14:nvContentPartPr>
              <p14:xfrm>
                <a:off x="6623421" y="4804435"/>
                <a:ext cx="94680" cy="154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6ACF817-1D5C-F298-9E4B-1450547A68B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605421" y="4786795"/>
                  <a:ext cx="130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91C8E8A-C840-2304-4B6C-02160D28E4D6}"/>
                    </a:ext>
                  </a:extLst>
                </p14:cNvPr>
                <p14:cNvContentPartPr/>
                <p14:nvPr/>
              </p14:nvContentPartPr>
              <p14:xfrm>
                <a:off x="6784701" y="4726675"/>
                <a:ext cx="84960" cy="1508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91C8E8A-C840-2304-4B6C-02160D28E4D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767061" y="4709035"/>
                  <a:ext cx="120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248DC1F-C3C1-ADF7-8D0A-B89FFCEA6255}"/>
                    </a:ext>
                  </a:extLst>
                </p14:cNvPr>
                <p14:cNvContentPartPr/>
                <p14:nvPr/>
              </p14:nvContentPartPr>
              <p14:xfrm>
                <a:off x="6720261" y="4905595"/>
                <a:ext cx="248760" cy="687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248DC1F-C3C1-ADF7-8D0A-B89FFCEA625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702621" y="4887955"/>
                  <a:ext cx="284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19CFDBF-9715-4FFE-C8B8-9A31F2741FE0}"/>
                    </a:ext>
                  </a:extLst>
                </p14:cNvPr>
                <p14:cNvContentPartPr/>
                <p14:nvPr/>
              </p14:nvContentPartPr>
              <p14:xfrm>
                <a:off x="6856701" y="5040235"/>
                <a:ext cx="149040" cy="1087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19CFDBF-9715-4FFE-C8B8-9A31F2741FE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838701" y="5022235"/>
                  <a:ext cx="184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B4C68A0-2CF6-A969-97C9-E539E9CB8C9F}"/>
                    </a:ext>
                  </a:extLst>
                </p14:cNvPr>
                <p14:cNvContentPartPr/>
                <p14:nvPr/>
              </p14:nvContentPartPr>
              <p14:xfrm>
                <a:off x="7157661" y="4823515"/>
                <a:ext cx="186840" cy="6192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B4C68A0-2CF6-A969-97C9-E539E9CB8C9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139661" y="4805515"/>
                  <a:ext cx="222480" cy="6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8940F27-6636-FA3E-0F2F-15B71BC67394}"/>
                    </a:ext>
                  </a:extLst>
                </p14:cNvPr>
                <p14:cNvContentPartPr/>
                <p14:nvPr/>
              </p14:nvContentPartPr>
              <p14:xfrm>
                <a:off x="7430901" y="4971475"/>
                <a:ext cx="92520" cy="3319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8940F27-6636-FA3E-0F2F-15B71BC6739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413261" y="4953475"/>
                  <a:ext cx="1281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AC17D52-1385-4850-22C1-114A563B9A19}"/>
                    </a:ext>
                  </a:extLst>
                </p14:cNvPr>
                <p14:cNvContentPartPr/>
                <p14:nvPr/>
              </p14:nvContentPartPr>
              <p14:xfrm>
                <a:off x="7329021" y="5051035"/>
                <a:ext cx="266400" cy="2199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AC17D52-1385-4850-22C1-114A563B9A1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311381" y="5033395"/>
                  <a:ext cx="302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E36ECC2-260E-908B-C70F-E9887308ADEA}"/>
                    </a:ext>
                  </a:extLst>
                </p14:cNvPr>
                <p14:cNvContentPartPr/>
                <p14:nvPr/>
              </p14:nvContentPartPr>
              <p14:xfrm>
                <a:off x="7548981" y="4799035"/>
                <a:ext cx="210240" cy="2109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E36ECC2-260E-908B-C70F-E9887308ADE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531341" y="4781035"/>
                  <a:ext cx="245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2AD83A8-B668-64F5-2EFC-E1D80CED9BB1}"/>
                    </a:ext>
                  </a:extLst>
                </p14:cNvPr>
                <p14:cNvContentPartPr/>
                <p14:nvPr/>
              </p14:nvContentPartPr>
              <p14:xfrm>
                <a:off x="7710981" y="5095315"/>
                <a:ext cx="207000" cy="230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2AD83A8-B668-64F5-2EFC-E1D80CED9BB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692981" y="5077675"/>
                  <a:ext cx="242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F4E2836-8DEA-396A-3EA7-4DA71876FA63}"/>
                    </a:ext>
                  </a:extLst>
                </p14:cNvPr>
                <p14:cNvContentPartPr/>
                <p14:nvPr/>
              </p14:nvContentPartPr>
              <p14:xfrm>
                <a:off x="7949661" y="4846915"/>
                <a:ext cx="288720" cy="3247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F4E2836-8DEA-396A-3EA7-4DA71876FA6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931661" y="4828915"/>
                  <a:ext cx="3243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D41D6A7-74A2-4C53-8569-797C0677E9E9}"/>
                    </a:ext>
                  </a:extLst>
                </p14:cNvPr>
                <p14:cNvContentPartPr/>
                <p14:nvPr/>
              </p14:nvContentPartPr>
              <p14:xfrm>
                <a:off x="8164221" y="4718035"/>
                <a:ext cx="217440" cy="5742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D41D6A7-74A2-4C53-8569-797C0677E9E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146581" y="4700035"/>
                  <a:ext cx="253080" cy="60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3FE8CF33-4373-2751-91FF-B6B7C9F47446}"/>
              </a:ext>
            </a:extLst>
          </p:cNvPr>
          <p:cNvGrpSpPr/>
          <p:nvPr/>
        </p:nvGrpSpPr>
        <p:grpSpPr>
          <a:xfrm>
            <a:off x="8693421" y="3553435"/>
            <a:ext cx="3157920" cy="2496240"/>
            <a:chOff x="8693421" y="3553435"/>
            <a:chExt cx="3157920" cy="249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2E010C5-2AF5-339B-F8D0-4622DC948A00}"/>
                    </a:ext>
                  </a:extLst>
                </p14:cNvPr>
                <p14:cNvContentPartPr/>
                <p14:nvPr/>
              </p14:nvContentPartPr>
              <p14:xfrm>
                <a:off x="8693421" y="4847635"/>
                <a:ext cx="228600" cy="100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2E010C5-2AF5-339B-F8D0-4622DC948A0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675421" y="4829995"/>
                  <a:ext cx="264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DA47DE2-E27F-EFE8-0750-FEFC37A007A4}"/>
                    </a:ext>
                  </a:extLst>
                </p14:cNvPr>
                <p14:cNvContentPartPr/>
                <p14:nvPr/>
              </p14:nvContentPartPr>
              <p14:xfrm>
                <a:off x="8807181" y="5044555"/>
                <a:ext cx="186840" cy="72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DA47DE2-E27F-EFE8-0750-FEFC37A007A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789541" y="5026555"/>
                  <a:ext cx="222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4C9DB11-AD82-0A96-C34B-37CAEECE44FE}"/>
                    </a:ext>
                  </a:extLst>
                </p14:cNvPr>
                <p14:cNvContentPartPr/>
                <p14:nvPr/>
              </p14:nvContentPartPr>
              <p14:xfrm>
                <a:off x="9525381" y="4290715"/>
                <a:ext cx="158760" cy="4323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4C9DB11-AD82-0A96-C34B-37CAEECE44F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507741" y="4272715"/>
                  <a:ext cx="19440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71E4386-859E-16E0-46F2-4E748B2F6BDA}"/>
                    </a:ext>
                  </a:extLst>
                </p14:cNvPr>
                <p14:cNvContentPartPr/>
                <p14:nvPr/>
              </p14:nvContentPartPr>
              <p14:xfrm>
                <a:off x="9423141" y="4379635"/>
                <a:ext cx="308160" cy="3362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71E4386-859E-16E0-46F2-4E748B2F6BD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405501" y="4361995"/>
                  <a:ext cx="3438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1770A06-10E6-051C-7879-315DA99B3FB5}"/>
                    </a:ext>
                  </a:extLst>
                </p14:cNvPr>
                <p14:cNvContentPartPr/>
                <p14:nvPr/>
              </p14:nvContentPartPr>
              <p14:xfrm>
                <a:off x="9893661" y="4147795"/>
                <a:ext cx="74520" cy="5673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1770A06-10E6-051C-7879-315DA99B3FB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875661" y="4130155"/>
                  <a:ext cx="11016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DE3874A-DA19-B523-BA06-32267A60A44D}"/>
                    </a:ext>
                  </a:extLst>
                </p14:cNvPr>
                <p14:cNvContentPartPr/>
                <p14:nvPr/>
              </p14:nvContentPartPr>
              <p14:xfrm>
                <a:off x="10039461" y="4282795"/>
                <a:ext cx="84960" cy="3391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DE3874A-DA19-B523-BA06-32267A60A44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021821" y="4265155"/>
                  <a:ext cx="1206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1D8A3D2-353E-57C1-802C-A5A11900A3F3}"/>
                    </a:ext>
                  </a:extLst>
                </p14:cNvPr>
                <p14:cNvContentPartPr/>
                <p14:nvPr/>
              </p14:nvContentPartPr>
              <p14:xfrm>
                <a:off x="9997701" y="4340035"/>
                <a:ext cx="231120" cy="2664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1D8A3D2-353E-57C1-802C-A5A11900A3F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980061" y="4322035"/>
                  <a:ext cx="2667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38328F2-69E5-52BB-FDD1-272574AE3064}"/>
                    </a:ext>
                  </a:extLst>
                </p14:cNvPr>
                <p14:cNvContentPartPr/>
                <p14:nvPr/>
              </p14:nvContentPartPr>
              <p14:xfrm>
                <a:off x="10170861" y="4044475"/>
                <a:ext cx="221760" cy="17244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38328F2-69E5-52BB-FDD1-272574AE306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152861" y="4026835"/>
                  <a:ext cx="257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AD36E09-AFB3-4A17-9BD4-B8E75CF97AD3}"/>
                    </a:ext>
                  </a:extLst>
                </p14:cNvPr>
                <p14:cNvContentPartPr/>
                <p14:nvPr/>
              </p14:nvContentPartPr>
              <p14:xfrm>
                <a:off x="10350861" y="4395835"/>
                <a:ext cx="168120" cy="90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AD36E09-AFB3-4A17-9BD4-B8E75CF97AD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333221" y="4377835"/>
                  <a:ext cx="203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14B68A3-C5C5-3B6C-F0E0-6FE57FF0EDC5}"/>
                    </a:ext>
                  </a:extLst>
                </p14:cNvPr>
                <p14:cNvContentPartPr/>
                <p14:nvPr/>
              </p14:nvContentPartPr>
              <p14:xfrm>
                <a:off x="10625181" y="4115035"/>
                <a:ext cx="264240" cy="3394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14B68A3-C5C5-3B6C-F0E0-6FE57FF0EDC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607181" y="4097035"/>
                  <a:ext cx="2998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267569A-DB1F-8C0A-D70E-939E9FD4DF11}"/>
                    </a:ext>
                  </a:extLst>
                </p14:cNvPr>
                <p14:cNvContentPartPr/>
                <p14:nvPr/>
              </p14:nvContentPartPr>
              <p14:xfrm>
                <a:off x="10792221" y="4020355"/>
                <a:ext cx="204120" cy="4752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267569A-DB1F-8C0A-D70E-939E9FD4DF1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774221" y="4002355"/>
                  <a:ext cx="2397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F1B8D56-0235-31C3-B1B0-679F0C877E6E}"/>
                    </a:ext>
                  </a:extLst>
                </p14:cNvPr>
                <p14:cNvContentPartPr/>
                <p14:nvPr/>
              </p14:nvContentPartPr>
              <p14:xfrm>
                <a:off x="9472821" y="4633795"/>
                <a:ext cx="1861560" cy="2772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F1B8D56-0235-31C3-B1B0-679F0C877E6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454821" y="4616155"/>
                  <a:ext cx="18972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4257A69-F78E-7BA6-3294-3F3D94765A53}"/>
                    </a:ext>
                  </a:extLst>
                </p14:cNvPr>
                <p14:cNvContentPartPr/>
                <p14:nvPr/>
              </p14:nvContentPartPr>
              <p14:xfrm>
                <a:off x="9716901" y="5108635"/>
                <a:ext cx="178560" cy="5270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4257A69-F78E-7BA6-3294-3F3D94765A5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699261" y="5090635"/>
                  <a:ext cx="21420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C1D4ED2-8C6E-96B0-0644-21D78FDEBCC7}"/>
                    </a:ext>
                  </a:extLst>
                </p14:cNvPr>
                <p14:cNvContentPartPr/>
                <p14:nvPr/>
              </p14:nvContentPartPr>
              <p14:xfrm>
                <a:off x="9950181" y="5195035"/>
                <a:ext cx="47880" cy="2541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C1D4ED2-8C6E-96B0-0644-21D78FDEBCC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932181" y="5177035"/>
                  <a:ext cx="835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E1717A1-6227-BCC7-EE52-5C1E0065D2A5}"/>
                    </a:ext>
                  </a:extLst>
                </p14:cNvPr>
                <p14:cNvContentPartPr/>
                <p14:nvPr/>
              </p14:nvContentPartPr>
              <p14:xfrm>
                <a:off x="10124061" y="5322835"/>
                <a:ext cx="171720" cy="190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E1717A1-6227-BCC7-EE52-5C1E0065D2A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106061" y="5305195"/>
                  <a:ext cx="207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405206A-8E92-D680-3103-575065CD558E}"/>
                    </a:ext>
                  </a:extLst>
                </p14:cNvPr>
                <p14:cNvContentPartPr/>
                <p14:nvPr/>
              </p14:nvContentPartPr>
              <p14:xfrm>
                <a:off x="10427181" y="5117995"/>
                <a:ext cx="101520" cy="2761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405206A-8E92-D680-3103-575065CD558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409181" y="5100355"/>
                  <a:ext cx="1371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243E7DD-6886-C5E5-CC84-A488E3DDFFF1}"/>
                    </a:ext>
                  </a:extLst>
                </p14:cNvPr>
                <p14:cNvContentPartPr/>
                <p14:nvPr/>
              </p14:nvContentPartPr>
              <p14:xfrm>
                <a:off x="10357341" y="5146435"/>
                <a:ext cx="239400" cy="2649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243E7DD-6886-C5E5-CC84-A488E3DDFFF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339341" y="5128795"/>
                  <a:ext cx="2750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9BDEC8F-E69D-A552-B6BA-7C3E7E010D2D}"/>
                    </a:ext>
                  </a:extLst>
                </p14:cNvPr>
                <p14:cNvContentPartPr/>
                <p14:nvPr/>
              </p14:nvContentPartPr>
              <p14:xfrm>
                <a:off x="10608261" y="5037715"/>
                <a:ext cx="137520" cy="1137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59BDEC8F-E69D-A552-B6BA-7C3E7E010D2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590261" y="5020075"/>
                  <a:ext cx="173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CDA4C33-5C0D-59DC-458A-693FF9293E44}"/>
                    </a:ext>
                  </a:extLst>
                </p14:cNvPr>
                <p14:cNvContentPartPr/>
                <p14:nvPr/>
              </p14:nvContentPartPr>
              <p14:xfrm>
                <a:off x="10710141" y="4986235"/>
                <a:ext cx="140040" cy="38772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CDA4C33-5C0D-59DC-458A-693FF9293E4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692141" y="4968595"/>
                  <a:ext cx="17568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AF83563-F584-1A88-B744-36002A6A7880}"/>
                    </a:ext>
                  </a:extLst>
                </p14:cNvPr>
                <p14:cNvContentPartPr/>
                <p14:nvPr/>
              </p14:nvContentPartPr>
              <p14:xfrm>
                <a:off x="10857381" y="4791115"/>
                <a:ext cx="62280" cy="1936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AF83563-F584-1A88-B744-36002A6A788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839381" y="4773475"/>
                  <a:ext cx="97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B15FF92-274D-06AD-62DA-1CB4E55E9ECC}"/>
                    </a:ext>
                  </a:extLst>
                </p14:cNvPr>
                <p14:cNvContentPartPr/>
                <p14:nvPr/>
              </p14:nvContentPartPr>
              <p14:xfrm>
                <a:off x="10965741" y="4814155"/>
                <a:ext cx="23400" cy="2570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B15FF92-274D-06AD-62DA-1CB4E55E9EC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947741" y="4796155"/>
                  <a:ext cx="590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D2C389A-B365-5398-9C94-C788A57D2CB6}"/>
                    </a:ext>
                  </a:extLst>
                </p14:cNvPr>
                <p14:cNvContentPartPr/>
                <p14:nvPr/>
              </p14:nvContentPartPr>
              <p14:xfrm>
                <a:off x="11018661" y="4951315"/>
                <a:ext cx="149040" cy="1249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D2C389A-B365-5398-9C94-C788A57D2CB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000661" y="4933675"/>
                  <a:ext cx="184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E7F06E8-04FB-7319-0434-7F88BBA69F4C}"/>
                    </a:ext>
                  </a:extLst>
                </p14:cNvPr>
                <p14:cNvContentPartPr/>
                <p14:nvPr/>
              </p14:nvContentPartPr>
              <p14:xfrm>
                <a:off x="9070341" y="3553435"/>
                <a:ext cx="2781000" cy="249624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E7F06E8-04FB-7319-0434-7F88BBA69F4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052341" y="3535795"/>
                  <a:ext cx="2816640" cy="253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4956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/>
              <p:nvPr/>
            </p:nvSpPr>
            <p:spPr>
              <a:xfrm>
                <a:off x="0" y="923330"/>
                <a:ext cx="4731486" cy="15203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40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40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kumimoji="0" lang="en-US" sz="40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3330"/>
                <a:ext cx="4731486" cy="1520353"/>
              </a:xfrm>
              <a:prstGeom prst="rect">
                <a:avLst/>
              </a:prstGeom>
              <a:blipFill>
                <a:blip r:embed="rId2"/>
                <a:stretch>
                  <a:fillRect b="-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1A5880C-3830-AECD-A3F8-B472EDCE6710}"/>
              </a:ext>
            </a:extLst>
          </p:cNvPr>
          <p:cNvSpPr txBox="1"/>
          <p:nvPr/>
        </p:nvSpPr>
        <p:spPr>
          <a:xfrm>
            <a:off x="1073888" y="0"/>
            <a:ext cx="10044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Chain Rule and Quotient Rule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6BCD99-9F7B-9D71-45BB-47392CCEEA4E}"/>
                  </a:ext>
                </a:extLst>
              </p14:cNvPr>
              <p14:cNvContentPartPr/>
              <p14:nvPr/>
            </p14:nvContentPartPr>
            <p14:xfrm>
              <a:off x="4493118" y="1240937"/>
              <a:ext cx="274680" cy="874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6BCD99-9F7B-9D71-45BB-47392CCEEA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5478" y="1222937"/>
                <a:ext cx="310320" cy="9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474F8A-71E7-B278-E3AD-B6C0C7A33F15}"/>
                  </a:ext>
                </a:extLst>
              </p14:cNvPr>
              <p14:cNvContentPartPr/>
              <p14:nvPr/>
            </p14:nvContentPartPr>
            <p14:xfrm>
              <a:off x="4768878" y="1192697"/>
              <a:ext cx="360" cy="11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474F8A-71E7-B278-E3AD-B6C0C7A33F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0878" y="1175057"/>
                <a:ext cx="36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5526A59-6AE6-994A-ACC1-854FA8EFC34B}"/>
                  </a:ext>
                </a:extLst>
              </p14:cNvPr>
              <p14:cNvContentPartPr/>
              <p14:nvPr/>
            </p14:nvContentPartPr>
            <p14:xfrm>
              <a:off x="4768518" y="1199897"/>
              <a:ext cx="41040" cy="312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5526A59-6AE6-994A-ACC1-854FA8EFC34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50518" y="1182257"/>
                <a:ext cx="766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664D71-5112-64A5-DA82-14A273E077A9}"/>
                  </a:ext>
                </a:extLst>
              </p14:cNvPr>
              <p14:cNvContentPartPr/>
              <p14:nvPr/>
            </p14:nvContentPartPr>
            <p14:xfrm>
              <a:off x="4921158" y="1349297"/>
              <a:ext cx="145440" cy="544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664D71-5112-64A5-DA82-14A273E077A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03158" y="1331297"/>
                <a:ext cx="181080" cy="5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D991EB-0C2C-FC3B-5BAA-3E573DA71B00}"/>
                  </a:ext>
                </a:extLst>
              </p14:cNvPr>
              <p14:cNvContentPartPr/>
              <p14:nvPr/>
            </p14:nvContentPartPr>
            <p14:xfrm>
              <a:off x="5097918" y="1501217"/>
              <a:ext cx="60120" cy="302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D991EB-0C2C-FC3B-5BAA-3E573DA71B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80278" y="1483577"/>
                <a:ext cx="9576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2769B77-666B-83FC-FFF1-7A5987BAE3E5}"/>
                  </a:ext>
                </a:extLst>
              </p14:cNvPr>
              <p14:cNvContentPartPr/>
              <p14:nvPr/>
            </p14:nvContentPartPr>
            <p14:xfrm>
              <a:off x="5074878" y="1545137"/>
              <a:ext cx="186840" cy="265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2769B77-666B-83FC-FFF1-7A5987BAE3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57238" y="1527497"/>
                <a:ext cx="22248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F5EE601-E69A-428D-75A1-3802CCCE04EF}"/>
                  </a:ext>
                </a:extLst>
              </p14:cNvPr>
              <p14:cNvContentPartPr/>
              <p14:nvPr/>
            </p14:nvContentPartPr>
            <p14:xfrm>
              <a:off x="5210958" y="1383497"/>
              <a:ext cx="145440" cy="5461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F5EE601-E69A-428D-75A1-3802CCCE04E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92958" y="1365497"/>
                <a:ext cx="18108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808D057-EDCB-7242-ADF3-C8AC74217EFE}"/>
                  </a:ext>
                </a:extLst>
              </p14:cNvPr>
              <p14:cNvContentPartPr/>
              <p14:nvPr/>
            </p14:nvContentPartPr>
            <p14:xfrm>
              <a:off x="5469798" y="1551617"/>
              <a:ext cx="128160" cy="46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808D057-EDCB-7242-ADF3-C8AC74217EF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51798" y="1533977"/>
                <a:ext cx="1638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60E9737-F57E-2F70-BF5F-2140BF449EFE}"/>
                  </a:ext>
                </a:extLst>
              </p14:cNvPr>
              <p14:cNvContentPartPr/>
              <p14:nvPr/>
            </p14:nvContentPartPr>
            <p14:xfrm>
              <a:off x="5528478" y="1664657"/>
              <a:ext cx="144720" cy="21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60E9737-F57E-2F70-BF5F-2140BF449EF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10478" y="1646657"/>
                <a:ext cx="180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BE7D6E2-37FC-A0DD-F476-038F0564ADA8}"/>
                  </a:ext>
                </a:extLst>
              </p14:cNvPr>
              <p14:cNvContentPartPr/>
              <p14:nvPr/>
            </p14:nvContentPartPr>
            <p14:xfrm>
              <a:off x="5772918" y="1295657"/>
              <a:ext cx="421920" cy="546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BE7D6E2-37FC-A0DD-F476-038F0564ADA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54918" y="1277657"/>
                <a:ext cx="45756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9AFABDB-8AB2-7213-5D0F-16B91FD031D5}"/>
                  </a:ext>
                </a:extLst>
              </p14:cNvPr>
              <p14:cNvContentPartPr/>
              <p14:nvPr/>
            </p14:nvContentPartPr>
            <p14:xfrm>
              <a:off x="6355398" y="1100897"/>
              <a:ext cx="124920" cy="746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9AFABDB-8AB2-7213-5D0F-16B91FD031D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37398" y="1083257"/>
                <a:ext cx="16056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A8F579F-360D-59B3-CDB4-C64FF10CE211}"/>
                  </a:ext>
                </a:extLst>
              </p14:cNvPr>
              <p14:cNvContentPartPr/>
              <p14:nvPr/>
            </p14:nvContentPartPr>
            <p14:xfrm>
              <a:off x="6515238" y="1150217"/>
              <a:ext cx="156960" cy="245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A8F579F-360D-59B3-CDB4-C64FF10CE21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97238" y="1132217"/>
                <a:ext cx="19260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F6031F2-DC2C-08D7-F7AB-C09C4CC31E62}"/>
                  </a:ext>
                </a:extLst>
              </p14:cNvPr>
              <p14:cNvContentPartPr/>
              <p14:nvPr/>
            </p14:nvContentPartPr>
            <p14:xfrm>
              <a:off x="6774078" y="1207817"/>
              <a:ext cx="73440" cy="153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F6031F2-DC2C-08D7-F7AB-C09C4CC31E6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56078" y="1190177"/>
                <a:ext cx="1090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1198ED3-3835-A6BB-507E-CCBC58598B07}"/>
                  </a:ext>
                </a:extLst>
              </p14:cNvPr>
              <p14:cNvContentPartPr/>
              <p14:nvPr/>
            </p14:nvContentPartPr>
            <p14:xfrm>
              <a:off x="6715758" y="1215737"/>
              <a:ext cx="160200" cy="138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1198ED3-3835-A6BB-507E-CCBC58598B0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698118" y="1197737"/>
                <a:ext cx="1958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7C57575-C6BD-031B-EA1A-24C208264397}"/>
                  </a:ext>
                </a:extLst>
              </p14:cNvPr>
              <p14:cNvContentPartPr/>
              <p14:nvPr/>
            </p14:nvContentPartPr>
            <p14:xfrm>
              <a:off x="6906918" y="1282697"/>
              <a:ext cx="136800" cy="22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7C57575-C6BD-031B-EA1A-24C20826439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889278" y="1265057"/>
                <a:ext cx="1724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543582-8C54-CA00-53BF-6E315B17BDEC}"/>
                  </a:ext>
                </a:extLst>
              </p14:cNvPr>
              <p14:cNvContentPartPr/>
              <p14:nvPr/>
            </p14:nvContentPartPr>
            <p14:xfrm>
              <a:off x="7109958" y="1096577"/>
              <a:ext cx="23400" cy="2307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543582-8C54-CA00-53BF-6E315B17BDE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91958" y="1078937"/>
                <a:ext cx="5904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1CAA78E-81B6-5168-17AA-09D12D1744F7}"/>
                  </a:ext>
                </a:extLst>
              </p14:cNvPr>
              <p14:cNvContentPartPr/>
              <p14:nvPr/>
            </p14:nvContentPartPr>
            <p14:xfrm>
              <a:off x="7216158" y="967337"/>
              <a:ext cx="237240" cy="932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1CAA78E-81B6-5168-17AA-09D12D1744F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198158" y="949697"/>
                <a:ext cx="272880" cy="9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A7AAAAC-302D-5290-0BCF-ACC8B37B0C1C}"/>
                  </a:ext>
                </a:extLst>
              </p14:cNvPr>
              <p14:cNvContentPartPr/>
              <p14:nvPr/>
            </p14:nvContentPartPr>
            <p14:xfrm>
              <a:off x="6486438" y="1465217"/>
              <a:ext cx="775440" cy="82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A7AAAAC-302D-5290-0BCF-ACC8B37B0C1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68798" y="1447217"/>
                <a:ext cx="8110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C1593E6-FF29-F082-C0BA-7D16315C0E7C}"/>
                  </a:ext>
                </a:extLst>
              </p14:cNvPr>
              <p14:cNvContentPartPr/>
              <p14:nvPr/>
            </p14:nvContentPartPr>
            <p14:xfrm>
              <a:off x="6591198" y="1695977"/>
              <a:ext cx="80640" cy="190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C1593E6-FF29-F082-C0BA-7D16315C0E7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73198" y="1678337"/>
                <a:ext cx="1162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3695AFD-139F-103F-418A-F32D6712DE21}"/>
                  </a:ext>
                </a:extLst>
              </p14:cNvPr>
              <p14:cNvContentPartPr/>
              <p14:nvPr/>
            </p14:nvContentPartPr>
            <p14:xfrm>
              <a:off x="6590838" y="1715417"/>
              <a:ext cx="85320" cy="1432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3695AFD-139F-103F-418A-F32D6712DE2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73198" y="1697417"/>
                <a:ext cx="1209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37347D6-D55F-132E-E641-BAEA516D2D0F}"/>
                  </a:ext>
                </a:extLst>
              </p14:cNvPr>
              <p14:cNvContentPartPr/>
              <p14:nvPr/>
            </p14:nvContentPartPr>
            <p14:xfrm>
              <a:off x="6688038" y="1614977"/>
              <a:ext cx="113040" cy="1285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37347D6-D55F-132E-E641-BAEA516D2D0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670398" y="1597337"/>
                <a:ext cx="1486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150044F-2870-522D-2A2D-CDB07A0B7E52}"/>
                  </a:ext>
                </a:extLst>
              </p14:cNvPr>
              <p14:cNvContentPartPr/>
              <p14:nvPr/>
            </p14:nvContentPartPr>
            <p14:xfrm>
              <a:off x="6778758" y="1773017"/>
              <a:ext cx="133560" cy="190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150044F-2870-522D-2A2D-CDB07A0B7E5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761118" y="1755017"/>
                <a:ext cx="169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2B49049-6186-E616-AF23-0A7714BFB750}"/>
                  </a:ext>
                </a:extLst>
              </p14:cNvPr>
              <p14:cNvContentPartPr/>
              <p14:nvPr/>
            </p14:nvContentPartPr>
            <p14:xfrm>
              <a:off x="6859038" y="1675817"/>
              <a:ext cx="29880" cy="1832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2B49049-6186-E616-AF23-0A7714BFB75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841038" y="1657817"/>
                <a:ext cx="655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F3FE748-F2C5-5641-CFFE-8035D7BB6D79}"/>
                  </a:ext>
                </a:extLst>
              </p14:cNvPr>
              <p14:cNvContentPartPr/>
              <p14:nvPr/>
            </p14:nvContentPartPr>
            <p14:xfrm>
              <a:off x="6943278" y="1635497"/>
              <a:ext cx="209880" cy="214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F3FE748-F2C5-5641-CFFE-8035D7BB6D7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925278" y="1617857"/>
                <a:ext cx="245520" cy="25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A70D03AE-B8F0-7FE2-B138-5B86FE647F07}"/>
              </a:ext>
            </a:extLst>
          </p:cNvPr>
          <p:cNvGrpSpPr/>
          <p:nvPr/>
        </p:nvGrpSpPr>
        <p:grpSpPr>
          <a:xfrm>
            <a:off x="5729358" y="2470697"/>
            <a:ext cx="2046960" cy="938880"/>
            <a:chOff x="5729358" y="2470697"/>
            <a:chExt cx="2046960" cy="93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E5F9493-DCC6-422C-1202-85843676DF47}"/>
                    </a:ext>
                  </a:extLst>
                </p14:cNvPr>
                <p14:cNvContentPartPr/>
                <p14:nvPr/>
              </p14:nvContentPartPr>
              <p14:xfrm>
                <a:off x="5729358" y="3137417"/>
                <a:ext cx="202680" cy="9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E5F9493-DCC6-422C-1202-85843676DF4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711718" y="3119777"/>
                  <a:ext cx="238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8CCE7DD-2C77-2F8E-2777-7B0E79810D71}"/>
                    </a:ext>
                  </a:extLst>
                </p14:cNvPr>
                <p14:cNvContentPartPr/>
                <p14:nvPr/>
              </p14:nvContentPartPr>
              <p14:xfrm>
                <a:off x="5758158" y="3328217"/>
                <a:ext cx="212040" cy="19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8CCE7DD-2C77-2F8E-2777-7B0E79810D7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40518" y="3310217"/>
                  <a:ext cx="247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13A24F2-2455-CD98-7C44-216DADE7608B}"/>
                    </a:ext>
                  </a:extLst>
                </p14:cNvPr>
                <p14:cNvContentPartPr/>
                <p14:nvPr/>
              </p14:nvContentPartPr>
              <p14:xfrm>
                <a:off x="6116358" y="2868497"/>
                <a:ext cx="389160" cy="4406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13A24F2-2455-CD98-7C44-216DADE7608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98358" y="2850497"/>
                  <a:ext cx="42480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5057155-BBBE-34F3-21AA-B23239994945}"/>
                    </a:ext>
                  </a:extLst>
                </p14:cNvPr>
                <p14:cNvContentPartPr/>
                <p14:nvPr/>
              </p14:nvContentPartPr>
              <p14:xfrm>
                <a:off x="6691278" y="2594177"/>
                <a:ext cx="205920" cy="8154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5057155-BBBE-34F3-21AA-B2323999494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673278" y="2576177"/>
                  <a:ext cx="241560" cy="85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694F14B-DC29-4075-F5B9-BA09BA91A3E1}"/>
                    </a:ext>
                  </a:extLst>
                </p14:cNvPr>
                <p14:cNvContentPartPr/>
                <p14:nvPr/>
              </p14:nvContentPartPr>
              <p14:xfrm>
                <a:off x="6877038" y="2640617"/>
                <a:ext cx="184320" cy="2739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694F14B-DC29-4075-F5B9-BA09BA91A3E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59038" y="2622617"/>
                  <a:ext cx="2199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AEE6ABF-34D6-E4B1-4829-1472648EAE60}"/>
                    </a:ext>
                  </a:extLst>
                </p14:cNvPr>
                <p14:cNvContentPartPr/>
                <p14:nvPr/>
              </p14:nvContentPartPr>
              <p14:xfrm>
                <a:off x="7147758" y="2685977"/>
                <a:ext cx="75240" cy="150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AEE6ABF-34D6-E4B1-4829-1472648EAE6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130118" y="2667977"/>
                  <a:ext cx="110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EC0C872-1BD7-4819-082A-189E585C6365}"/>
                    </a:ext>
                  </a:extLst>
                </p14:cNvPr>
                <p14:cNvContentPartPr/>
                <p14:nvPr/>
              </p14:nvContentPartPr>
              <p14:xfrm>
                <a:off x="7122558" y="2693177"/>
                <a:ext cx="178200" cy="194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EC0C872-1BD7-4819-082A-189E585C636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04918" y="2675177"/>
                  <a:ext cx="213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51DD200-4D79-DFFE-8277-D005F3DD8680}"/>
                    </a:ext>
                  </a:extLst>
                </p14:cNvPr>
                <p14:cNvContentPartPr/>
                <p14:nvPr/>
              </p14:nvContentPartPr>
              <p14:xfrm>
                <a:off x="7315878" y="2744657"/>
                <a:ext cx="71640" cy="15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51DD200-4D79-DFFE-8277-D005F3DD868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97878" y="2726657"/>
                  <a:ext cx="107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C95D881-51C0-BEB4-9897-F5F026F0C74D}"/>
                    </a:ext>
                  </a:extLst>
                </p14:cNvPr>
                <p14:cNvContentPartPr/>
                <p14:nvPr/>
              </p14:nvContentPartPr>
              <p14:xfrm>
                <a:off x="7421718" y="2537297"/>
                <a:ext cx="35640" cy="3225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C95D881-51C0-BEB4-9897-F5F026F0C74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404078" y="2519657"/>
                  <a:ext cx="712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F07981D-4123-0ABF-7A87-4C851B619A8B}"/>
                    </a:ext>
                  </a:extLst>
                </p14:cNvPr>
                <p14:cNvContentPartPr/>
                <p14:nvPr/>
              </p14:nvContentPartPr>
              <p14:xfrm>
                <a:off x="6805758" y="2914577"/>
                <a:ext cx="874080" cy="536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F07981D-4123-0ABF-7A87-4C851B619A8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788118" y="2896577"/>
                  <a:ext cx="909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42F9E68-2E33-CE0C-EDBB-7E85040FBA7F}"/>
                    </a:ext>
                  </a:extLst>
                </p14:cNvPr>
                <p14:cNvContentPartPr/>
                <p14:nvPr/>
              </p14:nvContentPartPr>
              <p14:xfrm>
                <a:off x="6923838" y="3190697"/>
                <a:ext cx="63360" cy="1540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42F9E68-2E33-CE0C-EDBB-7E85040FBA7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905838" y="3172697"/>
                  <a:ext cx="99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8810570-CBBF-953D-F80E-DFDBD7EC0222}"/>
                    </a:ext>
                  </a:extLst>
                </p14:cNvPr>
                <p14:cNvContentPartPr/>
                <p14:nvPr/>
              </p14:nvContentPartPr>
              <p14:xfrm>
                <a:off x="6896838" y="3188897"/>
                <a:ext cx="159840" cy="1702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8810570-CBBF-953D-F80E-DFDBD7EC022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879198" y="3171257"/>
                  <a:ext cx="195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8B039E3-FF2F-A36B-07BE-9B50508D5A3D}"/>
                    </a:ext>
                  </a:extLst>
                </p14:cNvPr>
                <p14:cNvContentPartPr/>
                <p14:nvPr/>
              </p14:nvContentPartPr>
              <p14:xfrm>
                <a:off x="6999798" y="3082337"/>
                <a:ext cx="123480" cy="1044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8B039E3-FF2F-A36B-07BE-9B50508D5A3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81798" y="3064337"/>
                  <a:ext cx="159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78E4DCD-259A-442D-8769-478822848572}"/>
                    </a:ext>
                  </a:extLst>
                </p14:cNvPr>
                <p14:cNvContentPartPr/>
                <p14:nvPr/>
              </p14:nvContentPartPr>
              <p14:xfrm>
                <a:off x="7212558" y="3217337"/>
                <a:ext cx="131760" cy="75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78E4DCD-259A-442D-8769-47882284857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94918" y="3199697"/>
                  <a:ext cx="167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0754EC3-725A-04C2-C38B-862C0435A869}"/>
                    </a:ext>
                  </a:extLst>
                </p14:cNvPr>
                <p14:cNvContentPartPr/>
                <p14:nvPr/>
              </p14:nvContentPartPr>
              <p14:xfrm>
                <a:off x="7297158" y="3169817"/>
                <a:ext cx="27360" cy="1638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0754EC3-725A-04C2-C38B-862C0435A86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279158" y="3152177"/>
                  <a:ext cx="63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784E670-E8B5-9154-F5AD-730FA9D0DDF3}"/>
                    </a:ext>
                  </a:extLst>
                </p14:cNvPr>
                <p14:cNvContentPartPr/>
                <p14:nvPr/>
              </p14:nvContentPartPr>
              <p14:xfrm>
                <a:off x="7370238" y="3088457"/>
                <a:ext cx="188280" cy="2430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784E670-E8B5-9154-F5AD-730FA9D0DDF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52598" y="3070457"/>
                  <a:ext cx="2239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64E4370-2CA0-B3E4-3A34-533BD83B968E}"/>
                    </a:ext>
                  </a:extLst>
                </p14:cNvPr>
                <p14:cNvContentPartPr/>
                <p14:nvPr/>
              </p14:nvContentPartPr>
              <p14:xfrm>
                <a:off x="7613958" y="2470697"/>
                <a:ext cx="162360" cy="9136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64E4370-2CA0-B3E4-3A34-533BD83B968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595958" y="2453057"/>
                  <a:ext cx="198000" cy="9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33609B9-55DB-4FDF-248F-BDF1CCD0FBC6}"/>
              </a:ext>
            </a:extLst>
          </p:cNvPr>
          <p:cNvGrpSpPr/>
          <p:nvPr/>
        </p:nvGrpSpPr>
        <p:grpSpPr>
          <a:xfrm>
            <a:off x="7832118" y="2348657"/>
            <a:ext cx="2856240" cy="1122840"/>
            <a:chOff x="7832118" y="2348657"/>
            <a:chExt cx="2856240" cy="112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E099EA2-13AB-31EA-9DA0-49A5F240206C}"/>
                    </a:ext>
                  </a:extLst>
                </p14:cNvPr>
                <p14:cNvContentPartPr/>
                <p14:nvPr/>
              </p14:nvContentPartPr>
              <p14:xfrm>
                <a:off x="7832118" y="2537657"/>
                <a:ext cx="393840" cy="8694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E099EA2-13AB-31EA-9DA0-49A5F240206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814118" y="2520017"/>
                  <a:ext cx="429480" cy="90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E000128-1C4A-D41C-8C3D-58D4522BE7D4}"/>
                    </a:ext>
                  </a:extLst>
                </p14:cNvPr>
                <p14:cNvContentPartPr/>
                <p14:nvPr/>
              </p14:nvContentPartPr>
              <p14:xfrm>
                <a:off x="8097438" y="2645297"/>
                <a:ext cx="186480" cy="2412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E000128-1C4A-D41C-8C3D-58D4522BE7D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079798" y="2627297"/>
                  <a:ext cx="2221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32BBBCB-DD81-5EF6-4CC1-0C8159959CF9}"/>
                    </a:ext>
                  </a:extLst>
                </p14:cNvPr>
                <p14:cNvContentPartPr/>
                <p14:nvPr/>
              </p14:nvContentPartPr>
              <p14:xfrm>
                <a:off x="8358798" y="2679497"/>
                <a:ext cx="95040" cy="157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32BBBCB-DD81-5EF6-4CC1-0C8159959CF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341158" y="2661857"/>
                  <a:ext cx="130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C19EAD5-12F5-CEBD-A62B-8F5255EA5C61}"/>
                    </a:ext>
                  </a:extLst>
                </p14:cNvPr>
                <p14:cNvContentPartPr/>
                <p14:nvPr/>
              </p14:nvContentPartPr>
              <p14:xfrm>
                <a:off x="8328918" y="2676977"/>
                <a:ext cx="139680" cy="1497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C19EAD5-12F5-CEBD-A62B-8F5255EA5C6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311278" y="2658977"/>
                  <a:ext cx="175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2BB6FC7-2130-7F21-3553-D212F59BAEEE}"/>
                    </a:ext>
                  </a:extLst>
                </p14:cNvPr>
                <p14:cNvContentPartPr/>
                <p14:nvPr/>
              </p14:nvContentPartPr>
              <p14:xfrm>
                <a:off x="8450958" y="2493737"/>
                <a:ext cx="149040" cy="1508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2BB6FC7-2130-7F21-3553-D212F59BAEE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432958" y="2476097"/>
                  <a:ext cx="184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E1D2D15-534A-1CF0-0521-A4EB9D2EF90C}"/>
                    </a:ext>
                  </a:extLst>
                </p14:cNvPr>
                <p14:cNvContentPartPr/>
                <p14:nvPr/>
              </p14:nvContentPartPr>
              <p14:xfrm>
                <a:off x="8619798" y="2709377"/>
                <a:ext cx="184680" cy="108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E1D2D15-534A-1CF0-0521-A4EB9D2EF90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01798" y="2691377"/>
                  <a:ext cx="220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002D37E-CB80-76B1-1FD8-1B59495D1FF3}"/>
                    </a:ext>
                  </a:extLst>
                </p14:cNvPr>
                <p14:cNvContentPartPr/>
                <p14:nvPr/>
              </p14:nvContentPartPr>
              <p14:xfrm>
                <a:off x="8700798" y="2619377"/>
                <a:ext cx="47160" cy="2361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002D37E-CB80-76B1-1FD8-1B59495D1FF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82798" y="2601377"/>
                  <a:ext cx="82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3C4A518-1B99-2A2F-29FE-E91BC8429946}"/>
                    </a:ext>
                  </a:extLst>
                </p14:cNvPr>
                <p14:cNvContentPartPr/>
                <p14:nvPr/>
              </p14:nvContentPartPr>
              <p14:xfrm>
                <a:off x="8849118" y="2480417"/>
                <a:ext cx="142560" cy="3049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3C4A518-1B99-2A2F-29FE-E91BC842994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831118" y="2462417"/>
                  <a:ext cx="1782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1285E89-E2BD-6913-D344-C716F5487F45}"/>
                    </a:ext>
                  </a:extLst>
                </p14:cNvPr>
                <p14:cNvContentPartPr/>
                <p14:nvPr/>
              </p14:nvContentPartPr>
              <p14:xfrm>
                <a:off x="9139998" y="2635577"/>
                <a:ext cx="116280" cy="194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1285E89-E2BD-6913-D344-C716F5487F4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121998" y="2617577"/>
                  <a:ext cx="151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E82B835-6F0B-987D-3B2A-82E85B6B0464}"/>
                    </a:ext>
                  </a:extLst>
                </p14:cNvPr>
                <p14:cNvContentPartPr/>
                <p14:nvPr/>
              </p14:nvContentPartPr>
              <p14:xfrm>
                <a:off x="9383718" y="2440817"/>
                <a:ext cx="178560" cy="2872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E82B835-6F0B-987D-3B2A-82E85B6B046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66078" y="2423177"/>
                  <a:ext cx="2142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A365CDB-20D8-AD76-CD04-F733E691DF5C}"/>
                    </a:ext>
                  </a:extLst>
                </p14:cNvPr>
                <p14:cNvContentPartPr/>
                <p14:nvPr/>
              </p14:nvContentPartPr>
              <p14:xfrm>
                <a:off x="9639678" y="2526857"/>
                <a:ext cx="69840" cy="1810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A365CDB-20D8-AD76-CD04-F733E691DF5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621678" y="2509217"/>
                  <a:ext cx="105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66E8D29-FC9D-B759-F72D-BE76E2F0EB30}"/>
                    </a:ext>
                  </a:extLst>
                </p14:cNvPr>
                <p14:cNvContentPartPr/>
                <p14:nvPr/>
              </p14:nvContentPartPr>
              <p14:xfrm>
                <a:off x="9624918" y="2552777"/>
                <a:ext cx="131040" cy="1875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66E8D29-FC9D-B759-F72D-BE76E2F0EB3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606918" y="2535137"/>
                  <a:ext cx="166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64A5ADD-A337-6F23-C7B8-E5AEB352E619}"/>
                    </a:ext>
                  </a:extLst>
                </p14:cNvPr>
                <p14:cNvContentPartPr/>
                <p14:nvPr/>
              </p14:nvContentPartPr>
              <p14:xfrm>
                <a:off x="9714198" y="2348657"/>
                <a:ext cx="123480" cy="1584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64A5ADD-A337-6F23-C7B8-E5AEB352E61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696198" y="2331017"/>
                  <a:ext cx="159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B4FF9AF-DF45-3EE0-47A5-4038C5510DD4}"/>
                    </a:ext>
                  </a:extLst>
                </p14:cNvPr>
                <p14:cNvContentPartPr/>
                <p14:nvPr/>
              </p14:nvContentPartPr>
              <p14:xfrm>
                <a:off x="9895278" y="2612897"/>
                <a:ext cx="161280" cy="133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B4FF9AF-DF45-3EE0-47A5-4038C5510DD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877638" y="2594897"/>
                  <a:ext cx="196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E8F1FB0-556E-35E5-919E-5FF8699B9240}"/>
                    </a:ext>
                  </a:extLst>
                </p14:cNvPr>
                <p14:cNvContentPartPr/>
                <p14:nvPr/>
              </p14:nvContentPartPr>
              <p14:xfrm>
                <a:off x="9984918" y="2518577"/>
                <a:ext cx="37440" cy="204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E8F1FB0-556E-35E5-919E-5FF8699B924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966918" y="2500937"/>
                  <a:ext cx="730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B17DAF2-2DA2-317F-13E7-BCDA44362F55}"/>
                    </a:ext>
                  </a:extLst>
                </p14:cNvPr>
                <p14:cNvContentPartPr/>
                <p14:nvPr/>
              </p14:nvContentPartPr>
              <p14:xfrm>
                <a:off x="10119558" y="2487617"/>
                <a:ext cx="146880" cy="2239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B17DAF2-2DA2-317F-13E7-BCDA44362F5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101558" y="2469617"/>
                  <a:ext cx="182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4637587-6CAE-2706-BFD5-E39973C37988}"/>
                    </a:ext>
                  </a:extLst>
                </p14:cNvPr>
                <p14:cNvContentPartPr/>
                <p14:nvPr/>
              </p14:nvContentPartPr>
              <p14:xfrm>
                <a:off x="10342398" y="2543777"/>
                <a:ext cx="93600" cy="1638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4637587-6CAE-2706-BFD5-E39973C3798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324398" y="2526137"/>
                  <a:ext cx="129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6B768E7-7039-D9AF-A174-31C12E04BB59}"/>
                    </a:ext>
                  </a:extLst>
                </p14:cNvPr>
                <p14:cNvContentPartPr/>
                <p14:nvPr/>
              </p14:nvContentPartPr>
              <p14:xfrm>
                <a:off x="10332318" y="2545577"/>
                <a:ext cx="136080" cy="178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6B768E7-7039-D9AF-A174-31C12E04BB5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314678" y="2527577"/>
                  <a:ext cx="171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A2C35BD-235A-6003-3055-ECCA21AAA03B}"/>
                    </a:ext>
                  </a:extLst>
                </p14:cNvPr>
                <p14:cNvContentPartPr/>
                <p14:nvPr/>
              </p14:nvContentPartPr>
              <p14:xfrm>
                <a:off x="10387398" y="2356577"/>
                <a:ext cx="300960" cy="8946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A2C35BD-235A-6003-3055-ECCA21AAA03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369398" y="2338577"/>
                  <a:ext cx="336600" cy="9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9ABD70E-9DB5-A51A-7342-9FD7105AFD27}"/>
                    </a:ext>
                  </a:extLst>
                </p14:cNvPr>
                <p14:cNvContentPartPr/>
                <p14:nvPr/>
              </p14:nvContentPartPr>
              <p14:xfrm>
                <a:off x="8104998" y="2869217"/>
                <a:ext cx="2363400" cy="1548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9ABD70E-9DB5-A51A-7342-9FD7105AFD2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086998" y="2851577"/>
                  <a:ext cx="2399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33C7993-199C-4ECC-EF35-5A4E65FFEA31}"/>
                    </a:ext>
                  </a:extLst>
                </p14:cNvPr>
                <p14:cNvContentPartPr/>
                <p14:nvPr/>
              </p14:nvContentPartPr>
              <p14:xfrm>
                <a:off x="8561118" y="3119417"/>
                <a:ext cx="115560" cy="3520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33C7993-199C-4ECC-EF35-5A4E65FFEA3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543478" y="3101777"/>
                  <a:ext cx="1512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23A8CC7-E0AB-7565-EBFF-0439C7E90652}"/>
                    </a:ext>
                  </a:extLst>
                </p14:cNvPr>
                <p14:cNvContentPartPr/>
                <p14:nvPr/>
              </p14:nvContentPartPr>
              <p14:xfrm>
                <a:off x="8744358" y="3184577"/>
                <a:ext cx="89640" cy="200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23A8CC7-E0AB-7565-EBFF-0439C7E9065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726718" y="3166577"/>
                  <a:ext cx="1252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9DEE48D-9D80-B583-9D1F-DBD5E6AB62C6}"/>
                    </a:ext>
                  </a:extLst>
                </p14:cNvPr>
                <p14:cNvContentPartPr/>
                <p14:nvPr/>
              </p14:nvContentPartPr>
              <p14:xfrm>
                <a:off x="8722758" y="3201137"/>
                <a:ext cx="138240" cy="1807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9DEE48D-9D80-B583-9D1F-DBD5E6AB62C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705118" y="3183137"/>
                  <a:ext cx="173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E6D9CEE-1286-3E78-8162-A46DBAAC0512}"/>
                    </a:ext>
                  </a:extLst>
                </p14:cNvPr>
                <p14:cNvContentPartPr/>
                <p14:nvPr/>
              </p14:nvContentPartPr>
              <p14:xfrm>
                <a:off x="8905278" y="3130217"/>
                <a:ext cx="131760" cy="1065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E6D9CEE-1286-3E78-8162-A46DBAAC051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887638" y="3112217"/>
                  <a:ext cx="167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A12CE16-E578-47F2-EA8B-70872F932BC0}"/>
                    </a:ext>
                  </a:extLst>
                </p14:cNvPr>
                <p14:cNvContentPartPr/>
                <p14:nvPr/>
              </p14:nvContentPartPr>
              <p14:xfrm>
                <a:off x="9151158" y="3158297"/>
                <a:ext cx="35280" cy="1965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A12CE16-E578-47F2-EA8B-70872F932BC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133518" y="3140297"/>
                  <a:ext cx="709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1AD21F6-09E1-0CD1-81BE-0541A4DBC9D1}"/>
                    </a:ext>
                  </a:extLst>
                </p14:cNvPr>
                <p14:cNvContentPartPr/>
                <p14:nvPr/>
              </p14:nvContentPartPr>
              <p14:xfrm>
                <a:off x="9126318" y="3240737"/>
                <a:ext cx="106560" cy="226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1AD21F6-09E1-0CD1-81BE-0541A4DBC9D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108318" y="3223097"/>
                  <a:ext cx="142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1238319-58F5-A5A7-064E-4DBD643CA68E}"/>
                    </a:ext>
                  </a:extLst>
                </p14:cNvPr>
                <p14:cNvContentPartPr/>
                <p14:nvPr/>
              </p14:nvContentPartPr>
              <p14:xfrm>
                <a:off x="9312438" y="3138497"/>
                <a:ext cx="159120" cy="2325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1238319-58F5-A5A7-064E-4DBD643CA68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294438" y="3120857"/>
                  <a:ext cx="1947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1A95F91-25FF-F37D-FDAF-3DF50623C522}"/>
                    </a:ext>
                  </a:extLst>
                </p14:cNvPr>
                <p14:cNvContentPartPr/>
                <p14:nvPr/>
              </p14:nvContentPartPr>
              <p14:xfrm>
                <a:off x="9493518" y="3151817"/>
                <a:ext cx="95040" cy="2275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1A95F91-25FF-F37D-FDAF-3DF50623C52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75518" y="3133817"/>
                  <a:ext cx="1306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C0BFDE2-39E9-EB0A-FDEC-6E932D0FC5AF}"/>
                    </a:ext>
                  </a:extLst>
                </p14:cNvPr>
                <p14:cNvContentPartPr/>
                <p14:nvPr/>
              </p14:nvContentPartPr>
              <p14:xfrm>
                <a:off x="9604758" y="3060377"/>
                <a:ext cx="134640" cy="1263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C0BFDE2-39E9-EB0A-FDEC-6E932D0FC5A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586758" y="3042377"/>
                  <a:ext cx="17028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BDD8C47-A36A-B206-69F7-E9676D945B19}"/>
              </a:ext>
            </a:extLst>
          </p:cNvPr>
          <p:cNvGrpSpPr/>
          <p:nvPr/>
        </p:nvGrpSpPr>
        <p:grpSpPr>
          <a:xfrm>
            <a:off x="5920878" y="4364297"/>
            <a:ext cx="321840" cy="208440"/>
            <a:chOff x="5920878" y="4364297"/>
            <a:chExt cx="32184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D40BF90-1429-4277-76F8-329D8A996470}"/>
                    </a:ext>
                  </a:extLst>
                </p14:cNvPr>
                <p14:cNvContentPartPr/>
                <p14:nvPr/>
              </p14:nvContentPartPr>
              <p14:xfrm>
                <a:off x="5920878" y="4364297"/>
                <a:ext cx="159120" cy="403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D40BF90-1429-4277-76F8-329D8A99647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903238" y="4346657"/>
                  <a:ext cx="194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897EB7A-97CF-FB4D-0735-F357FBE8F885}"/>
                    </a:ext>
                  </a:extLst>
                </p14:cNvPr>
                <p14:cNvContentPartPr/>
                <p14:nvPr/>
              </p14:nvContentPartPr>
              <p14:xfrm>
                <a:off x="5979918" y="4518017"/>
                <a:ext cx="262800" cy="547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897EB7A-97CF-FB4D-0735-F357FBE8F88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962278" y="4500377"/>
                  <a:ext cx="29844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D2ED12F-1FB6-C5CA-905A-EEF4F84954DF}"/>
              </a:ext>
            </a:extLst>
          </p:cNvPr>
          <p:cNvGrpSpPr/>
          <p:nvPr/>
        </p:nvGrpSpPr>
        <p:grpSpPr>
          <a:xfrm>
            <a:off x="7601358" y="950777"/>
            <a:ext cx="3942360" cy="1439640"/>
            <a:chOff x="7601358" y="950777"/>
            <a:chExt cx="3942360" cy="143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F52DA40-8132-B002-F30F-B1C11C0E144D}"/>
                    </a:ext>
                  </a:extLst>
                </p14:cNvPr>
                <p14:cNvContentPartPr/>
                <p14:nvPr/>
              </p14:nvContentPartPr>
              <p14:xfrm>
                <a:off x="7601358" y="952937"/>
                <a:ext cx="421560" cy="1140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F52DA40-8132-B002-F30F-B1C11C0E144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83358" y="935297"/>
                  <a:ext cx="457200" cy="11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BC9FEBA-4506-85CE-618F-7E13E835EB83}"/>
                    </a:ext>
                  </a:extLst>
                </p14:cNvPr>
                <p14:cNvContentPartPr/>
                <p14:nvPr/>
              </p14:nvContentPartPr>
              <p14:xfrm>
                <a:off x="7857318" y="1495817"/>
                <a:ext cx="2619000" cy="59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BC9FEBA-4506-85CE-618F-7E13E835EB8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839318" y="1477817"/>
                  <a:ext cx="2654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9A58D34-011B-399E-F18B-C577A7542D37}"/>
                    </a:ext>
                  </a:extLst>
                </p14:cNvPr>
                <p14:cNvContentPartPr/>
                <p14:nvPr/>
              </p14:nvContentPartPr>
              <p14:xfrm>
                <a:off x="8468958" y="1669697"/>
                <a:ext cx="82800" cy="379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9A58D34-011B-399E-F18B-C577A7542D3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451318" y="1651697"/>
                  <a:ext cx="1184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6EE4F74-8EFF-0098-DE1F-81DE4957F590}"/>
                    </a:ext>
                  </a:extLst>
                </p14:cNvPr>
                <p14:cNvContentPartPr/>
                <p14:nvPr/>
              </p14:nvContentPartPr>
              <p14:xfrm>
                <a:off x="8611158" y="1786337"/>
                <a:ext cx="73440" cy="214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6EE4F74-8EFF-0098-DE1F-81DE4957F59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593518" y="1768697"/>
                  <a:ext cx="1090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90A1574-5E90-1D2A-92C4-C39B4DC7695B}"/>
                    </a:ext>
                  </a:extLst>
                </p14:cNvPr>
                <p14:cNvContentPartPr/>
                <p14:nvPr/>
              </p14:nvContentPartPr>
              <p14:xfrm>
                <a:off x="8576598" y="1809377"/>
                <a:ext cx="118440" cy="164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90A1574-5E90-1D2A-92C4-C39B4DC7695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558958" y="1791737"/>
                  <a:ext cx="154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8C282A7-9CD1-B497-66E4-9D4A01CD3688}"/>
                    </a:ext>
                  </a:extLst>
                </p14:cNvPr>
                <p14:cNvContentPartPr/>
                <p14:nvPr/>
              </p14:nvContentPartPr>
              <p14:xfrm>
                <a:off x="8724198" y="1666097"/>
                <a:ext cx="145440" cy="153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8C282A7-9CD1-B497-66E4-9D4A01CD368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706198" y="1648457"/>
                  <a:ext cx="181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F4C49E9-F294-929D-DAE8-629F91A65FA0}"/>
                    </a:ext>
                  </a:extLst>
                </p14:cNvPr>
                <p14:cNvContentPartPr/>
                <p14:nvPr/>
              </p14:nvContentPartPr>
              <p14:xfrm>
                <a:off x="8986998" y="1778777"/>
                <a:ext cx="34920" cy="150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F4C49E9-F294-929D-DAE8-629F91A65FA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969358" y="1761137"/>
                  <a:ext cx="70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680C157-4938-BCFE-CDEB-D53EE18821E8}"/>
                    </a:ext>
                  </a:extLst>
                </p14:cNvPr>
                <p14:cNvContentPartPr/>
                <p14:nvPr/>
              </p14:nvContentPartPr>
              <p14:xfrm>
                <a:off x="8930118" y="1863017"/>
                <a:ext cx="146880" cy="165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680C157-4938-BCFE-CDEB-D53EE18821E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912118" y="1845017"/>
                  <a:ext cx="182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206D5C0-2E08-EF74-ACA9-015CBAE130ED}"/>
                    </a:ext>
                  </a:extLst>
                </p14:cNvPr>
                <p14:cNvContentPartPr/>
                <p14:nvPr/>
              </p14:nvContentPartPr>
              <p14:xfrm>
                <a:off x="9110118" y="1756817"/>
                <a:ext cx="174240" cy="229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206D5C0-2E08-EF74-ACA9-015CBAE130E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092118" y="1739177"/>
                  <a:ext cx="2098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B18AD78-63D8-5869-663F-A0291191E287}"/>
                    </a:ext>
                  </a:extLst>
                </p14:cNvPr>
                <p14:cNvContentPartPr/>
                <p14:nvPr/>
              </p14:nvContentPartPr>
              <p14:xfrm>
                <a:off x="9315678" y="1721537"/>
                <a:ext cx="64080" cy="277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B18AD78-63D8-5869-663F-A0291191E28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297678" y="1703897"/>
                  <a:ext cx="997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A235760-B610-1E4F-8453-AE0DB722296D}"/>
                    </a:ext>
                  </a:extLst>
                </p14:cNvPr>
                <p14:cNvContentPartPr/>
                <p14:nvPr/>
              </p14:nvContentPartPr>
              <p14:xfrm>
                <a:off x="9402078" y="1656737"/>
                <a:ext cx="151200" cy="165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A235760-B610-1E4F-8453-AE0DB722296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384438" y="1638737"/>
                  <a:ext cx="186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5023361-50F8-E36D-DB76-212561EE5149}"/>
                    </a:ext>
                  </a:extLst>
                </p14:cNvPr>
                <p14:cNvContentPartPr/>
                <p14:nvPr/>
              </p14:nvContentPartPr>
              <p14:xfrm>
                <a:off x="7856958" y="1117457"/>
                <a:ext cx="86760" cy="370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5023361-50F8-E36D-DB76-212561EE514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839318" y="1099457"/>
                  <a:ext cx="1224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9AFB51E-E939-3C3C-7C7E-0BCD601C0153}"/>
                    </a:ext>
                  </a:extLst>
                </p14:cNvPr>
                <p14:cNvContentPartPr/>
                <p14:nvPr/>
              </p14:nvContentPartPr>
              <p14:xfrm>
                <a:off x="7996278" y="1226897"/>
                <a:ext cx="66960" cy="208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9AFB51E-E939-3C3C-7C7E-0BCD601C015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978638" y="1208897"/>
                  <a:ext cx="1026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32F7DB4-0362-BD0C-6616-DDD04363BBA4}"/>
                    </a:ext>
                  </a:extLst>
                </p14:cNvPr>
                <p14:cNvContentPartPr/>
                <p14:nvPr/>
              </p14:nvContentPartPr>
              <p14:xfrm>
                <a:off x="7999878" y="1238417"/>
                <a:ext cx="95400" cy="154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32F7DB4-0362-BD0C-6616-DDD04363BBA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981878" y="1220777"/>
                  <a:ext cx="131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1A855E1-1D60-210E-AA0D-DCB1A77B508A}"/>
                    </a:ext>
                  </a:extLst>
                </p14:cNvPr>
                <p14:cNvContentPartPr/>
                <p14:nvPr/>
              </p14:nvContentPartPr>
              <p14:xfrm>
                <a:off x="8116158" y="1093337"/>
                <a:ext cx="118440" cy="157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1A855E1-1D60-210E-AA0D-DCB1A77B508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098158" y="1075697"/>
                  <a:ext cx="154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B3CAB49-371C-280E-F61A-5F4B6DD4D077}"/>
                    </a:ext>
                  </a:extLst>
                </p14:cNvPr>
                <p14:cNvContentPartPr/>
                <p14:nvPr/>
              </p14:nvContentPartPr>
              <p14:xfrm>
                <a:off x="8309118" y="1243097"/>
                <a:ext cx="23400" cy="138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B3CAB49-371C-280E-F61A-5F4B6DD4D07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291478" y="1225457"/>
                  <a:ext cx="59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488B2A9-FA80-E0F0-DC97-93F2CF54A981}"/>
                    </a:ext>
                  </a:extLst>
                </p14:cNvPr>
                <p14:cNvContentPartPr/>
                <p14:nvPr/>
              </p14:nvContentPartPr>
              <p14:xfrm>
                <a:off x="8255838" y="1337417"/>
                <a:ext cx="124920" cy="18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488B2A9-FA80-E0F0-DC97-93F2CF54A98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237838" y="1319777"/>
                  <a:ext cx="160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48BB8C8-3E3F-E851-6E7E-DCBD641BD9F4}"/>
                    </a:ext>
                  </a:extLst>
                </p14:cNvPr>
                <p14:cNvContentPartPr/>
                <p14:nvPr/>
              </p14:nvContentPartPr>
              <p14:xfrm>
                <a:off x="8408478" y="1183697"/>
                <a:ext cx="118080" cy="227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48BB8C8-3E3F-E851-6E7E-DCBD641BD9F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390478" y="1166057"/>
                  <a:ext cx="1537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8B2C5EA-BC70-64EC-8A0B-CE8B4E6978E0}"/>
                    </a:ext>
                  </a:extLst>
                </p14:cNvPr>
                <p14:cNvContentPartPr/>
                <p14:nvPr/>
              </p14:nvContentPartPr>
              <p14:xfrm>
                <a:off x="8536278" y="1118897"/>
                <a:ext cx="115200" cy="345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8B2C5EA-BC70-64EC-8A0B-CE8B4E6978E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518638" y="1101257"/>
                  <a:ext cx="1508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28E2871-312D-B9D9-D33A-2E63932D7D13}"/>
                    </a:ext>
                  </a:extLst>
                </p14:cNvPr>
                <p14:cNvContentPartPr/>
                <p14:nvPr/>
              </p14:nvContentPartPr>
              <p14:xfrm>
                <a:off x="8709078" y="1105937"/>
                <a:ext cx="61920" cy="345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28E2871-312D-B9D9-D33A-2E63932D7D1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691078" y="1087937"/>
                  <a:ext cx="975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B8AA115-AAB8-F1E5-1A18-FCCA3D5620BB}"/>
                    </a:ext>
                  </a:extLst>
                </p14:cNvPr>
                <p14:cNvContentPartPr/>
                <p14:nvPr/>
              </p14:nvContentPartPr>
              <p14:xfrm>
                <a:off x="8820678" y="1152737"/>
                <a:ext cx="92880" cy="239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B8AA115-AAB8-F1E5-1A18-FCCA3D5620B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802678" y="1135097"/>
                  <a:ext cx="1285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4E97B7F-4F57-ED74-F40B-FBD53B406327}"/>
                    </a:ext>
                  </a:extLst>
                </p14:cNvPr>
                <p14:cNvContentPartPr/>
                <p14:nvPr/>
              </p14:nvContentPartPr>
              <p14:xfrm>
                <a:off x="8940198" y="1104497"/>
                <a:ext cx="108000" cy="338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4E97B7F-4F57-ED74-F40B-FBD53B40632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922198" y="1086497"/>
                  <a:ext cx="1436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5BA0B87-CA4D-5F8E-BBF3-83360CD8493E}"/>
                    </a:ext>
                  </a:extLst>
                </p14:cNvPr>
                <p14:cNvContentPartPr/>
                <p14:nvPr/>
              </p14:nvContentPartPr>
              <p14:xfrm>
                <a:off x="9142878" y="1313657"/>
                <a:ext cx="113400" cy="9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5BA0B87-CA4D-5F8E-BBF3-83360CD8493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125238" y="1296017"/>
                  <a:ext cx="149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FAE6388-8C06-CF23-10B1-A88DC250D450}"/>
                    </a:ext>
                  </a:extLst>
                </p14:cNvPr>
                <p14:cNvContentPartPr/>
                <p14:nvPr/>
              </p14:nvContentPartPr>
              <p14:xfrm>
                <a:off x="9385878" y="1090817"/>
                <a:ext cx="74520" cy="308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FAE6388-8C06-CF23-10B1-A88DC250D45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367878" y="1073177"/>
                  <a:ext cx="1101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22836A6-C688-8CEB-DDF6-E8C36CC8483D}"/>
                    </a:ext>
                  </a:extLst>
                </p14:cNvPr>
                <p14:cNvContentPartPr/>
                <p14:nvPr/>
              </p14:nvContentPartPr>
              <p14:xfrm>
                <a:off x="9483798" y="1151297"/>
                <a:ext cx="99720" cy="227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22836A6-C688-8CEB-DDF6-E8C36CC8483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466158" y="1133657"/>
                  <a:ext cx="1353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50C2AFA-6870-9410-3937-2449980052B7}"/>
                    </a:ext>
                  </a:extLst>
                </p14:cNvPr>
                <p14:cNvContentPartPr/>
                <p14:nvPr/>
              </p14:nvContentPartPr>
              <p14:xfrm>
                <a:off x="9657678" y="1200617"/>
                <a:ext cx="91080" cy="1670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50C2AFA-6870-9410-3937-2449980052B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640038" y="1182617"/>
                  <a:ext cx="126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A5A6308-370D-5778-29AB-A7AA6D1EC23C}"/>
                    </a:ext>
                  </a:extLst>
                </p14:cNvPr>
                <p14:cNvContentPartPr/>
                <p14:nvPr/>
              </p14:nvContentPartPr>
              <p14:xfrm>
                <a:off x="9619878" y="1208897"/>
                <a:ext cx="98280" cy="128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A5A6308-370D-5778-29AB-A7AA6D1EC23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601878" y="1191257"/>
                  <a:ext cx="133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F0A74B5-EB57-4B4B-D29E-1F1EDDDAB28B}"/>
                    </a:ext>
                  </a:extLst>
                </p14:cNvPr>
                <p14:cNvContentPartPr/>
                <p14:nvPr/>
              </p14:nvContentPartPr>
              <p14:xfrm>
                <a:off x="9772518" y="1263617"/>
                <a:ext cx="88560" cy="13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F0A74B5-EB57-4B4B-D29E-1F1EDDDAB28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754518" y="1245977"/>
                  <a:ext cx="124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965A6FE-6078-8E5D-12D6-6F5EFB6C86F1}"/>
                    </a:ext>
                  </a:extLst>
                </p14:cNvPr>
                <p14:cNvContentPartPr/>
                <p14:nvPr/>
              </p14:nvContentPartPr>
              <p14:xfrm>
                <a:off x="9900318" y="1148417"/>
                <a:ext cx="68400" cy="196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965A6FE-6078-8E5D-12D6-6F5EFB6C86F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882678" y="1130777"/>
                  <a:ext cx="104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F93317B-90BF-A401-D7FC-5AC48E146C14}"/>
                    </a:ext>
                  </a:extLst>
                </p14:cNvPr>
                <p14:cNvContentPartPr/>
                <p14:nvPr/>
              </p14:nvContentPartPr>
              <p14:xfrm>
                <a:off x="9991398" y="1130777"/>
                <a:ext cx="59760" cy="234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F93317B-90BF-A401-D7FC-5AC48E146C1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973758" y="1112777"/>
                  <a:ext cx="954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1A89553-CD29-A8FB-10AB-9CBA16EBC870}"/>
                    </a:ext>
                  </a:extLst>
                </p14:cNvPr>
                <p14:cNvContentPartPr/>
                <p14:nvPr/>
              </p14:nvContentPartPr>
              <p14:xfrm>
                <a:off x="10452198" y="1511297"/>
                <a:ext cx="719280" cy="32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1A89553-CD29-A8FB-10AB-9CBA16EBC87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434198" y="1493657"/>
                  <a:ext cx="754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4BA7D41-2FAD-13FF-89FE-4B08BF6349D1}"/>
                    </a:ext>
                  </a:extLst>
                </p14:cNvPr>
                <p14:cNvContentPartPr/>
                <p14:nvPr/>
              </p14:nvContentPartPr>
              <p14:xfrm>
                <a:off x="10191198" y="1087577"/>
                <a:ext cx="66960" cy="301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4BA7D41-2FAD-13FF-89FE-4B08BF6349D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173198" y="1069577"/>
                  <a:ext cx="1026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50EE61C-D9EE-28C6-EACD-879A7EBA0234}"/>
                    </a:ext>
                  </a:extLst>
                </p14:cNvPr>
                <p14:cNvContentPartPr/>
                <p14:nvPr/>
              </p14:nvContentPartPr>
              <p14:xfrm>
                <a:off x="10298838" y="1131857"/>
                <a:ext cx="205200" cy="2152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50EE61C-D9EE-28C6-EACD-879A7EBA023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281198" y="1113857"/>
                  <a:ext cx="2408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9BE3152-660D-3A76-E2A0-B211FC9EF3B0}"/>
                    </a:ext>
                  </a:extLst>
                </p14:cNvPr>
                <p14:cNvContentPartPr/>
                <p14:nvPr/>
              </p14:nvContentPartPr>
              <p14:xfrm>
                <a:off x="10550478" y="1155977"/>
                <a:ext cx="120600" cy="174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9BE3152-660D-3A76-E2A0-B211FC9EF3B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532838" y="1137977"/>
                  <a:ext cx="156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EE70831-4F0D-2997-2F4C-7A5E4126B31E}"/>
                    </a:ext>
                  </a:extLst>
                </p14:cNvPr>
                <p14:cNvContentPartPr/>
                <p14:nvPr/>
              </p14:nvContentPartPr>
              <p14:xfrm>
                <a:off x="10525998" y="1164977"/>
                <a:ext cx="165240" cy="171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EE70831-4F0D-2997-2F4C-7A5E4126B31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08358" y="1146977"/>
                  <a:ext cx="200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A0DF242-AEF0-09DE-6101-A79907DBC86A}"/>
                    </a:ext>
                  </a:extLst>
                </p14:cNvPr>
                <p14:cNvContentPartPr/>
                <p14:nvPr/>
              </p14:nvContentPartPr>
              <p14:xfrm>
                <a:off x="10705998" y="1069217"/>
                <a:ext cx="118080" cy="3067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A0DF242-AEF0-09DE-6101-A79907DBC86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687998" y="1051577"/>
                  <a:ext cx="1537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5C79474-8092-EE0C-A92F-32ED6FD280EA}"/>
                    </a:ext>
                  </a:extLst>
                </p14:cNvPr>
                <p14:cNvContentPartPr/>
                <p14:nvPr/>
              </p14:nvContentPartPr>
              <p14:xfrm>
                <a:off x="10973838" y="950777"/>
                <a:ext cx="569880" cy="1141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5C79474-8092-EE0C-A92F-32ED6FD280E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955838" y="932777"/>
                  <a:ext cx="605520" cy="11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ED1CA29-3536-1072-BC90-701E2B518DD7}"/>
                    </a:ext>
                  </a:extLst>
                </p14:cNvPr>
                <p14:cNvContentPartPr/>
                <p14:nvPr/>
              </p14:nvContentPartPr>
              <p14:xfrm>
                <a:off x="8724198" y="2260457"/>
                <a:ext cx="116280" cy="255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ED1CA29-3536-1072-BC90-701E2B518DD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706558" y="2242457"/>
                  <a:ext cx="151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9CD0FEC-FEC7-17C2-0F20-162690F6B357}"/>
                    </a:ext>
                  </a:extLst>
                </p14:cNvPr>
                <p14:cNvContentPartPr/>
                <p14:nvPr/>
              </p14:nvContentPartPr>
              <p14:xfrm>
                <a:off x="8875758" y="2163977"/>
                <a:ext cx="146520" cy="2084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9CD0FEC-FEC7-17C2-0F20-162690F6B35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857758" y="2146337"/>
                  <a:ext cx="1821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CD7BE6C-4642-9D36-81C0-B58028867A37}"/>
                    </a:ext>
                  </a:extLst>
                </p14:cNvPr>
                <p14:cNvContentPartPr/>
                <p14:nvPr/>
              </p14:nvContentPartPr>
              <p14:xfrm>
                <a:off x="9107958" y="2270537"/>
                <a:ext cx="43560" cy="1076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CD7BE6C-4642-9D36-81C0-B58028867A3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090318" y="2252537"/>
                  <a:ext cx="79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6C241A8-8892-79CD-A1C9-ED8AE3BD60FF}"/>
                    </a:ext>
                  </a:extLst>
                </p14:cNvPr>
                <p14:cNvContentPartPr/>
                <p14:nvPr/>
              </p14:nvContentPartPr>
              <p14:xfrm>
                <a:off x="9079518" y="2263337"/>
                <a:ext cx="73800" cy="1270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6C241A8-8892-79CD-A1C9-ED8AE3BD60F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061878" y="2245337"/>
                  <a:ext cx="109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23E80B5-1ADD-35B0-7FAC-F61D22D98984}"/>
                    </a:ext>
                  </a:extLst>
                </p14:cNvPr>
                <p14:cNvContentPartPr/>
                <p14:nvPr/>
              </p14:nvContentPartPr>
              <p14:xfrm>
                <a:off x="9161958" y="2122937"/>
                <a:ext cx="149040" cy="1213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23E80B5-1ADD-35B0-7FAC-F61D22D9898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144318" y="2104937"/>
                  <a:ext cx="184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04B59CE-390B-B59B-D8B3-C3ACC4197D72}"/>
                    </a:ext>
                  </a:extLst>
                </p14:cNvPr>
                <p14:cNvContentPartPr/>
                <p14:nvPr/>
              </p14:nvContentPartPr>
              <p14:xfrm>
                <a:off x="9370398" y="2260457"/>
                <a:ext cx="70920" cy="190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04B59CE-390B-B59B-D8B3-C3ACC4197D7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352758" y="2242457"/>
                  <a:ext cx="106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BCCA644-1E4F-FF1D-A0BD-00A5DFB70F78}"/>
                    </a:ext>
                  </a:extLst>
                </p14:cNvPr>
                <p14:cNvContentPartPr/>
                <p14:nvPr/>
              </p14:nvContentPartPr>
              <p14:xfrm>
                <a:off x="9385518" y="2230937"/>
                <a:ext cx="45360" cy="1137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BCCA644-1E4F-FF1D-A0BD-00A5DFB70F7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367518" y="2212937"/>
                  <a:ext cx="81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0FEE245-F799-42D3-C56B-97E4DEE3AA02}"/>
                    </a:ext>
                  </a:extLst>
                </p14:cNvPr>
                <p14:cNvContentPartPr/>
                <p14:nvPr/>
              </p14:nvContentPartPr>
              <p14:xfrm>
                <a:off x="9470118" y="2145257"/>
                <a:ext cx="121680" cy="1623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0FEE245-F799-42D3-C56B-97E4DEE3AA0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452118" y="2127257"/>
                  <a:ext cx="157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694D908-EAE0-FCBD-48AF-C1D7C67F3284}"/>
                    </a:ext>
                  </a:extLst>
                </p14:cNvPr>
                <p14:cNvContentPartPr/>
                <p14:nvPr/>
              </p14:nvContentPartPr>
              <p14:xfrm>
                <a:off x="9651198" y="2152457"/>
                <a:ext cx="74880" cy="1213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694D908-EAE0-FCBD-48AF-C1D7C67F328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633558" y="2134817"/>
                  <a:ext cx="110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EC581C9-EF48-7AE4-C255-FECC2BB92658}"/>
                    </a:ext>
                  </a:extLst>
                </p14:cNvPr>
                <p14:cNvContentPartPr/>
                <p14:nvPr/>
              </p14:nvContentPartPr>
              <p14:xfrm>
                <a:off x="9623118" y="2129057"/>
                <a:ext cx="84600" cy="1346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EC581C9-EF48-7AE4-C255-FECC2BB9265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605478" y="2111417"/>
                  <a:ext cx="120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D5C0BCA-2471-C835-AF8D-7F8111086977}"/>
                    </a:ext>
                  </a:extLst>
                </p14:cNvPr>
                <p14:cNvContentPartPr/>
                <p14:nvPr/>
              </p14:nvContentPartPr>
              <p14:xfrm>
                <a:off x="9805998" y="2186657"/>
                <a:ext cx="146160" cy="183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D5C0BCA-2471-C835-AF8D-7F811108697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787998" y="2168657"/>
                  <a:ext cx="181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D0BD883-E8B2-583D-A748-8B9230226466}"/>
                    </a:ext>
                  </a:extLst>
                </p14:cNvPr>
                <p14:cNvContentPartPr/>
                <p14:nvPr/>
              </p14:nvContentPartPr>
              <p14:xfrm>
                <a:off x="9857478" y="2103857"/>
                <a:ext cx="66600" cy="1702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D0BD883-E8B2-583D-A748-8B923022646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839478" y="2086217"/>
                  <a:ext cx="102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90F1E4D-32A2-8547-D38A-701C6542AB87}"/>
                    </a:ext>
                  </a:extLst>
                </p14:cNvPr>
                <p14:cNvContentPartPr/>
                <p14:nvPr/>
              </p14:nvContentPartPr>
              <p14:xfrm>
                <a:off x="10008318" y="2053817"/>
                <a:ext cx="101520" cy="2617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90F1E4D-32A2-8547-D38A-701C6542AB8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990318" y="2036177"/>
                  <a:ext cx="137160" cy="29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EEF72011-2A95-1E01-AA58-5BC76BD799F5}"/>
                  </a:ext>
                </a:extLst>
              </p14:cNvPr>
              <p14:cNvContentPartPr/>
              <p14:nvPr/>
            </p14:nvContentPartPr>
            <p14:xfrm>
              <a:off x="6498318" y="4047137"/>
              <a:ext cx="380160" cy="41472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EEF72011-2A95-1E01-AA58-5BC76BD799F5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6480318" y="4029497"/>
                <a:ext cx="415800" cy="45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5A30A2C1-52B9-019E-5BB5-EF176F03D00B}"/>
              </a:ext>
            </a:extLst>
          </p:cNvPr>
          <p:cNvGrpSpPr/>
          <p:nvPr/>
        </p:nvGrpSpPr>
        <p:grpSpPr>
          <a:xfrm>
            <a:off x="6580456" y="3509750"/>
            <a:ext cx="4056480" cy="1166760"/>
            <a:chOff x="6580456" y="3509750"/>
            <a:chExt cx="4056480" cy="11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C26A774-03DD-2E36-CF46-A3151972EBC5}"/>
                    </a:ext>
                  </a:extLst>
                </p14:cNvPr>
                <p14:cNvContentPartPr/>
                <p14:nvPr/>
              </p14:nvContentPartPr>
              <p14:xfrm>
                <a:off x="6994096" y="3927710"/>
                <a:ext cx="249480" cy="5274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C26A774-03DD-2E36-CF46-A3151972EBC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976096" y="3909710"/>
                  <a:ext cx="28512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72C6501-553F-43FD-4A76-CB932B58D13F}"/>
                    </a:ext>
                  </a:extLst>
                </p14:cNvPr>
                <p14:cNvContentPartPr/>
                <p14:nvPr/>
              </p14:nvContentPartPr>
              <p14:xfrm>
                <a:off x="7210456" y="3950030"/>
                <a:ext cx="303480" cy="3798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72C6501-553F-43FD-4A76-CB932B58D13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192456" y="3932030"/>
                  <a:ext cx="3391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E48C254-B36C-06F9-AE27-3A60247C31B7}"/>
                    </a:ext>
                  </a:extLst>
                </p14:cNvPr>
                <p14:cNvContentPartPr/>
                <p14:nvPr/>
              </p14:nvContentPartPr>
              <p14:xfrm>
                <a:off x="7605736" y="4022750"/>
                <a:ext cx="54720" cy="3114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E48C254-B36C-06F9-AE27-3A60247C31B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588096" y="4005110"/>
                  <a:ext cx="903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3A3CE4E-C512-DB9D-9E73-7FBB9C741D8B}"/>
                    </a:ext>
                  </a:extLst>
                </p14:cNvPr>
                <p14:cNvContentPartPr/>
                <p14:nvPr/>
              </p14:nvContentPartPr>
              <p14:xfrm>
                <a:off x="7546336" y="4095110"/>
                <a:ext cx="263880" cy="2278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3A3CE4E-C512-DB9D-9E73-7FBB9C741D8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528696" y="4077110"/>
                  <a:ext cx="2995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6401F55-05F5-B298-FDD1-639A12E7ABDD}"/>
                    </a:ext>
                  </a:extLst>
                </p14:cNvPr>
                <p14:cNvContentPartPr/>
                <p14:nvPr/>
              </p14:nvContentPartPr>
              <p14:xfrm>
                <a:off x="7794736" y="4141910"/>
                <a:ext cx="176760" cy="298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6401F55-05F5-B298-FDD1-639A12E7ABD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777096" y="4124270"/>
                  <a:ext cx="2124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2FC7586-D978-7A34-FC7B-DAC0B0D66877}"/>
                    </a:ext>
                  </a:extLst>
                </p14:cNvPr>
                <p14:cNvContentPartPr/>
                <p14:nvPr/>
              </p14:nvContentPartPr>
              <p14:xfrm>
                <a:off x="7981216" y="3861110"/>
                <a:ext cx="198360" cy="3844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2FC7586-D978-7A34-FC7B-DAC0B0D6687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963576" y="3843470"/>
                  <a:ext cx="2340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295C499-2CE8-8880-E32E-C32FB5794961}"/>
                    </a:ext>
                  </a:extLst>
                </p14:cNvPr>
                <p14:cNvContentPartPr/>
                <p14:nvPr/>
              </p14:nvContentPartPr>
              <p14:xfrm>
                <a:off x="8035576" y="3733310"/>
                <a:ext cx="278640" cy="6174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295C499-2CE8-8880-E32E-C32FB579496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017936" y="3715310"/>
                  <a:ext cx="31428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8323D8A-4371-5B58-2CD3-71E9F62B0518}"/>
                    </a:ext>
                  </a:extLst>
                </p14:cNvPr>
                <p14:cNvContentPartPr/>
                <p14:nvPr/>
              </p14:nvContentPartPr>
              <p14:xfrm>
                <a:off x="8369296" y="3780110"/>
                <a:ext cx="208440" cy="4726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8323D8A-4371-5B58-2CD3-71E9F62B051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351296" y="3762110"/>
                  <a:ext cx="24408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D680D0D-0285-C644-3C46-26E827001D4E}"/>
                    </a:ext>
                  </a:extLst>
                </p14:cNvPr>
                <p14:cNvContentPartPr/>
                <p14:nvPr/>
              </p14:nvContentPartPr>
              <p14:xfrm>
                <a:off x="8544976" y="3949670"/>
                <a:ext cx="109800" cy="162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D680D0D-0285-C644-3C46-26E827001D4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526976" y="3931670"/>
                  <a:ext cx="145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A0D325B-B0BC-6DAD-A648-B2F32CB7B48E}"/>
                    </a:ext>
                  </a:extLst>
                </p14:cNvPr>
                <p14:cNvContentPartPr/>
                <p14:nvPr/>
              </p14:nvContentPartPr>
              <p14:xfrm>
                <a:off x="8637136" y="3800270"/>
                <a:ext cx="278280" cy="3438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A0D325B-B0BC-6DAD-A648-B2F32CB7B48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619496" y="3782630"/>
                  <a:ext cx="3139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0E59E9B-9637-BB2D-7BF9-771AFDCD9603}"/>
                    </a:ext>
                  </a:extLst>
                </p14:cNvPr>
                <p14:cNvContentPartPr/>
                <p14:nvPr/>
              </p14:nvContentPartPr>
              <p14:xfrm>
                <a:off x="9012256" y="3874430"/>
                <a:ext cx="49680" cy="2660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0E59E9B-9637-BB2D-7BF9-771AFDCD960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994256" y="3856790"/>
                  <a:ext cx="853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AD86E23-50CA-F438-429B-87CE9AAC25CD}"/>
                    </a:ext>
                  </a:extLst>
                </p14:cNvPr>
                <p14:cNvContentPartPr/>
                <p14:nvPr/>
              </p14:nvContentPartPr>
              <p14:xfrm>
                <a:off x="8947816" y="3910430"/>
                <a:ext cx="218880" cy="2206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AD86E23-50CA-F438-429B-87CE9AAC25C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929816" y="3892790"/>
                  <a:ext cx="2545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A4D0D9C-6AFB-6071-995C-55695DB3F218}"/>
                    </a:ext>
                  </a:extLst>
                </p14:cNvPr>
                <p14:cNvContentPartPr/>
                <p14:nvPr/>
              </p14:nvContentPartPr>
              <p14:xfrm>
                <a:off x="9004696" y="3685070"/>
                <a:ext cx="228600" cy="1681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A4D0D9C-6AFB-6071-995C-55695DB3F21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986696" y="3667430"/>
                  <a:ext cx="264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653B5AC-D22A-F83C-1A0A-F405E51C535C}"/>
                    </a:ext>
                  </a:extLst>
                </p14:cNvPr>
                <p14:cNvContentPartPr/>
                <p14:nvPr/>
              </p14:nvContentPartPr>
              <p14:xfrm>
                <a:off x="9272896" y="3923030"/>
                <a:ext cx="218520" cy="561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653B5AC-D22A-F83C-1A0A-F405E51C535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255256" y="3905030"/>
                  <a:ext cx="254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6FBB3BF-87E5-72A9-C8EA-2174ED0B4936}"/>
                    </a:ext>
                  </a:extLst>
                </p14:cNvPr>
                <p14:cNvContentPartPr/>
                <p14:nvPr/>
              </p14:nvContentPartPr>
              <p14:xfrm>
                <a:off x="9334816" y="3852830"/>
                <a:ext cx="107280" cy="2469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6FBB3BF-87E5-72A9-C8EA-2174ED0B493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317176" y="3834830"/>
                  <a:ext cx="1429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C58D0EE-A6B0-9ED1-808A-6EACFC205321}"/>
                    </a:ext>
                  </a:extLst>
                </p14:cNvPr>
                <p14:cNvContentPartPr/>
                <p14:nvPr/>
              </p14:nvContentPartPr>
              <p14:xfrm>
                <a:off x="9474856" y="3718910"/>
                <a:ext cx="250920" cy="3366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C58D0EE-A6B0-9ED1-808A-6EACFC20532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456856" y="3701270"/>
                  <a:ext cx="2865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E0A5BCE-B823-7F3E-67FE-515BBD562FD4}"/>
                    </a:ext>
                  </a:extLst>
                </p14:cNvPr>
                <p14:cNvContentPartPr/>
                <p14:nvPr/>
              </p14:nvContentPartPr>
              <p14:xfrm>
                <a:off x="9764656" y="3819350"/>
                <a:ext cx="104760" cy="2941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E0A5BCE-B823-7F3E-67FE-515BBD562FD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746656" y="3801710"/>
                  <a:ext cx="1404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98CEDFB-A4D7-2526-5004-ACBF9F2BCBC7}"/>
                    </a:ext>
                  </a:extLst>
                </p14:cNvPr>
                <p14:cNvContentPartPr/>
                <p14:nvPr/>
              </p14:nvContentPartPr>
              <p14:xfrm>
                <a:off x="9672856" y="3861110"/>
                <a:ext cx="229320" cy="1908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98CEDFB-A4D7-2526-5004-ACBF9F2BCBC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654856" y="3843470"/>
                  <a:ext cx="2649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CE27C2C-74FE-346A-BDF5-C346B92E4FD6}"/>
                    </a:ext>
                  </a:extLst>
                </p14:cNvPr>
                <p14:cNvContentPartPr/>
                <p14:nvPr/>
              </p14:nvContentPartPr>
              <p14:xfrm>
                <a:off x="9930976" y="3845990"/>
                <a:ext cx="212040" cy="756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CE27C2C-74FE-346A-BDF5-C346B92E4FD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913336" y="3828350"/>
                  <a:ext cx="247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C122E8A-A84A-3262-D1B6-5E8EA9E48D6A}"/>
                    </a:ext>
                  </a:extLst>
                </p14:cNvPr>
                <p14:cNvContentPartPr/>
                <p14:nvPr/>
              </p14:nvContentPartPr>
              <p14:xfrm>
                <a:off x="10056256" y="3616670"/>
                <a:ext cx="268200" cy="2887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C122E8A-A84A-3262-D1B6-5E8EA9E48D6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038256" y="3599030"/>
                  <a:ext cx="3038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49F03FA-73C5-06D5-E6DB-831D7726B941}"/>
                    </a:ext>
                  </a:extLst>
                </p14:cNvPr>
                <p14:cNvContentPartPr/>
                <p14:nvPr/>
              </p14:nvContentPartPr>
              <p14:xfrm>
                <a:off x="10291336" y="3509750"/>
                <a:ext cx="214200" cy="5868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49F03FA-73C5-06D5-E6DB-831D7726B94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273696" y="3491750"/>
                  <a:ext cx="24984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4B6E38E-6AB3-8D4F-7DDC-97CCDD372109}"/>
                    </a:ext>
                  </a:extLst>
                </p14:cNvPr>
                <p14:cNvContentPartPr/>
                <p14:nvPr/>
              </p14:nvContentPartPr>
              <p14:xfrm>
                <a:off x="6580456" y="4141910"/>
                <a:ext cx="4056480" cy="5346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4B6E38E-6AB3-8D4F-7DDC-97CCDD37210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562816" y="4123910"/>
                  <a:ext cx="4092120" cy="57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89D6B27D-3A86-A5D0-B58A-672B588F6DC5}"/>
              </a:ext>
            </a:extLst>
          </p:cNvPr>
          <p:cNvGrpSpPr/>
          <p:nvPr/>
        </p:nvGrpSpPr>
        <p:grpSpPr>
          <a:xfrm>
            <a:off x="7968616" y="4491470"/>
            <a:ext cx="1713960" cy="931680"/>
            <a:chOff x="7968616" y="4491470"/>
            <a:chExt cx="1713960" cy="93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F814EAA-9EED-1DA4-E38A-EF6AF7EFC510}"/>
                    </a:ext>
                  </a:extLst>
                </p14:cNvPr>
                <p14:cNvContentPartPr/>
                <p14:nvPr/>
              </p14:nvContentPartPr>
              <p14:xfrm>
                <a:off x="7968616" y="4742390"/>
                <a:ext cx="210960" cy="6807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F814EAA-9EED-1DA4-E38A-EF6AF7EFC51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950976" y="4724390"/>
                  <a:ext cx="24660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5CE9276-7CF5-51B6-4185-F217E5393BD4}"/>
                    </a:ext>
                  </a:extLst>
                </p14:cNvPr>
                <p14:cNvContentPartPr/>
                <p14:nvPr/>
              </p14:nvContentPartPr>
              <p14:xfrm>
                <a:off x="8258776" y="4859390"/>
                <a:ext cx="28080" cy="4809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5CE9276-7CF5-51B6-4185-F217E5393BD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240776" y="4841750"/>
                  <a:ext cx="6372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2342626-4E58-DC07-9B29-D98DBE791301}"/>
                    </a:ext>
                  </a:extLst>
                </p14:cNvPr>
                <p14:cNvContentPartPr/>
                <p14:nvPr/>
              </p14:nvContentPartPr>
              <p14:xfrm>
                <a:off x="8160136" y="4947230"/>
                <a:ext cx="305640" cy="3427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2342626-4E58-DC07-9B29-D98DBE79130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142496" y="4929230"/>
                  <a:ext cx="3412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8630CC0-2700-0275-9027-7810002895BA}"/>
                    </a:ext>
                  </a:extLst>
                </p14:cNvPr>
                <p14:cNvContentPartPr/>
                <p14:nvPr/>
              </p14:nvContentPartPr>
              <p14:xfrm>
                <a:off x="8308096" y="4789910"/>
                <a:ext cx="282240" cy="1767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8630CC0-2700-0275-9027-7810002895B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290456" y="4771910"/>
                  <a:ext cx="317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A6E4BA1-BC4E-39BA-26DB-4C4CC922D085}"/>
                    </a:ext>
                  </a:extLst>
                </p14:cNvPr>
                <p14:cNvContentPartPr/>
                <p14:nvPr/>
              </p14:nvContentPartPr>
              <p14:xfrm>
                <a:off x="8716336" y="4855070"/>
                <a:ext cx="181800" cy="3096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A6E4BA1-BC4E-39BA-26DB-4C4CC922D08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698336" y="4837430"/>
                  <a:ext cx="2174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F91E017-C4E1-79A3-478A-0A39F4EF051D}"/>
                    </a:ext>
                  </a:extLst>
                </p14:cNvPr>
                <p14:cNvContentPartPr/>
                <p14:nvPr/>
              </p14:nvContentPartPr>
              <p14:xfrm>
                <a:off x="8644336" y="4994750"/>
                <a:ext cx="281160" cy="990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F91E017-C4E1-79A3-478A-0A39F4EF051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626336" y="4977110"/>
                  <a:ext cx="316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CF15536-A11B-93A7-07BC-CC159EE29631}"/>
                    </a:ext>
                  </a:extLst>
                </p14:cNvPr>
                <p14:cNvContentPartPr/>
                <p14:nvPr/>
              </p14:nvContentPartPr>
              <p14:xfrm>
                <a:off x="8940256" y="4756790"/>
                <a:ext cx="343440" cy="4017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CF15536-A11B-93A7-07BC-CC159EE2963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922256" y="4738790"/>
                  <a:ext cx="3790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03A3B0A-709C-1BF2-C555-1672053C779E}"/>
                    </a:ext>
                  </a:extLst>
                </p14:cNvPr>
                <p14:cNvContentPartPr/>
                <p14:nvPr/>
              </p14:nvContentPartPr>
              <p14:xfrm>
                <a:off x="9300616" y="4599470"/>
                <a:ext cx="251280" cy="5310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03A3B0A-709C-1BF2-C555-1672053C779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282976" y="4581470"/>
                  <a:ext cx="28692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8C74136-FC34-1085-B9E6-587615B26E3F}"/>
                    </a:ext>
                  </a:extLst>
                </p14:cNvPr>
                <p14:cNvContentPartPr/>
                <p14:nvPr/>
              </p14:nvContentPartPr>
              <p14:xfrm>
                <a:off x="9416896" y="4491470"/>
                <a:ext cx="265680" cy="2973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8C74136-FC34-1085-B9E6-587615B26E3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398896" y="4473470"/>
                  <a:ext cx="301320" cy="33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5334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/>
              <p:nvPr/>
            </p:nvSpPr>
            <p:spPr>
              <a:xfrm>
                <a:off x="0" y="923330"/>
                <a:ext cx="4731486" cy="15203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0" lang="en-US" sz="40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40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kumimoji="0" lang="en-US" sz="40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3330"/>
                <a:ext cx="4731486" cy="1520353"/>
              </a:xfrm>
              <a:prstGeom prst="rect">
                <a:avLst/>
              </a:prstGeom>
              <a:blipFill>
                <a:blip r:embed="rId2"/>
                <a:stretch>
                  <a:fillRect b="-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1A5880C-3830-AECD-A3F8-B472EDCE6710}"/>
              </a:ext>
            </a:extLst>
          </p:cNvPr>
          <p:cNvSpPr txBox="1"/>
          <p:nvPr/>
        </p:nvSpPr>
        <p:spPr>
          <a:xfrm>
            <a:off x="1073888" y="0"/>
            <a:ext cx="10044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Alternate Method: Product Rule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4D7B788-8484-72DD-83DF-2D242D9671E1}"/>
                  </a:ext>
                </a:extLst>
              </p14:cNvPr>
              <p14:cNvContentPartPr/>
              <p14:nvPr/>
            </p14:nvContentPartPr>
            <p14:xfrm>
              <a:off x="4378696" y="1710470"/>
              <a:ext cx="226080" cy="25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4D7B788-8484-72DD-83DF-2D242D9671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60696" y="1692470"/>
                <a:ext cx="2617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0993309-BDC8-2FEB-63F4-30C5F1555ADE}"/>
                  </a:ext>
                </a:extLst>
              </p14:cNvPr>
              <p14:cNvContentPartPr/>
              <p14:nvPr/>
            </p14:nvContentPartPr>
            <p14:xfrm>
              <a:off x="4519816" y="1832510"/>
              <a:ext cx="171720" cy="26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0993309-BDC8-2FEB-63F4-30C5F1555A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2176" y="1814870"/>
                <a:ext cx="207360" cy="6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45B82FDF-D0AE-DC04-8383-DF5BF2E8BDD5}"/>
              </a:ext>
            </a:extLst>
          </p:cNvPr>
          <p:cNvGrpSpPr/>
          <p:nvPr/>
        </p:nvGrpSpPr>
        <p:grpSpPr>
          <a:xfrm>
            <a:off x="5012296" y="1049870"/>
            <a:ext cx="3562920" cy="1030320"/>
            <a:chOff x="5012296" y="1049870"/>
            <a:chExt cx="3562920" cy="103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B673068-523A-03B1-56EF-62F75EE7DCCB}"/>
                    </a:ext>
                  </a:extLst>
                </p14:cNvPr>
                <p14:cNvContentPartPr/>
                <p14:nvPr/>
              </p14:nvContentPartPr>
              <p14:xfrm>
                <a:off x="5012296" y="1268390"/>
                <a:ext cx="213840" cy="811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B673068-523A-03B1-56EF-62F75EE7DC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94296" y="1250750"/>
                  <a:ext cx="249480" cy="84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44FE207-6AF8-D19B-841E-C36D192595DC}"/>
                    </a:ext>
                  </a:extLst>
                </p14:cNvPr>
                <p14:cNvContentPartPr/>
                <p14:nvPr/>
              </p14:nvContentPartPr>
              <p14:xfrm>
                <a:off x="5208136" y="1454510"/>
                <a:ext cx="323640" cy="443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44FE207-6AF8-D19B-841E-C36D192595D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90136" y="1436870"/>
                  <a:ext cx="35928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93A123D-7297-4151-A786-F43A4AEC71E2}"/>
                    </a:ext>
                  </a:extLst>
                </p14:cNvPr>
                <p14:cNvContentPartPr/>
                <p14:nvPr/>
              </p14:nvContentPartPr>
              <p14:xfrm>
                <a:off x="5608456" y="1571510"/>
                <a:ext cx="47160" cy="353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93A123D-7297-4151-A786-F43A4AEC71E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90816" y="1553510"/>
                  <a:ext cx="828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8C99F39-1CD4-10C8-DEDE-C5395C1DD9A4}"/>
                    </a:ext>
                  </a:extLst>
                </p14:cNvPr>
                <p14:cNvContentPartPr/>
                <p14:nvPr/>
              </p14:nvContentPartPr>
              <p14:xfrm>
                <a:off x="5553376" y="1679870"/>
                <a:ext cx="263880" cy="189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8C99F39-1CD4-10C8-DEDE-C5395C1DD9A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35376" y="1662230"/>
                  <a:ext cx="299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A700C34-3B32-56FC-33E3-ECDD8089EA4C}"/>
                    </a:ext>
                  </a:extLst>
                </p14:cNvPr>
                <p14:cNvContentPartPr/>
                <p14:nvPr/>
              </p14:nvContentPartPr>
              <p14:xfrm>
                <a:off x="5792416" y="1783550"/>
                <a:ext cx="151560" cy="21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A700C34-3B32-56FC-33E3-ECDD8089EA4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74776" y="1765910"/>
                  <a:ext cx="187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C989FB5-1E5A-C3FD-0002-968D0507151D}"/>
                    </a:ext>
                  </a:extLst>
                </p14:cNvPr>
                <p14:cNvContentPartPr/>
                <p14:nvPr/>
              </p14:nvContentPartPr>
              <p14:xfrm>
                <a:off x="6015616" y="1439030"/>
                <a:ext cx="194400" cy="471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C989FB5-1E5A-C3FD-0002-968D0507151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97976" y="1421390"/>
                  <a:ext cx="23004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06674B7-761F-6FF4-D229-6F22E053AF1F}"/>
                    </a:ext>
                  </a:extLst>
                </p14:cNvPr>
                <p14:cNvContentPartPr/>
                <p14:nvPr/>
              </p14:nvContentPartPr>
              <p14:xfrm>
                <a:off x="6152776" y="1194230"/>
                <a:ext cx="248040" cy="814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06674B7-761F-6FF4-D229-6F22E053AF1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35136" y="1176590"/>
                  <a:ext cx="283680" cy="84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C2C0579-57F8-B543-1F12-EDC4DF39A4B0}"/>
                    </a:ext>
                  </a:extLst>
                </p14:cNvPr>
                <p14:cNvContentPartPr/>
                <p14:nvPr/>
              </p14:nvContentPartPr>
              <p14:xfrm>
                <a:off x="6348616" y="1118990"/>
                <a:ext cx="239040" cy="249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C2C0579-57F8-B543-1F12-EDC4DF39A4B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30976" y="1100990"/>
                  <a:ext cx="2746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E4A3A9C-3F95-C75E-17FE-A38D071E72E0}"/>
                    </a:ext>
                  </a:extLst>
                </p14:cNvPr>
                <p14:cNvContentPartPr/>
                <p14:nvPr/>
              </p14:nvContentPartPr>
              <p14:xfrm>
                <a:off x="6800776" y="1156430"/>
                <a:ext cx="238680" cy="858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E4A3A9C-3F95-C75E-17FE-A38D071E72E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82776" y="1138790"/>
                  <a:ext cx="274320" cy="89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BCCF425-4178-6AF9-671E-591E49CB4B4E}"/>
                    </a:ext>
                  </a:extLst>
                </p14:cNvPr>
                <p14:cNvContentPartPr/>
                <p14:nvPr/>
              </p14:nvContentPartPr>
              <p14:xfrm>
                <a:off x="7019296" y="1404110"/>
                <a:ext cx="157320" cy="415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BCCF425-4178-6AF9-671E-591E49CB4B4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01296" y="1386110"/>
                  <a:ext cx="19296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3CC835A-A670-34C7-837E-DAEB84BBE1EB}"/>
                    </a:ext>
                  </a:extLst>
                </p14:cNvPr>
                <p14:cNvContentPartPr/>
                <p14:nvPr/>
              </p14:nvContentPartPr>
              <p14:xfrm>
                <a:off x="6977176" y="1469990"/>
                <a:ext cx="338040" cy="322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3CC835A-A670-34C7-837E-DAEB84BBE1E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59536" y="1452350"/>
                  <a:ext cx="3736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46B3574-B2A3-01DC-3FEC-F7E3C13F11F8}"/>
                    </a:ext>
                  </a:extLst>
                </p14:cNvPr>
                <p14:cNvContentPartPr/>
                <p14:nvPr/>
              </p14:nvContentPartPr>
              <p14:xfrm>
                <a:off x="7255816" y="1226630"/>
                <a:ext cx="253440" cy="254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46B3574-B2A3-01DC-3FEC-F7E3C13F11F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238176" y="1208990"/>
                  <a:ext cx="2890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A8EB85-4743-8AD8-0F7D-70EF8FD2A6C8}"/>
                    </a:ext>
                  </a:extLst>
                </p14:cNvPr>
                <p14:cNvContentPartPr/>
                <p14:nvPr/>
              </p14:nvContentPartPr>
              <p14:xfrm>
                <a:off x="7394416" y="1650710"/>
                <a:ext cx="189360" cy="42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A8EB85-4743-8AD8-0F7D-70EF8FD2A6C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376416" y="1632710"/>
                  <a:ext cx="225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923A579-4BCE-612A-3712-0A88BA05F5CE}"/>
                    </a:ext>
                  </a:extLst>
                </p14:cNvPr>
                <p14:cNvContentPartPr/>
                <p14:nvPr/>
              </p14:nvContentPartPr>
              <p14:xfrm>
                <a:off x="7493776" y="1569350"/>
                <a:ext cx="87480" cy="234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923A579-4BCE-612A-3712-0A88BA05F5C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76136" y="1551710"/>
                  <a:ext cx="1231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88F37C-512A-E06E-0C80-0CDE08E1BD6E}"/>
                    </a:ext>
                  </a:extLst>
                </p14:cNvPr>
                <p14:cNvContentPartPr/>
                <p14:nvPr/>
              </p14:nvContentPartPr>
              <p14:xfrm>
                <a:off x="7644976" y="1456310"/>
                <a:ext cx="275760" cy="340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88F37C-512A-E06E-0C80-0CDE08E1BD6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26976" y="1438310"/>
                  <a:ext cx="3114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008C2B8-140D-FAD9-5E3C-AACD4A5767DD}"/>
                    </a:ext>
                  </a:extLst>
                </p14:cNvPr>
                <p14:cNvContentPartPr/>
                <p14:nvPr/>
              </p14:nvContentPartPr>
              <p14:xfrm>
                <a:off x="7916056" y="1223030"/>
                <a:ext cx="190440" cy="613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008C2B8-140D-FAD9-5E3C-AACD4A5767D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98416" y="1205030"/>
                  <a:ext cx="226080" cy="6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0DB7A11-FA47-8CDA-6280-9C39520735C0}"/>
                    </a:ext>
                  </a:extLst>
                </p14:cNvPr>
                <p14:cNvContentPartPr/>
                <p14:nvPr/>
              </p14:nvContentPartPr>
              <p14:xfrm>
                <a:off x="8050696" y="1167230"/>
                <a:ext cx="210960" cy="38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0DB7A11-FA47-8CDA-6280-9C39520735C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33056" y="1149590"/>
                  <a:ext cx="2466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663B89C-D0AF-285E-50F8-A89BAE68AEE1}"/>
                    </a:ext>
                  </a:extLst>
                </p14:cNvPr>
                <p14:cNvContentPartPr/>
                <p14:nvPr/>
              </p14:nvContentPartPr>
              <p14:xfrm>
                <a:off x="8268856" y="1049870"/>
                <a:ext cx="306360" cy="265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663B89C-D0AF-285E-50F8-A89BAE68AEE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51216" y="1032230"/>
                  <a:ext cx="342000" cy="30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3D3935-12D0-4879-CFD9-8C6CC83E57B9}"/>
              </a:ext>
            </a:extLst>
          </p:cNvPr>
          <p:cNvGrpSpPr/>
          <p:nvPr/>
        </p:nvGrpSpPr>
        <p:grpSpPr>
          <a:xfrm>
            <a:off x="417381" y="2991835"/>
            <a:ext cx="1361160" cy="1077120"/>
            <a:chOff x="417381" y="2991835"/>
            <a:chExt cx="1361160" cy="107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1B310A2-71EB-14AC-37DD-B7688A28F877}"/>
                    </a:ext>
                  </a:extLst>
                </p14:cNvPr>
                <p14:cNvContentPartPr/>
                <p14:nvPr/>
              </p14:nvContentPartPr>
              <p14:xfrm>
                <a:off x="417381" y="3096955"/>
                <a:ext cx="246240" cy="972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1B310A2-71EB-14AC-37DD-B7688A28F87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9381" y="3079315"/>
                  <a:ext cx="281880" cy="10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7AC72B9-6CAC-81EE-C6EF-A809168FEAC4}"/>
                    </a:ext>
                  </a:extLst>
                </p14:cNvPr>
                <p14:cNvContentPartPr/>
                <p14:nvPr/>
              </p14:nvContentPartPr>
              <p14:xfrm>
                <a:off x="672261" y="2991835"/>
                <a:ext cx="45360" cy="368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7AC72B9-6CAC-81EE-C6EF-A809168FEAC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4261" y="2974195"/>
                  <a:ext cx="8100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C7BF236-FCF1-0FCD-C6BE-585A6A8B889B}"/>
                    </a:ext>
                  </a:extLst>
                </p14:cNvPr>
                <p14:cNvContentPartPr/>
                <p14:nvPr/>
              </p14:nvContentPartPr>
              <p14:xfrm>
                <a:off x="844341" y="3128275"/>
                <a:ext cx="136800" cy="666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C7BF236-FCF1-0FCD-C6BE-585A6A8B889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6701" y="3110635"/>
                  <a:ext cx="17244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69638C3-51DE-B850-A0FD-80F0D0B1E358}"/>
                    </a:ext>
                  </a:extLst>
                </p14:cNvPr>
                <p14:cNvContentPartPr/>
                <p14:nvPr/>
              </p14:nvContentPartPr>
              <p14:xfrm>
                <a:off x="1045221" y="3275515"/>
                <a:ext cx="82440" cy="414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69638C3-51DE-B850-A0FD-80F0D0B1E35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7221" y="3257515"/>
                  <a:ext cx="11808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B1A5BFF-503B-D06A-00B2-57B012B0E08B}"/>
                    </a:ext>
                  </a:extLst>
                </p14:cNvPr>
                <p14:cNvContentPartPr/>
                <p14:nvPr/>
              </p14:nvContentPartPr>
              <p14:xfrm>
                <a:off x="944061" y="3338155"/>
                <a:ext cx="288000" cy="394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B1A5BFF-503B-D06A-00B2-57B012B0E08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26061" y="3320155"/>
                  <a:ext cx="3236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EBF8512-7199-8507-8555-129E407E30C4}"/>
                    </a:ext>
                  </a:extLst>
                </p14:cNvPr>
                <p14:cNvContentPartPr/>
                <p14:nvPr/>
              </p14:nvContentPartPr>
              <p14:xfrm>
                <a:off x="1177341" y="3060235"/>
                <a:ext cx="178560" cy="788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EBF8512-7199-8507-8555-129E407E30C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59341" y="3042235"/>
                  <a:ext cx="214200" cy="82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92F355B-A852-11D3-B9E6-CB2DB6016718}"/>
                    </a:ext>
                  </a:extLst>
                </p14:cNvPr>
                <p14:cNvContentPartPr/>
                <p14:nvPr/>
              </p14:nvContentPartPr>
              <p14:xfrm>
                <a:off x="1492341" y="3362275"/>
                <a:ext cx="207000" cy="52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92F355B-A852-11D3-B9E6-CB2DB601671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474701" y="3344635"/>
                  <a:ext cx="242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2265AB1-9160-AC92-B39C-070CF11565B4}"/>
                    </a:ext>
                  </a:extLst>
                </p14:cNvPr>
                <p14:cNvContentPartPr/>
                <p14:nvPr/>
              </p14:nvContentPartPr>
              <p14:xfrm>
                <a:off x="1554981" y="3638035"/>
                <a:ext cx="223560" cy="18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2265AB1-9160-AC92-B39C-070CF11565B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537341" y="3620395"/>
                  <a:ext cx="25920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27C5A4A-40AD-6E2C-A9D5-E2F6DB76E8E8}"/>
              </a:ext>
            </a:extLst>
          </p:cNvPr>
          <p:cNvGrpSpPr/>
          <p:nvPr/>
        </p:nvGrpSpPr>
        <p:grpSpPr>
          <a:xfrm>
            <a:off x="1992741" y="2949355"/>
            <a:ext cx="1986840" cy="766080"/>
            <a:chOff x="1992741" y="2949355"/>
            <a:chExt cx="1986840" cy="76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8957CE0-2158-E363-9A5F-59F3D7CA0399}"/>
                    </a:ext>
                  </a:extLst>
                </p14:cNvPr>
                <p14:cNvContentPartPr/>
                <p14:nvPr/>
              </p14:nvContentPartPr>
              <p14:xfrm>
                <a:off x="1992741" y="3153835"/>
                <a:ext cx="494280" cy="536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8957CE0-2158-E363-9A5F-59F3D7CA039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974741" y="3135835"/>
                  <a:ext cx="52992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4D10556-B486-24B9-B3E5-69EB2CF83C2A}"/>
                    </a:ext>
                  </a:extLst>
                </p14:cNvPr>
                <p14:cNvContentPartPr/>
                <p14:nvPr/>
              </p14:nvContentPartPr>
              <p14:xfrm>
                <a:off x="2560101" y="3054475"/>
                <a:ext cx="180000" cy="660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4D10556-B486-24B9-B3E5-69EB2CF83C2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542101" y="3036835"/>
                  <a:ext cx="215640" cy="69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DF8244E-F546-E38E-0142-2B57EBA33197}"/>
                    </a:ext>
                  </a:extLst>
                </p14:cNvPr>
                <p14:cNvContentPartPr/>
                <p14:nvPr/>
              </p14:nvContentPartPr>
              <p14:xfrm>
                <a:off x="2783301" y="3225835"/>
                <a:ext cx="252360" cy="4759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DF8244E-F546-E38E-0142-2B57EBA3319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65301" y="3208195"/>
                  <a:ext cx="2880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B6C6379-9029-3E75-A663-A822FCCAE817}"/>
                    </a:ext>
                  </a:extLst>
                </p14:cNvPr>
                <p14:cNvContentPartPr/>
                <p14:nvPr/>
              </p14:nvContentPartPr>
              <p14:xfrm>
                <a:off x="3168861" y="3344635"/>
                <a:ext cx="75600" cy="308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B6C6379-9029-3E75-A663-A822FCCAE81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50861" y="3326995"/>
                  <a:ext cx="1112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7AE6D9E-D5E7-E0A9-6795-43E46A5F292D}"/>
                    </a:ext>
                  </a:extLst>
                </p14:cNvPr>
                <p14:cNvContentPartPr/>
                <p14:nvPr/>
              </p14:nvContentPartPr>
              <p14:xfrm>
                <a:off x="3110181" y="3400075"/>
                <a:ext cx="268560" cy="268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7AE6D9E-D5E7-E0A9-6795-43E46A5F292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092541" y="3382075"/>
                  <a:ext cx="3042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EBDC115-A4AD-9758-5D42-C1CA8732A89D}"/>
                    </a:ext>
                  </a:extLst>
                </p14:cNvPr>
                <p14:cNvContentPartPr/>
                <p14:nvPr/>
              </p14:nvContentPartPr>
              <p14:xfrm>
                <a:off x="3432741" y="3410875"/>
                <a:ext cx="145080" cy="16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EBDC115-A4AD-9758-5D42-C1CA8732A89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15101" y="3392875"/>
                  <a:ext cx="180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3BF41CB-E552-1245-C534-A50867A5924D}"/>
                    </a:ext>
                  </a:extLst>
                </p14:cNvPr>
                <p14:cNvContentPartPr/>
                <p14:nvPr/>
              </p14:nvContentPartPr>
              <p14:xfrm>
                <a:off x="3664581" y="3092275"/>
                <a:ext cx="181080" cy="478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3BF41CB-E552-1245-C534-A50867A5924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646581" y="3074275"/>
                  <a:ext cx="21672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63BC044-077B-8759-41ED-7CDB74A48C47}"/>
                    </a:ext>
                  </a:extLst>
                </p14:cNvPr>
                <p14:cNvContentPartPr/>
                <p14:nvPr/>
              </p14:nvContentPartPr>
              <p14:xfrm>
                <a:off x="3768261" y="2949355"/>
                <a:ext cx="211320" cy="726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63BC044-077B-8759-41ED-7CDB74A48C4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750261" y="2931355"/>
                  <a:ext cx="246960" cy="76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7423100-E9F2-FC2E-F2C8-E96993A1A1A0}"/>
              </a:ext>
            </a:extLst>
          </p:cNvPr>
          <p:cNvGrpSpPr/>
          <p:nvPr/>
        </p:nvGrpSpPr>
        <p:grpSpPr>
          <a:xfrm>
            <a:off x="4122141" y="2529595"/>
            <a:ext cx="2977920" cy="1163880"/>
            <a:chOff x="4122141" y="2529595"/>
            <a:chExt cx="2977920" cy="11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2481553-4F71-308A-4ABB-D269F62F8FBF}"/>
                    </a:ext>
                  </a:extLst>
                </p14:cNvPr>
                <p14:cNvContentPartPr/>
                <p14:nvPr/>
              </p14:nvContentPartPr>
              <p14:xfrm>
                <a:off x="4122141" y="2991115"/>
                <a:ext cx="163080" cy="5976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2481553-4F71-308A-4ABB-D269F62F8FB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04501" y="2973115"/>
                  <a:ext cx="19872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D63A161-898D-FC48-15CD-DE686337595C}"/>
                    </a:ext>
                  </a:extLst>
                </p14:cNvPr>
                <p14:cNvContentPartPr/>
                <p14:nvPr/>
              </p14:nvContentPartPr>
              <p14:xfrm>
                <a:off x="4302501" y="3037195"/>
                <a:ext cx="295920" cy="448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D63A161-898D-FC48-15CD-DE686337595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84501" y="3019555"/>
                  <a:ext cx="33156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401B085-A6B8-3A3F-95AF-CB496C4FF8CD}"/>
                    </a:ext>
                  </a:extLst>
                </p14:cNvPr>
                <p14:cNvContentPartPr/>
                <p14:nvPr/>
              </p14:nvContentPartPr>
              <p14:xfrm>
                <a:off x="4570701" y="2874115"/>
                <a:ext cx="248040" cy="802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401B085-A6B8-3A3F-95AF-CB496C4FF8C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553061" y="2856115"/>
                  <a:ext cx="283680" cy="83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AE3ABB2-8224-1A65-F2B8-C98E9AA5EEB3}"/>
                    </a:ext>
                  </a:extLst>
                </p14:cNvPr>
                <p14:cNvContentPartPr/>
                <p14:nvPr/>
              </p14:nvContentPartPr>
              <p14:xfrm>
                <a:off x="4919901" y="2909035"/>
                <a:ext cx="228240" cy="784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AE3ABB2-8224-1A65-F2B8-C98E9AA5EEB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901901" y="2891395"/>
                  <a:ext cx="263880" cy="82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45B5A68-29BC-22FD-07ED-D615D61F2BBE}"/>
                    </a:ext>
                  </a:extLst>
                </p14:cNvPr>
                <p14:cNvContentPartPr/>
                <p14:nvPr/>
              </p14:nvContentPartPr>
              <p14:xfrm>
                <a:off x="5224821" y="3042235"/>
                <a:ext cx="95400" cy="567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45B5A68-29BC-22FD-07ED-D615D61F2BB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207181" y="3024235"/>
                  <a:ext cx="13104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AAF5B8F-4862-6555-A399-9DCCEF1E3B10}"/>
                    </a:ext>
                  </a:extLst>
                </p14:cNvPr>
                <p14:cNvContentPartPr/>
                <p14:nvPr/>
              </p14:nvContentPartPr>
              <p14:xfrm>
                <a:off x="5179461" y="3121435"/>
                <a:ext cx="301320" cy="371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AAF5B8F-4862-6555-A399-9DCCEF1E3B1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161821" y="3103795"/>
                  <a:ext cx="3369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0F1ADA1-953F-6B88-A54C-8E4B96ED8EB3}"/>
                    </a:ext>
                  </a:extLst>
                </p14:cNvPr>
                <p14:cNvContentPartPr/>
                <p14:nvPr/>
              </p14:nvContentPartPr>
              <p14:xfrm>
                <a:off x="5331381" y="2803195"/>
                <a:ext cx="330840" cy="347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0F1ADA1-953F-6B88-A54C-8E4B96ED8EB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313381" y="2785195"/>
                  <a:ext cx="3664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95DD6DF-CFE9-2400-399E-1DDEFB12F56C}"/>
                    </a:ext>
                  </a:extLst>
                </p14:cNvPr>
                <p14:cNvContentPartPr/>
                <p14:nvPr/>
              </p14:nvContentPartPr>
              <p14:xfrm>
                <a:off x="5756541" y="3037195"/>
                <a:ext cx="47160" cy="347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95DD6DF-CFE9-2400-399E-1DDEFB12F56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738541" y="3019195"/>
                  <a:ext cx="828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D443924-9867-1242-DA91-03AFBF5F2B97}"/>
                    </a:ext>
                  </a:extLst>
                </p14:cNvPr>
                <p14:cNvContentPartPr/>
                <p14:nvPr/>
              </p14:nvContentPartPr>
              <p14:xfrm>
                <a:off x="5659341" y="3257875"/>
                <a:ext cx="241200" cy="38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D443924-9867-1242-DA91-03AFBF5F2B9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641701" y="3239875"/>
                  <a:ext cx="276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5F7D608-330B-7AAB-61AD-31DCF2FA652B}"/>
                    </a:ext>
                  </a:extLst>
                </p14:cNvPr>
                <p14:cNvContentPartPr/>
                <p14:nvPr/>
              </p14:nvContentPartPr>
              <p14:xfrm>
                <a:off x="5950581" y="2970955"/>
                <a:ext cx="322560" cy="450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5F7D608-330B-7AAB-61AD-31DCF2FA652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932581" y="2953315"/>
                  <a:ext cx="35820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87418DA-93D7-F62A-03A8-78736171EAE3}"/>
                    </a:ext>
                  </a:extLst>
                </p14:cNvPr>
                <p14:cNvContentPartPr/>
                <p14:nvPr/>
              </p14:nvContentPartPr>
              <p14:xfrm>
                <a:off x="6242901" y="2809315"/>
                <a:ext cx="216720" cy="557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87418DA-93D7-F62A-03A8-78736171EAE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225261" y="2791675"/>
                  <a:ext cx="252360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6FD8248-EC32-F23F-23DE-E94B1CA8866A}"/>
                    </a:ext>
                  </a:extLst>
                </p14:cNvPr>
                <p14:cNvContentPartPr/>
                <p14:nvPr/>
              </p14:nvContentPartPr>
              <p14:xfrm>
                <a:off x="6275661" y="2677555"/>
                <a:ext cx="223560" cy="26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6FD8248-EC32-F23F-23DE-E94B1CA8866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257661" y="2659915"/>
                  <a:ext cx="2592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85D3054-65D9-156D-D610-E37A4F590036}"/>
                    </a:ext>
                  </a:extLst>
                </p14:cNvPr>
                <p14:cNvContentPartPr/>
                <p14:nvPr/>
              </p14:nvContentPartPr>
              <p14:xfrm>
                <a:off x="6478701" y="2529595"/>
                <a:ext cx="252000" cy="2322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85D3054-65D9-156D-D610-E37A4F59003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461061" y="2511595"/>
                  <a:ext cx="287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4B8847C-5D8A-1362-5DB1-41E26C149EDE}"/>
                    </a:ext>
                  </a:extLst>
                </p14:cNvPr>
                <p14:cNvContentPartPr/>
                <p14:nvPr/>
              </p14:nvContentPartPr>
              <p14:xfrm>
                <a:off x="6692901" y="3081475"/>
                <a:ext cx="407160" cy="16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4B8847C-5D8A-1362-5DB1-41E26C149ED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74901" y="3063475"/>
                  <a:ext cx="442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7F1974A-CFB4-DE50-9B00-CA751D33AC2C}"/>
                    </a:ext>
                  </a:extLst>
                </p14:cNvPr>
                <p14:cNvContentPartPr/>
                <p14:nvPr/>
              </p14:nvContentPartPr>
              <p14:xfrm>
                <a:off x="6899181" y="2891755"/>
                <a:ext cx="32040" cy="486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7F1974A-CFB4-DE50-9B00-CA751D33AC2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881541" y="2873755"/>
                  <a:ext cx="67680" cy="52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B107708-F5CD-067F-65E2-0082E30ED7B7}"/>
              </a:ext>
            </a:extLst>
          </p:cNvPr>
          <p:cNvGrpSpPr/>
          <p:nvPr/>
        </p:nvGrpSpPr>
        <p:grpSpPr>
          <a:xfrm>
            <a:off x="7321461" y="2260675"/>
            <a:ext cx="4577040" cy="1024200"/>
            <a:chOff x="7321461" y="2260675"/>
            <a:chExt cx="4577040" cy="102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41003DE-3579-29BF-0BD5-8248007FFB98}"/>
                    </a:ext>
                  </a:extLst>
                </p14:cNvPr>
                <p14:cNvContentPartPr/>
                <p14:nvPr/>
              </p14:nvContentPartPr>
              <p14:xfrm>
                <a:off x="7321461" y="3015235"/>
                <a:ext cx="273240" cy="41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41003DE-3579-29BF-0BD5-8248007FFB9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303821" y="2997595"/>
                  <a:ext cx="308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DF997AA-E2E3-8A91-D343-88041F90DF71}"/>
                    </a:ext>
                  </a:extLst>
                </p14:cNvPr>
                <p14:cNvContentPartPr/>
                <p14:nvPr/>
              </p14:nvContentPartPr>
              <p14:xfrm>
                <a:off x="7621701" y="2760715"/>
                <a:ext cx="329040" cy="524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DF997AA-E2E3-8A91-D343-88041F90DF7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603701" y="2743075"/>
                  <a:ext cx="36468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B0F9E39-1152-A9B1-9BAB-06A565DE06C9}"/>
                    </a:ext>
                  </a:extLst>
                </p14:cNvPr>
                <p14:cNvContentPartPr/>
                <p14:nvPr/>
              </p14:nvContentPartPr>
              <p14:xfrm>
                <a:off x="8017701" y="2558035"/>
                <a:ext cx="153720" cy="663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B0F9E39-1152-A9B1-9BAB-06A565DE06C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999701" y="2540035"/>
                  <a:ext cx="189360" cy="6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5AA252C-D99D-432F-B97E-72CFEBEDC0B4}"/>
                    </a:ext>
                  </a:extLst>
                </p14:cNvPr>
                <p14:cNvContentPartPr/>
                <p14:nvPr/>
              </p14:nvContentPartPr>
              <p14:xfrm>
                <a:off x="8262861" y="2736955"/>
                <a:ext cx="74880" cy="305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5AA252C-D99D-432F-B97E-72CFEBEDC0B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244861" y="2718955"/>
                  <a:ext cx="1105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D04456B-4840-D487-4855-C28D4F961697}"/>
                    </a:ext>
                  </a:extLst>
                </p14:cNvPr>
                <p14:cNvContentPartPr/>
                <p14:nvPr/>
              </p14:nvContentPartPr>
              <p14:xfrm>
                <a:off x="8223621" y="2767915"/>
                <a:ext cx="159120" cy="265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D04456B-4840-D487-4855-C28D4F96169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05981" y="2749915"/>
                  <a:ext cx="1947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45CB817-0B59-AD77-55FB-F5545100584D}"/>
                    </a:ext>
                  </a:extLst>
                </p14:cNvPr>
                <p14:cNvContentPartPr/>
                <p14:nvPr/>
              </p14:nvContentPartPr>
              <p14:xfrm>
                <a:off x="8402901" y="2640115"/>
                <a:ext cx="200520" cy="137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45CB817-0B59-AD77-55FB-F5545100584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385261" y="2622475"/>
                  <a:ext cx="236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5A4BC57-5810-B4BF-BA48-19E8864A71D1}"/>
                    </a:ext>
                  </a:extLst>
                </p14:cNvPr>
                <p14:cNvContentPartPr/>
                <p14:nvPr/>
              </p14:nvContentPartPr>
              <p14:xfrm>
                <a:off x="8580021" y="2915875"/>
                <a:ext cx="197280" cy="29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5A4BC57-5810-B4BF-BA48-19E8864A71D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562381" y="2897875"/>
                  <a:ext cx="232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DAAB35C-D260-CF81-2AB9-6137733285FB}"/>
                    </a:ext>
                  </a:extLst>
                </p14:cNvPr>
                <p14:cNvContentPartPr/>
                <p14:nvPr/>
              </p14:nvContentPartPr>
              <p14:xfrm>
                <a:off x="8658501" y="2776915"/>
                <a:ext cx="42120" cy="2847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DAAB35C-D260-CF81-2AB9-6137733285F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640501" y="2759275"/>
                  <a:ext cx="777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0E6D665-AAD7-959B-F507-5EA388CAFCE6}"/>
                    </a:ext>
                  </a:extLst>
                </p14:cNvPr>
                <p14:cNvContentPartPr/>
                <p14:nvPr/>
              </p14:nvContentPartPr>
              <p14:xfrm>
                <a:off x="8804661" y="2680075"/>
                <a:ext cx="227160" cy="424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0E6D665-AAD7-959B-F507-5EA388CAFCE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87021" y="2662075"/>
                  <a:ext cx="26280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4065933-3C9E-7AA5-BB2D-8E8AF9CB2493}"/>
                    </a:ext>
                  </a:extLst>
                </p14:cNvPr>
                <p14:cNvContentPartPr/>
                <p14:nvPr/>
              </p14:nvContentPartPr>
              <p14:xfrm>
                <a:off x="9107421" y="2581795"/>
                <a:ext cx="138600" cy="5353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4065933-3C9E-7AA5-BB2D-8E8AF9CB249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089421" y="2563795"/>
                  <a:ext cx="17424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7958D4D-55B6-C5D1-0E5E-76C2A1A7620C}"/>
                    </a:ext>
                  </a:extLst>
                </p14:cNvPr>
                <p14:cNvContentPartPr/>
                <p14:nvPr/>
              </p14:nvContentPartPr>
              <p14:xfrm>
                <a:off x="9152421" y="2414035"/>
                <a:ext cx="144000" cy="20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7958D4D-55B6-C5D1-0E5E-76C2A1A7620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134781" y="2396395"/>
                  <a:ext cx="179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1ACD039-5D41-E87D-7912-D02C8BD32180}"/>
                    </a:ext>
                  </a:extLst>
                </p14:cNvPr>
                <p14:cNvContentPartPr/>
                <p14:nvPr/>
              </p14:nvContentPartPr>
              <p14:xfrm>
                <a:off x="9324141" y="2268595"/>
                <a:ext cx="171360" cy="343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1ACD039-5D41-E87D-7912-D02C8BD3218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306141" y="2250955"/>
                  <a:ext cx="2070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5FF0A5A-E049-7C78-C309-E1362710E24F}"/>
                    </a:ext>
                  </a:extLst>
                </p14:cNvPr>
                <p14:cNvContentPartPr/>
                <p14:nvPr/>
              </p14:nvContentPartPr>
              <p14:xfrm>
                <a:off x="9512421" y="2613115"/>
                <a:ext cx="90000" cy="425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5FF0A5A-E049-7C78-C309-E1362710E24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494781" y="2595115"/>
                  <a:ext cx="12564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9262B42-FB84-B2B9-6463-C548894045DD}"/>
                    </a:ext>
                  </a:extLst>
                </p14:cNvPr>
                <p14:cNvContentPartPr/>
                <p14:nvPr/>
              </p14:nvContentPartPr>
              <p14:xfrm>
                <a:off x="9633741" y="2707795"/>
                <a:ext cx="217440" cy="2869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9262B42-FB84-B2B9-6463-C548894045D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615741" y="2690155"/>
                  <a:ext cx="2530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91A7FFE-25AE-41E9-3750-C3C3A727A439}"/>
                    </a:ext>
                  </a:extLst>
                </p14:cNvPr>
                <p14:cNvContentPartPr/>
                <p14:nvPr/>
              </p14:nvContentPartPr>
              <p14:xfrm>
                <a:off x="9868101" y="2728675"/>
                <a:ext cx="136800" cy="280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91A7FFE-25AE-41E9-3750-C3C3A727A43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850461" y="2710675"/>
                  <a:ext cx="1724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8BB4900-70B0-6E3D-095D-15CB84C69AB7}"/>
                    </a:ext>
                  </a:extLst>
                </p14:cNvPr>
                <p14:cNvContentPartPr/>
                <p14:nvPr/>
              </p14:nvContentPartPr>
              <p14:xfrm>
                <a:off x="9860541" y="2765755"/>
                <a:ext cx="146520" cy="2473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8BB4900-70B0-6E3D-095D-15CB84C69AB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842901" y="2748115"/>
                  <a:ext cx="1821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A88EFCD-2E9A-74DC-677F-BD5B7E8D8FB6}"/>
                    </a:ext>
                  </a:extLst>
                </p14:cNvPr>
                <p14:cNvContentPartPr/>
                <p14:nvPr/>
              </p14:nvContentPartPr>
              <p14:xfrm>
                <a:off x="10006701" y="2546875"/>
                <a:ext cx="152640" cy="579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A88EFCD-2E9A-74DC-677F-BD5B7E8D8FB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989061" y="2528875"/>
                  <a:ext cx="18828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B5C8537-4D51-540F-888A-97F4748B62CD}"/>
                    </a:ext>
                  </a:extLst>
                </p14:cNvPr>
                <p14:cNvContentPartPr/>
                <p14:nvPr/>
              </p14:nvContentPartPr>
              <p14:xfrm>
                <a:off x="10327821" y="2562355"/>
                <a:ext cx="146880" cy="4989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B5C8537-4D51-540F-888A-97F4748B62C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310181" y="2544355"/>
                  <a:ext cx="18252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2EE5A35-18AF-50FC-33DB-0F50A2BD1D45}"/>
                    </a:ext>
                  </a:extLst>
                </p14:cNvPr>
                <p14:cNvContentPartPr/>
                <p14:nvPr/>
              </p14:nvContentPartPr>
              <p14:xfrm>
                <a:off x="10524741" y="2557675"/>
                <a:ext cx="186840" cy="435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2EE5A35-18AF-50FC-33DB-0F50A2BD1D4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507101" y="2539675"/>
                  <a:ext cx="22248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D1D28C9-EA15-42B3-197D-66C774B3EA00}"/>
                    </a:ext>
                  </a:extLst>
                </p14:cNvPr>
                <p14:cNvContentPartPr/>
                <p14:nvPr/>
              </p14:nvContentPartPr>
              <p14:xfrm>
                <a:off x="10827141" y="2637595"/>
                <a:ext cx="164160" cy="329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D1D28C9-EA15-42B3-197D-66C774B3EA0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809501" y="2619595"/>
                  <a:ext cx="1998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C9991B2-811E-828A-54FC-1567EFFBA7D9}"/>
                    </a:ext>
                  </a:extLst>
                </p14:cNvPr>
                <p14:cNvContentPartPr/>
                <p14:nvPr/>
              </p14:nvContentPartPr>
              <p14:xfrm>
                <a:off x="10814541" y="2692675"/>
                <a:ext cx="194400" cy="263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C9991B2-811E-828A-54FC-1567EFFBA7D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796901" y="2674675"/>
                  <a:ext cx="2300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62796D6-9E32-EF59-F489-AA069CBF9C1A}"/>
                    </a:ext>
                  </a:extLst>
                </p14:cNvPr>
                <p14:cNvContentPartPr/>
                <p14:nvPr/>
              </p14:nvContentPartPr>
              <p14:xfrm>
                <a:off x="11035581" y="2783755"/>
                <a:ext cx="191880" cy="11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62796D6-9E32-EF59-F489-AA069CBF9C1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017581" y="2765755"/>
                  <a:ext cx="227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DA3D3C5-581C-58AF-0AC4-AB42DCBC437E}"/>
                    </a:ext>
                  </a:extLst>
                </p14:cNvPr>
                <p14:cNvContentPartPr/>
                <p14:nvPr/>
              </p14:nvContentPartPr>
              <p14:xfrm>
                <a:off x="11318901" y="2482795"/>
                <a:ext cx="60480" cy="4665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DA3D3C5-581C-58AF-0AC4-AB42DCBC437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300901" y="2465155"/>
                  <a:ext cx="9612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66A6740-8954-16F9-507B-1D4D84888534}"/>
                    </a:ext>
                  </a:extLst>
                </p14:cNvPr>
                <p14:cNvContentPartPr/>
                <p14:nvPr/>
              </p14:nvContentPartPr>
              <p14:xfrm>
                <a:off x="11405661" y="2412595"/>
                <a:ext cx="221400" cy="658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66A6740-8954-16F9-507B-1D4D8488853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388021" y="2394595"/>
                  <a:ext cx="25704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45E84EF-8C32-DD20-495F-ABDF81284315}"/>
                    </a:ext>
                  </a:extLst>
                </p14:cNvPr>
                <p14:cNvContentPartPr/>
                <p14:nvPr/>
              </p14:nvContentPartPr>
              <p14:xfrm>
                <a:off x="11547861" y="2260675"/>
                <a:ext cx="350640" cy="277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45E84EF-8C32-DD20-495F-ABDF8128431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529861" y="2242675"/>
                  <a:ext cx="386280" cy="31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16E69EF-25AE-CA55-060E-EBC245D44637}"/>
              </a:ext>
            </a:extLst>
          </p:cNvPr>
          <p:cNvGrpSpPr/>
          <p:nvPr/>
        </p:nvGrpSpPr>
        <p:grpSpPr>
          <a:xfrm>
            <a:off x="1939821" y="4541995"/>
            <a:ext cx="338040" cy="205200"/>
            <a:chOff x="1939821" y="4541995"/>
            <a:chExt cx="33804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AC3DD5A-A1EC-1902-99C6-22BF72DC9756}"/>
                    </a:ext>
                  </a:extLst>
                </p14:cNvPr>
                <p14:cNvContentPartPr/>
                <p14:nvPr/>
              </p14:nvContentPartPr>
              <p14:xfrm>
                <a:off x="1939821" y="4541995"/>
                <a:ext cx="273600" cy="226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AC3DD5A-A1EC-1902-99C6-22BF72DC975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921821" y="4523995"/>
                  <a:ext cx="309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63F46EC-3BC6-48C6-FD57-E4730C4A7626}"/>
                    </a:ext>
                  </a:extLst>
                </p14:cNvPr>
                <p14:cNvContentPartPr/>
                <p14:nvPr/>
              </p14:nvContentPartPr>
              <p14:xfrm>
                <a:off x="2096061" y="4730995"/>
                <a:ext cx="181800" cy="162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63F46EC-3BC6-48C6-FD57-E4730C4A762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078421" y="4712995"/>
                  <a:ext cx="21744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D0F6A36B-934E-9D08-FF42-05FB265635F0}"/>
                  </a:ext>
                </a:extLst>
              </p14:cNvPr>
              <p14:cNvContentPartPr/>
              <p14:nvPr/>
            </p14:nvContentPartPr>
            <p14:xfrm>
              <a:off x="2541021" y="4106395"/>
              <a:ext cx="331920" cy="63432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D0F6A36B-934E-9D08-FF42-05FB265635F0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523021" y="4088395"/>
                <a:ext cx="367560" cy="66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8FB19F8-274A-9CBA-E67E-EA0FAFB1C5C2}"/>
              </a:ext>
            </a:extLst>
          </p:cNvPr>
          <p:cNvGrpSpPr/>
          <p:nvPr/>
        </p:nvGrpSpPr>
        <p:grpSpPr>
          <a:xfrm>
            <a:off x="2985621" y="3653515"/>
            <a:ext cx="3084120" cy="1063800"/>
            <a:chOff x="2985621" y="3653515"/>
            <a:chExt cx="3084120" cy="106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8F218B7-7504-1641-DE0A-9A0D3CD03D3F}"/>
                    </a:ext>
                  </a:extLst>
                </p14:cNvPr>
                <p14:cNvContentPartPr/>
                <p14:nvPr/>
              </p14:nvContentPartPr>
              <p14:xfrm>
                <a:off x="2985621" y="4008475"/>
                <a:ext cx="236880" cy="7088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8F218B7-7504-1641-DE0A-9A0D3CD03D3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967981" y="3990475"/>
                  <a:ext cx="272520" cy="74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A800DFA-A264-E040-968A-3ACD08945D54}"/>
                    </a:ext>
                  </a:extLst>
                </p14:cNvPr>
                <p14:cNvContentPartPr/>
                <p14:nvPr/>
              </p14:nvContentPartPr>
              <p14:xfrm>
                <a:off x="3156981" y="4118995"/>
                <a:ext cx="319320" cy="424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A800DFA-A264-E040-968A-3ACD08945D5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139341" y="4100995"/>
                  <a:ext cx="35496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A7125C7-E819-7523-E610-071F309CC2CA}"/>
                    </a:ext>
                  </a:extLst>
                </p14:cNvPr>
                <p14:cNvContentPartPr/>
                <p14:nvPr/>
              </p14:nvContentPartPr>
              <p14:xfrm>
                <a:off x="3601941" y="4154995"/>
                <a:ext cx="89640" cy="334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A7125C7-E819-7523-E610-071F309CC2C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583941" y="4136995"/>
                  <a:ext cx="1252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16A7412-8A60-09ED-6490-B623E870807A}"/>
                    </a:ext>
                  </a:extLst>
                </p14:cNvPr>
                <p14:cNvContentPartPr/>
                <p14:nvPr/>
              </p14:nvContentPartPr>
              <p14:xfrm>
                <a:off x="3500781" y="4234555"/>
                <a:ext cx="305280" cy="172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16A7412-8A60-09ED-6490-B623E870807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482781" y="4216555"/>
                  <a:ext cx="3409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0F7FC63-02E6-549C-90F0-BB6783AE0AD0}"/>
                    </a:ext>
                  </a:extLst>
                </p14:cNvPr>
                <p14:cNvContentPartPr/>
                <p14:nvPr/>
              </p14:nvContentPartPr>
              <p14:xfrm>
                <a:off x="3744141" y="4313755"/>
                <a:ext cx="181800" cy="29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0F7FC63-02E6-549C-90F0-BB6783AE0AD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726141" y="4295755"/>
                  <a:ext cx="217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8327ADD-082E-229C-F275-5131D6891A1D}"/>
                    </a:ext>
                  </a:extLst>
                </p14:cNvPr>
                <p14:cNvContentPartPr/>
                <p14:nvPr/>
              </p14:nvContentPartPr>
              <p14:xfrm>
                <a:off x="3937101" y="4028995"/>
                <a:ext cx="174240" cy="3686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8327ADD-082E-229C-F275-5131D6891A1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919461" y="4011355"/>
                  <a:ext cx="2098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18D5AF9-D34D-9E75-0DD4-23B338DE3461}"/>
                    </a:ext>
                  </a:extLst>
                </p14:cNvPr>
                <p14:cNvContentPartPr/>
                <p14:nvPr/>
              </p14:nvContentPartPr>
              <p14:xfrm>
                <a:off x="4031421" y="3850075"/>
                <a:ext cx="239760" cy="6094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18D5AF9-D34D-9E75-0DD4-23B338DE346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013781" y="3832075"/>
                  <a:ext cx="27540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F44E1FD-DFA6-D187-A0F8-0F472A5355CE}"/>
                    </a:ext>
                  </a:extLst>
                </p14:cNvPr>
                <p14:cNvContentPartPr/>
                <p14:nvPr/>
              </p14:nvContentPartPr>
              <p14:xfrm>
                <a:off x="4424901" y="3839275"/>
                <a:ext cx="203760" cy="5702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F44E1FD-DFA6-D187-A0F8-0F472A5355C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407261" y="3821635"/>
                  <a:ext cx="23940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3EC3A7E-F1CA-9AB2-4ABE-509C3DA05F5B}"/>
                    </a:ext>
                  </a:extLst>
                </p14:cNvPr>
                <p14:cNvContentPartPr/>
                <p14:nvPr/>
              </p14:nvContentPartPr>
              <p14:xfrm>
                <a:off x="4631181" y="3996235"/>
                <a:ext cx="39600" cy="327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3EC3A7E-F1CA-9AB2-4ABE-509C3DA05F5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613181" y="3978595"/>
                  <a:ext cx="752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8040DED-B0F7-B581-C92B-83B0E8DFBF5F}"/>
                    </a:ext>
                  </a:extLst>
                </p14:cNvPr>
                <p14:cNvContentPartPr/>
                <p14:nvPr/>
              </p14:nvContentPartPr>
              <p14:xfrm>
                <a:off x="4583301" y="4015675"/>
                <a:ext cx="217080" cy="2692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8040DED-B0F7-B581-C92B-83B0E8DFBF5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565301" y="3998035"/>
                  <a:ext cx="2527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61FF29F-A0E2-2D1E-AB7A-DC7C373A8117}"/>
                    </a:ext>
                  </a:extLst>
                </p14:cNvPr>
                <p14:cNvContentPartPr/>
                <p14:nvPr/>
              </p14:nvContentPartPr>
              <p14:xfrm>
                <a:off x="4677621" y="3838915"/>
                <a:ext cx="238680" cy="2336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61FF29F-A0E2-2D1E-AB7A-DC7C373A811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659981" y="3821275"/>
                  <a:ext cx="2743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24B07CE-79E9-B9F7-C5A3-B10BC81F1246}"/>
                    </a:ext>
                  </a:extLst>
                </p14:cNvPr>
                <p14:cNvContentPartPr/>
                <p14:nvPr/>
              </p14:nvContentPartPr>
              <p14:xfrm>
                <a:off x="4966341" y="4088755"/>
                <a:ext cx="283680" cy="288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24B07CE-79E9-B9F7-C5A3-B10BC81F124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948341" y="4071115"/>
                  <a:ext cx="319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2199DAE-64F2-8E9F-64E6-81D0655A9275}"/>
                    </a:ext>
                  </a:extLst>
                </p14:cNvPr>
                <p14:cNvContentPartPr/>
                <p14:nvPr/>
              </p14:nvContentPartPr>
              <p14:xfrm>
                <a:off x="5048061" y="3970675"/>
                <a:ext cx="184680" cy="285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2199DAE-64F2-8E9F-64E6-81D0655A927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030061" y="3952675"/>
                  <a:ext cx="2203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DFFB397-3522-9C2E-6128-BF1BAF73912F}"/>
                    </a:ext>
                  </a:extLst>
                </p14:cNvPr>
                <p14:cNvContentPartPr/>
                <p14:nvPr/>
              </p14:nvContentPartPr>
              <p14:xfrm>
                <a:off x="5278821" y="3830275"/>
                <a:ext cx="256320" cy="3596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DFFB397-3522-9C2E-6128-BF1BAF73912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260821" y="3812635"/>
                  <a:ext cx="29196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D508141-D8A3-767F-F6E3-19ED655ECEED}"/>
                    </a:ext>
                  </a:extLst>
                </p14:cNvPr>
                <p14:cNvContentPartPr/>
                <p14:nvPr/>
              </p14:nvContentPartPr>
              <p14:xfrm>
                <a:off x="5557461" y="3751075"/>
                <a:ext cx="121680" cy="507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D508141-D8A3-767F-F6E3-19ED655ECEE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539461" y="3733075"/>
                  <a:ext cx="15732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E87E77A-A469-235D-8D41-75D0487DE794}"/>
                    </a:ext>
                  </a:extLst>
                </p14:cNvPr>
                <p14:cNvContentPartPr/>
                <p14:nvPr/>
              </p14:nvContentPartPr>
              <p14:xfrm>
                <a:off x="5701101" y="3744235"/>
                <a:ext cx="145080" cy="223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E87E77A-A469-235D-8D41-75D0487DE79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683461" y="3726595"/>
                  <a:ext cx="180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3E19B9F-EC9E-9D9F-EAF7-EA5812F651A9}"/>
                    </a:ext>
                  </a:extLst>
                </p14:cNvPr>
                <p14:cNvContentPartPr/>
                <p14:nvPr/>
              </p14:nvContentPartPr>
              <p14:xfrm>
                <a:off x="5813421" y="3653515"/>
                <a:ext cx="256320" cy="1818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3E19B9F-EC9E-9D9F-EAF7-EA5812F651A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795421" y="3635515"/>
                  <a:ext cx="29196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B2EDDC5-218A-A7AF-ECD5-5826B4859578}"/>
              </a:ext>
            </a:extLst>
          </p:cNvPr>
          <p:cNvGrpSpPr/>
          <p:nvPr/>
        </p:nvGrpSpPr>
        <p:grpSpPr>
          <a:xfrm>
            <a:off x="6089181" y="3701395"/>
            <a:ext cx="847440" cy="374760"/>
            <a:chOff x="6089181" y="3701395"/>
            <a:chExt cx="847440" cy="37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38462D2-761D-9FC1-F63B-009CBAA4547E}"/>
                    </a:ext>
                  </a:extLst>
                </p14:cNvPr>
                <p14:cNvContentPartPr/>
                <p14:nvPr/>
              </p14:nvContentPartPr>
              <p14:xfrm>
                <a:off x="6089181" y="3962755"/>
                <a:ext cx="199440" cy="180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38462D2-761D-9FC1-F63B-009CBAA4547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071181" y="3944755"/>
                  <a:ext cx="235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B60C8ED-3864-3F93-957F-E0968B72574F}"/>
                    </a:ext>
                  </a:extLst>
                </p14:cNvPr>
                <p14:cNvContentPartPr/>
                <p14:nvPr/>
              </p14:nvContentPartPr>
              <p14:xfrm>
                <a:off x="6401301" y="3701395"/>
                <a:ext cx="174960" cy="1627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B60C8ED-3864-3F93-957F-E0968B72574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383301" y="3683395"/>
                  <a:ext cx="210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25DB69A-15DE-7E0B-F843-3B4F08E1DBF1}"/>
                    </a:ext>
                  </a:extLst>
                </p14:cNvPr>
                <p14:cNvContentPartPr/>
                <p14:nvPr/>
              </p14:nvContentPartPr>
              <p14:xfrm>
                <a:off x="6570861" y="3708595"/>
                <a:ext cx="47880" cy="3675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25DB69A-15DE-7E0B-F843-3B4F08E1DBF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552861" y="3690595"/>
                  <a:ext cx="835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5E6DFC2-DD4D-9847-CD76-7E241B0EE714}"/>
                    </a:ext>
                  </a:extLst>
                </p14:cNvPr>
                <p14:cNvContentPartPr/>
                <p14:nvPr/>
              </p14:nvContentPartPr>
              <p14:xfrm>
                <a:off x="6770301" y="3767275"/>
                <a:ext cx="119520" cy="2595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5E6DFC2-DD4D-9847-CD76-7E241B0EE71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752301" y="3749275"/>
                  <a:ext cx="155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E07A457-5DBC-9CF2-4332-4000F7A5050E}"/>
                    </a:ext>
                  </a:extLst>
                </p14:cNvPr>
                <p14:cNvContentPartPr/>
                <p14:nvPr/>
              </p14:nvContentPartPr>
              <p14:xfrm>
                <a:off x="6680301" y="3787795"/>
                <a:ext cx="256320" cy="243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E07A457-5DBC-9CF2-4332-4000F7A5050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662301" y="3770155"/>
                  <a:ext cx="29196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E1E1875-A5D3-9D24-70BA-2329E57A12F5}"/>
              </a:ext>
            </a:extLst>
          </p:cNvPr>
          <p:cNvGrpSpPr/>
          <p:nvPr/>
        </p:nvGrpSpPr>
        <p:grpSpPr>
          <a:xfrm>
            <a:off x="7172781" y="3227995"/>
            <a:ext cx="3182400" cy="862920"/>
            <a:chOff x="7172781" y="3227995"/>
            <a:chExt cx="3182400" cy="86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553D5C2-3E38-B350-FDB5-949DFB07351D}"/>
                    </a:ext>
                  </a:extLst>
                </p14:cNvPr>
                <p14:cNvContentPartPr/>
                <p14:nvPr/>
              </p14:nvContentPartPr>
              <p14:xfrm>
                <a:off x="7172781" y="3587275"/>
                <a:ext cx="106560" cy="5036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553D5C2-3E38-B350-FDB5-949DFB07351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154781" y="3569275"/>
                  <a:ext cx="14220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71701ED-6864-5546-A536-307160C9D634}"/>
                    </a:ext>
                  </a:extLst>
                </p14:cNvPr>
                <p14:cNvContentPartPr/>
                <p14:nvPr/>
              </p14:nvContentPartPr>
              <p14:xfrm>
                <a:off x="7316421" y="3717595"/>
                <a:ext cx="67320" cy="2872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71701ED-6864-5546-A536-307160C9D63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298781" y="3699955"/>
                  <a:ext cx="1029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80CBCE2-90B0-1F52-88EF-836CF7E54E63}"/>
                    </a:ext>
                  </a:extLst>
                </p14:cNvPr>
                <p14:cNvContentPartPr/>
                <p14:nvPr/>
              </p14:nvContentPartPr>
              <p14:xfrm>
                <a:off x="7291581" y="3755755"/>
                <a:ext cx="147240" cy="2178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80CBCE2-90B0-1F52-88EF-836CF7E54E6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273941" y="3738115"/>
                  <a:ext cx="1828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3740A8A-46E2-815D-16DC-B16920A57FC0}"/>
                    </a:ext>
                  </a:extLst>
                </p14:cNvPr>
                <p14:cNvContentPartPr/>
                <p14:nvPr/>
              </p14:nvContentPartPr>
              <p14:xfrm>
                <a:off x="7419381" y="3618955"/>
                <a:ext cx="240480" cy="1476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3740A8A-46E2-815D-16DC-B16920A57FC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401381" y="3601315"/>
                  <a:ext cx="276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B0922E9-ECB7-0D39-FB1B-0E0AD9749A56}"/>
                    </a:ext>
                  </a:extLst>
                </p14:cNvPr>
                <p14:cNvContentPartPr/>
                <p14:nvPr/>
              </p14:nvContentPartPr>
              <p14:xfrm>
                <a:off x="7753821" y="3739195"/>
                <a:ext cx="196920" cy="97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B0922E9-ECB7-0D39-FB1B-0E0AD9749A5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735821" y="3721555"/>
                  <a:ext cx="232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E485E64-8755-6EEF-ADBC-A25B46E2AE5C}"/>
                    </a:ext>
                  </a:extLst>
                </p14:cNvPr>
                <p14:cNvContentPartPr/>
                <p14:nvPr/>
              </p14:nvContentPartPr>
              <p14:xfrm>
                <a:off x="7843821" y="3680875"/>
                <a:ext cx="91800" cy="2095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E485E64-8755-6EEF-ADBC-A25B46E2AE5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825821" y="3662875"/>
                  <a:ext cx="1274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B067B58-580C-F384-CEAB-AAB84D89BF20}"/>
                    </a:ext>
                  </a:extLst>
                </p14:cNvPr>
                <p14:cNvContentPartPr/>
                <p14:nvPr/>
              </p14:nvContentPartPr>
              <p14:xfrm>
                <a:off x="7977381" y="3603115"/>
                <a:ext cx="233280" cy="2624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B067B58-580C-F384-CEAB-AAB84D89BF2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959741" y="3585475"/>
                  <a:ext cx="2689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3B56EF6-F532-BE42-5559-FFEF0CFB8002}"/>
                    </a:ext>
                  </a:extLst>
                </p14:cNvPr>
                <p14:cNvContentPartPr/>
                <p14:nvPr/>
              </p14:nvContentPartPr>
              <p14:xfrm>
                <a:off x="8260341" y="3463435"/>
                <a:ext cx="99720" cy="3690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3B56EF6-F532-BE42-5559-FFEF0CFB800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242701" y="3445435"/>
                  <a:ext cx="1353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66F3A5B-61D4-7BE0-20D2-6744AF90A42E}"/>
                    </a:ext>
                  </a:extLst>
                </p14:cNvPr>
                <p14:cNvContentPartPr/>
                <p14:nvPr/>
              </p14:nvContentPartPr>
              <p14:xfrm>
                <a:off x="8359701" y="3419155"/>
                <a:ext cx="134280" cy="295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66F3A5B-61D4-7BE0-20D2-6744AF90A42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342061" y="3401155"/>
                  <a:ext cx="169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BCCE59A-4366-CDAA-F631-89029290E366}"/>
                    </a:ext>
                  </a:extLst>
                </p14:cNvPr>
                <p14:cNvContentPartPr/>
                <p14:nvPr/>
              </p14:nvContentPartPr>
              <p14:xfrm>
                <a:off x="8568861" y="3315115"/>
                <a:ext cx="130680" cy="2739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BCCE59A-4366-CDAA-F631-89029290E36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551221" y="3297475"/>
                  <a:ext cx="1663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53455D9-A17F-C078-1A91-15E2452B028F}"/>
                    </a:ext>
                  </a:extLst>
                </p14:cNvPr>
                <p14:cNvContentPartPr/>
                <p14:nvPr/>
              </p14:nvContentPartPr>
              <p14:xfrm>
                <a:off x="8889261" y="3344275"/>
                <a:ext cx="82440" cy="4989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53455D9-A17F-C078-1A91-15E2452B028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871261" y="3326635"/>
                  <a:ext cx="11808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0A8202C-868D-8500-D66E-1468BC4BE1B9}"/>
                    </a:ext>
                  </a:extLst>
                </p14:cNvPr>
                <p14:cNvContentPartPr/>
                <p14:nvPr/>
              </p14:nvContentPartPr>
              <p14:xfrm>
                <a:off x="9014901" y="3401515"/>
                <a:ext cx="258480" cy="3866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0A8202C-868D-8500-D66E-1468BC4BE1B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996901" y="3383875"/>
                  <a:ext cx="2941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D5979A2-A192-C1A2-0403-797DC3428B0E}"/>
                    </a:ext>
                  </a:extLst>
                </p14:cNvPr>
                <p14:cNvContentPartPr/>
                <p14:nvPr/>
              </p14:nvContentPartPr>
              <p14:xfrm>
                <a:off x="9383181" y="3401515"/>
                <a:ext cx="152640" cy="2786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D5979A2-A192-C1A2-0403-797DC3428B0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365541" y="3383875"/>
                  <a:ext cx="1882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A972CEC-FDD0-FFF8-48A1-AF6FAE2646AC}"/>
                    </a:ext>
                  </a:extLst>
                </p14:cNvPr>
                <p14:cNvContentPartPr/>
                <p14:nvPr/>
              </p14:nvContentPartPr>
              <p14:xfrm>
                <a:off x="9325941" y="3455155"/>
                <a:ext cx="236520" cy="2120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A972CEC-FDD0-FFF8-48A1-AF6FAE2646A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308301" y="3437155"/>
                  <a:ext cx="2721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459E163-6F20-0B62-5884-1E65CBD84228}"/>
                    </a:ext>
                  </a:extLst>
                </p14:cNvPr>
                <p14:cNvContentPartPr/>
                <p14:nvPr/>
              </p14:nvContentPartPr>
              <p14:xfrm>
                <a:off x="9600261" y="3538675"/>
                <a:ext cx="189000" cy="338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459E163-6F20-0B62-5884-1E65CBD8422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582261" y="3521035"/>
                  <a:ext cx="224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4669BB3-5E88-D85F-0E63-818D7D4ADC6B}"/>
                    </a:ext>
                  </a:extLst>
                </p14:cNvPr>
                <p14:cNvContentPartPr/>
                <p14:nvPr/>
              </p14:nvContentPartPr>
              <p14:xfrm>
                <a:off x="9893661" y="3350755"/>
                <a:ext cx="91440" cy="3146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4669BB3-5E88-D85F-0E63-818D7D4ADC6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875661" y="3332755"/>
                  <a:ext cx="1270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E6D0793-D3FF-32C4-C7C2-189301F6460F}"/>
                    </a:ext>
                  </a:extLst>
                </p14:cNvPr>
                <p14:cNvContentPartPr/>
                <p14:nvPr/>
              </p14:nvContentPartPr>
              <p14:xfrm>
                <a:off x="9982581" y="3240955"/>
                <a:ext cx="220680" cy="459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E6D0793-D3FF-32C4-C7C2-189301F6460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964941" y="3222955"/>
                  <a:ext cx="25632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EB91A34-4B3A-D98B-ED1A-A85C30703881}"/>
                    </a:ext>
                  </a:extLst>
                </p14:cNvPr>
                <p14:cNvContentPartPr/>
                <p14:nvPr/>
              </p14:nvContentPartPr>
              <p14:xfrm>
                <a:off x="10180581" y="3227995"/>
                <a:ext cx="174600" cy="1454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EB91A34-4B3A-D98B-ED1A-A85C3070388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162581" y="3209995"/>
                  <a:ext cx="21024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4A5D25CC-E4DF-7609-BF7C-5EC83D4BE717}"/>
                  </a:ext>
                </a:extLst>
              </p14:cNvPr>
              <p14:cNvContentPartPr/>
              <p14:nvPr/>
            </p14:nvContentPartPr>
            <p14:xfrm>
              <a:off x="2995341" y="3910915"/>
              <a:ext cx="1250640" cy="73872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4A5D25CC-E4DF-7609-BF7C-5EC83D4BE717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905341" y="3731275"/>
                <a:ext cx="1430280" cy="10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C3D53A96-C1E1-5900-1F1C-66E99E977DEE}"/>
                  </a:ext>
                </a:extLst>
              </p14:cNvPr>
              <p14:cNvContentPartPr/>
              <p14:nvPr/>
            </p14:nvContentPartPr>
            <p14:xfrm>
              <a:off x="8898981" y="3359755"/>
              <a:ext cx="1216080" cy="43164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C3D53A96-C1E1-5900-1F1C-66E99E977DEE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809341" y="3180115"/>
                <a:ext cx="1395720" cy="79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80490FE0-521D-6D4C-7598-A402DEB66F3B}"/>
                  </a:ext>
                </a:extLst>
              </p14:cNvPr>
              <p14:cNvContentPartPr/>
              <p14:nvPr/>
            </p14:nvContentPartPr>
            <p14:xfrm>
              <a:off x="7254501" y="3492235"/>
              <a:ext cx="1339560" cy="52884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80490FE0-521D-6D4C-7598-A402DEB66F3B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7164501" y="3312235"/>
                <a:ext cx="1519200" cy="88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014E2FB0-8325-BE1C-DDA4-FA70DA7A7550}"/>
                  </a:ext>
                </a:extLst>
              </p14:cNvPr>
              <p14:cNvContentPartPr/>
              <p14:nvPr/>
            </p14:nvContentPartPr>
            <p14:xfrm>
              <a:off x="4449021" y="3752515"/>
              <a:ext cx="1484280" cy="60696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014E2FB0-8325-BE1C-DDA4-FA70DA7A7550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4359021" y="3572515"/>
                <a:ext cx="1663920" cy="9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3702ABA-FDBF-2CBF-7331-FEF58D35DD7A}"/>
              </a:ext>
            </a:extLst>
          </p:cNvPr>
          <p:cNvGrpSpPr/>
          <p:nvPr/>
        </p:nvGrpSpPr>
        <p:grpSpPr>
          <a:xfrm>
            <a:off x="2238261" y="4395475"/>
            <a:ext cx="4007520" cy="1314000"/>
            <a:chOff x="2238261" y="4395475"/>
            <a:chExt cx="4007520" cy="131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844B954-8045-0D80-6E88-D864B36C6FED}"/>
                    </a:ext>
                  </a:extLst>
                </p14:cNvPr>
                <p14:cNvContentPartPr/>
                <p14:nvPr/>
              </p14:nvContentPartPr>
              <p14:xfrm>
                <a:off x="2238261" y="5450635"/>
                <a:ext cx="285840" cy="230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844B954-8045-0D80-6E88-D864B36C6FE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220261" y="5432995"/>
                  <a:ext cx="321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DC49BF0-4537-6EA3-B936-8C110B028A09}"/>
                    </a:ext>
                  </a:extLst>
                </p14:cNvPr>
                <p14:cNvContentPartPr/>
                <p14:nvPr/>
              </p14:nvContentPartPr>
              <p14:xfrm>
                <a:off x="2280381" y="5660515"/>
                <a:ext cx="244080" cy="489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DC49BF0-4537-6EA3-B936-8C110B028A0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262741" y="5642875"/>
                  <a:ext cx="2797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C29EBF3-6033-D68F-9F0F-56250E84DB38}"/>
                    </a:ext>
                  </a:extLst>
                </p14:cNvPr>
                <p14:cNvContentPartPr/>
                <p14:nvPr/>
              </p14:nvContentPartPr>
              <p14:xfrm>
                <a:off x="2644341" y="5150395"/>
                <a:ext cx="540720" cy="3740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C29EBF3-6033-D68F-9F0F-56250E84DB3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626341" y="5132755"/>
                  <a:ext cx="5763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F96A5E3-7B1F-84A5-B740-DB261F4BCEF2}"/>
                    </a:ext>
                  </a:extLst>
                </p14:cNvPr>
                <p14:cNvContentPartPr/>
                <p14:nvPr/>
              </p14:nvContentPartPr>
              <p14:xfrm>
                <a:off x="3248421" y="4947355"/>
                <a:ext cx="187560" cy="6498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F96A5E3-7B1F-84A5-B740-DB261F4BCEF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230421" y="4929715"/>
                  <a:ext cx="223200" cy="6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EF47B9C-7072-AB95-7921-6B33B4D105F4}"/>
                    </a:ext>
                  </a:extLst>
                </p14:cNvPr>
                <p14:cNvContentPartPr/>
                <p14:nvPr/>
              </p14:nvContentPartPr>
              <p14:xfrm>
                <a:off x="3363621" y="5088475"/>
                <a:ext cx="288000" cy="3801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EF47B9C-7072-AB95-7921-6B33B4D105F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345621" y="5070475"/>
                  <a:ext cx="32364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E0F58B8-F042-685E-286A-6314B7729207}"/>
                    </a:ext>
                  </a:extLst>
                </p14:cNvPr>
                <p14:cNvContentPartPr/>
                <p14:nvPr/>
              </p14:nvContentPartPr>
              <p14:xfrm>
                <a:off x="3793101" y="5133115"/>
                <a:ext cx="65160" cy="3081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E0F58B8-F042-685E-286A-6314B772920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775101" y="5115115"/>
                  <a:ext cx="1008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25EE70E-4BFE-A72A-733D-2AAE4A4FCE85}"/>
                    </a:ext>
                  </a:extLst>
                </p14:cNvPr>
                <p14:cNvContentPartPr/>
                <p14:nvPr/>
              </p14:nvContentPartPr>
              <p14:xfrm>
                <a:off x="3666021" y="5229955"/>
                <a:ext cx="264600" cy="1641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25EE70E-4BFE-A72A-733D-2AAE4A4FCE8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648381" y="5212315"/>
                  <a:ext cx="300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DBB07C4-1F59-C75E-6BAF-F8A9FB6B90CE}"/>
                    </a:ext>
                  </a:extLst>
                </p14:cNvPr>
                <p14:cNvContentPartPr/>
                <p14:nvPr/>
              </p14:nvContentPartPr>
              <p14:xfrm>
                <a:off x="3912621" y="5269555"/>
                <a:ext cx="146880" cy="93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DBB07C4-1F59-C75E-6BAF-F8A9FB6B90C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894621" y="5251915"/>
                  <a:ext cx="182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89F3D7F-2BD5-4F5F-2BC9-451633EFAE08}"/>
                    </a:ext>
                  </a:extLst>
                </p14:cNvPr>
                <p14:cNvContentPartPr/>
                <p14:nvPr/>
              </p14:nvContentPartPr>
              <p14:xfrm>
                <a:off x="4046541" y="5046715"/>
                <a:ext cx="164520" cy="3074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89F3D7F-2BD5-4F5F-2BC9-451633EFAE0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028901" y="5029075"/>
                  <a:ext cx="2001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E21B5E9-858D-9C88-2190-C6651AA9918F}"/>
                    </a:ext>
                  </a:extLst>
                </p14:cNvPr>
                <p14:cNvContentPartPr/>
                <p14:nvPr/>
              </p14:nvContentPartPr>
              <p14:xfrm>
                <a:off x="4066701" y="4909915"/>
                <a:ext cx="257400" cy="4665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E21B5E9-858D-9C88-2190-C6651AA9918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048701" y="4892275"/>
                  <a:ext cx="29304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1FC29C4-0073-8DA5-E2D0-B134BC98873A}"/>
                    </a:ext>
                  </a:extLst>
                </p14:cNvPr>
                <p14:cNvContentPartPr/>
                <p14:nvPr/>
              </p14:nvContentPartPr>
              <p14:xfrm>
                <a:off x="4379901" y="4810195"/>
                <a:ext cx="183960" cy="4845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1FC29C4-0073-8DA5-E2D0-B134BC98873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361901" y="4792555"/>
                  <a:ext cx="21960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64168DF-0E18-7CC8-6619-0D44DF6BF61B}"/>
                    </a:ext>
                  </a:extLst>
                </p14:cNvPr>
                <p14:cNvContentPartPr/>
                <p14:nvPr/>
              </p14:nvContentPartPr>
              <p14:xfrm>
                <a:off x="4598421" y="4920715"/>
                <a:ext cx="59760" cy="2944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64168DF-0E18-7CC8-6619-0D44DF6BF61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580781" y="4902715"/>
                  <a:ext cx="954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BBEFE87-6B55-AA7E-7B44-66FC55318843}"/>
                    </a:ext>
                  </a:extLst>
                </p14:cNvPr>
                <p14:cNvContentPartPr/>
                <p14:nvPr/>
              </p14:nvContentPartPr>
              <p14:xfrm>
                <a:off x="4509141" y="4995955"/>
                <a:ext cx="261360" cy="2235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BBEFE87-6B55-AA7E-7B44-66FC5531884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491141" y="4977955"/>
                  <a:ext cx="2970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538B764-7714-BABC-2339-D2BF3A12437A}"/>
                    </a:ext>
                  </a:extLst>
                </p14:cNvPr>
                <p14:cNvContentPartPr/>
                <p14:nvPr/>
              </p14:nvContentPartPr>
              <p14:xfrm>
                <a:off x="4635141" y="4763395"/>
                <a:ext cx="239400" cy="2073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538B764-7714-BABC-2339-D2BF3A12437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617501" y="4745395"/>
                  <a:ext cx="2750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339D97E-FFD2-3F6C-25EB-31EA8D2ED975}"/>
                    </a:ext>
                  </a:extLst>
                </p14:cNvPr>
                <p14:cNvContentPartPr/>
                <p14:nvPr/>
              </p14:nvContentPartPr>
              <p14:xfrm>
                <a:off x="4931061" y="4995595"/>
                <a:ext cx="211320" cy="320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339D97E-FFD2-3F6C-25EB-31EA8D2ED97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913421" y="4977955"/>
                  <a:ext cx="2469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5275BF9-0C02-69C0-4B4A-314DF66CE784}"/>
                    </a:ext>
                  </a:extLst>
                </p14:cNvPr>
                <p14:cNvContentPartPr/>
                <p14:nvPr/>
              </p14:nvContentPartPr>
              <p14:xfrm>
                <a:off x="4958781" y="4878955"/>
                <a:ext cx="144000" cy="2361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5275BF9-0C02-69C0-4B4A-314DF66CE78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941141" y="4860955"/>
                  <a:ext cx="1796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8A1ABF0-A63D-1BC6-50A5-214C7719D703}"/>
                    </a:ext>
                  </a:extLst>
                </p14:cNvPr>
                <p14:cNvContentPartPr/>
                <p14:nvPr/>
              </p14:nvContentPartPr>
              <p14:xfrm>
                <a:off x="5152821" y="4777795"/>
                <a:ext cx="250560" cy="3319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8A1ABF0-A63D-1BC6-50A5-214C7719D70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134821" y="4759795"/>
                  <a:ext cx="2862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4AAC713-C423-85FD-432B-B61655732921}"/>
                    </a:ext>
                  </a:extLst>
                </p14:cNvPr>
                <p14:cNvContentPartPr/>
                <p14:nvPr/>
              </p14:nvContentPartPr>
              <p14:xfrm>
                <a:off x="5304021" y="4651075"/>
                <a:ext cx="266040" cy="4273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4AAC713-C423-85FD-432B-B6165573292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286381" y="4633075"/>
                  <a:ext cx="30168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77097FE-223E-3C2B-EB17-55A9F6C0D6DE}"/>
                    </a:ext>
                  </a:extLst>
                </p14:cNvPr>
                <p14:cNvContentPartPr/>
                <p14:nvPr/>
              </p14:nvContentPartPr>
              <p14:xfrm>
                <a:off x="5440821" y="4598875"/>
                <a:ext cx="147240" cy="288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77097FE-223E-3C2B-EB17-55A9F6C0D6D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422821" y="4580875"/>
                  <a:ext cx="182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0AB7F7A-8850-B1D1-26A9-934A72B8058B}"/>
                    </a:ext>
                  </a:extLst>
                </p14:cNvPr>
                <p14:cNvContentPartPr/>
                <p14:nvPr/>
              </p14:nvContentPartPr>
              <p14:xfrm>
                <a:off x="5604261" y="4396915"/>
                <a:ext cx="173520" cy="2530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0AB7F7A-8850-B1D1-26A9-934A72B8058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586261" y="4378915"/>
                  <a:ext cx="2091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7FF1F44-85A3-F7E5-66BE-D9057AE2F208}"/>
                    </a:ext>
                  </a:extLst>
                </p14:cNvPr>
                <p14:cNvContentPartPr/>
                <p14:nvPr/>
              </p14:nvContentPartPr>
              <p14:xfrm>
                <a:off x="5977581" y="4395475"/>
                <a:ext cx="268200" cy="6184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7FF1F44-85A3-F7E5-66BE-D9057AE2F20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959581" y="4377835"/>
                  <a:ext cx="303840" cy="65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CA8E464E-C8A7-940A-ADB0-B7BAEACD324D}"/>
                  </a:ext>
                </a:extLst>
              </p14:cNvPr>
              <p14:cNvContentPartPr/>
              <p14:nvPr/>
            </p14:nvContentPartPr>
            <p14:xfrm>
              <a:off x="6247941" y="4520035"/>
              <a:ext cx="219240" cy="31644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CA8E464E-C8A7-940A-ADB0-B7BAEACD324D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6230301" y="4502035"/>
                <a:ext cx="254880" cy="35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A262041E-70E2-AE09-7595-D001E9857819}"/>
              </a:ext>
            </a:extLst>
          </p:cNvPr>
          <p:cNvGrpSpPr/>
          <p:nvPr/>
        </p:nvGrpSpPr>
        <p:grpSpPr>
          <a:xfrm>
            <a:off x="6602901" y="3868075"/>
            <a:ext cx="3332520" cy="948960"/>
            <a:chOff x="6602901" y="3868075"/>
            <a:chExt cx="3332520" cy="94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403612A-BACA-5D6B-BA92-AABE026E4D99}"/>
                    </a:ext>
                  </a:extLst>
                </p14:cNvPr>
                <p14:cNvContentPartPr/>
                <p14:nvPr/>
              </p14:nvContentPartPr>
              <p14:xfrm>
                <a:off x="6602901" y="4431835"/>
                <a:ext cx="92160" cy="3852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403612A-BACA-5D6B-BA92-AABE026E4D9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585261" y="4414195"/>
                  <a:ext cx="12780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E6949D5-E8FE-81FD-013B-FD02B712C297}"/>
                    </a:ext>
                  </a:extLst>
                </p14:cNvPr>
                <p14:cNvContentPartPr/>
                <p14:nvPr/>
              </p14:nvContentPartPr>
              <p14:xfrm>
                <a:off x="6727821" y="4453075"/>
                <a:ext cx="77040" cy="2800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E6949D5-E8FE-81FD-013B-FD02B712C29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710181" y="4435435"/>
                  <a:ext cx="1126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13BF5B1-B08C-0A9A-59A6-0FA7A383A32F}"/>
                    </a:ext>
                  </a:extLst>
                </p14:cNvPr>
                <p14:cNvContentPartPr/>
                <p14:nvPr/>
              </p14:nvContentPartPr>
              <p14:xfrm>
                <a:off x="6652581" y="4508515"/>
                <a:ext cx="231840" cy="2052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13BF5B1-B08C-0A9A-59A6-0FA7A383A32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634941" y="4490875"/>
                  <a:ext cx="267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912C005-6CEF-4E47-A448-F9E8D48FAC37}"/>
                    </a:ext>
                  </a:extLst>
                </p14:cNvPr>
                <p14:cNvContentPartPr/>
                <p14:nvPr/>
              </p14:nvContentPartPr>
              <p14:xfrm>
                <a:off x="6849501" y="4334275"/>
                <a:ext cx="94320" cy="968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912C005-6CEF-4E47-A448-F9E8D48FAC3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831861" y="4316635"/>
                  <a:ext cx="129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8D58E54-C4A1-2777-5E51-C32A7978EAE3}"/>
                    </a:ext>
                  </a:extLst>
                </p14:cNvPr>
                <p14:cNvContentPartPr/>
                <p14:nvPr/>
              </p14:nvContentPartPr>
              <p14:xfrm>
                <a:off x="7040661" y="4437235"/>
                <a:ext cx="30600" cy="2257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8D58E54-C4A1-2777-5E51-C32A7978EAE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022661" y="4419235"/>
                  <a:ext cx="662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20D7A49-CFCA-03D6-6F96-65D89985AE42}"/>
                    </a:ext>
                  </a:extLst>
                </p14:cNvPr>
                <p14:cNvContentPartPr/>
                <p14:nvPr/>
              </p14:nvContentPartPr>
              <p14:xfrm>
                <a:off x="6971541" y="4536955"/>
                <a:ext cx="196560" cy="756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20D7A49-CFCA-03D6-6F96-65D89985AE4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953541" y="4519315"/>
                  <a:ext cx="232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DC4E370-1060-5712-1123-8ED88704D52E}"/>
                    </a:ext>
                  </a:extLst>
                </p14:cNvPr>
                <p14:cNvContentPartPr/>
                <p14:nvPr/>
              </p14:nvContentPartPr>
              <p14:xfrm>
                <a:off x="7219581" y="4395835"/>
                <a:ext cx="174240" cy="3214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DC4E370-1060-5712-1123-8ED88704D52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201581" y="4377835"/>
                  <a:ext cx="2098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9F7C254-4645-C4CC-D0F3-007FA9DBD0FF}"/>
                    </a:ext>
                  </a:extLst>
                </p14:cNvPr>
                <p14:cNvContentPartPr/>
                <p14:nvPr/>
              </p14:nvContentPartPr>
              <p14:xfrm>
                <a:off x="7355661" y="4285315"/>
                <a:ext cx="187560" cy="4726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9F7C254-4645-C4CC-D0F3-007FA9DBD0F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338021" y="4267315"/>
                  <a:ext cx="22320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54B86A8-8F00-5F3F-7564-1783C4980CE2}"/>
                    </a:ext>
                  </a:extLst>
                </p14:cNvPr>
                <p14:cNvContentPartPr/>
                <p14:nvPr/>
              </p14:nvContentPartPr>
              <p14:xfrm>
                <a:off x="7728621" y="4453435"/>
                <a:ext cx="231840" cy="223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54B86A8-8F00-5F3F-7564-1783C4980CE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710981" y="4435435"/>
                  <a:ext cx="267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B3AB7A3-A30C-3399-2C44-8C6681E6A659}"/>
                    </a:ext>
                  </a:extLst>
                </p14:cNvPr>
                <p14:cNvContentPartPr/>
                <p14:nvPr/>
              </p14:nvContentPartPr>
              <p14:xfrm>
                <a:off x="7984221" y="4302595"/>
                <a:ext cx="294120" cy="2966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B3AB7A3-A30C-3399-2C44-8C6681E6A65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966221" y="4284955"/>
                  <a:ext cx="3297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1B20E36-AC07-E710-3BBC-50D36F182C5B}"/>
                    </a:ext>
                  </a:extLst>
                </p14:cNvPr>
                <p14:cNvContentPartPr/>
                <p14:nvPr/>
              </p14:nvContentPartPr>
              <p14:xfrm>
                <a:off x="8324781" y="4311235"/>
                <a:ext cx="97560" cy="2210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1B20E36-AC07-E710-3BBC-50D36F182C5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306781" y="4293235"/>
                  <a:ext cx="1332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0881035-7F9B-045D-65AB-610A75BD5144}"/>
                    </a:ext>
                  </a:extLst>
                </p14:cNvPr>
                <p14:cNvContentPartPr/>
                <p14:nvPr/>
              </p14:nvContentPartPr>
              <p14:xfrm>
                <a:off x="8273661" y="4331395"/>
                <a:ext cx="235440" cy="2721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0881035-7F9B-045D-65AB-610A75BD514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255661" y="4313395"/>
                  <a:ext cx="2710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22F9A37-9025-2412-88FA-89D37F5F2055}"/>
                    </a:ext>
                  </a:extLst>
                </p14:cNvPr>
                <p14:cNvContentPartPr/>
                <p14:nvPr/>
              </p14:nvContentPartPr>
              <p14:xfrm>
                <a:off x="8593701" y="4141675"/>
                <a:ext cx="134280" cy="4467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22F9A37-9025-2412-88FA-89D37F5F205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575701" y="4123675"/>
                  <a:ext cx="16992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05C590B-D2E1-F3C2-265D-E132693BDA97}"/>
                    </a:ext>
                  </a:extLst>
                </p14:cNvPr>
                <p14:cNvContentPartPr/>
                <p14:nvPr/>
              </p14:nvContentPartPr>
              <p14:xfrm>
                <a:off x="8709981" y="4161475"/>
                <a:ext cx="243720" cy="3142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05C590B-D2E1-F3C2-265D-E132693BDA9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692341" y="4143835"/>
                  <a:ext cx="2793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52E2641-C0D2-CDF6-431D-87F66F87AFB1}"/>
                    </a:ext>
                  </a:extLst>
                </p14:cNvPr>
                <p14:cNvContentPartPr/>
                <p14:nvPr/>
              </p14:nvContentPartPr>
              <p14:xfrm>
                <a:off x="9065661" y="4148155"/>
                <a:ext cx="144000" cy="2494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52E2641-C0D2-CDF6-431D-87F66F87AFB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047661" y="4130155"/>
                  <a:ext cx="1796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40F7816-9A36-AC66-D92D-406EC6A69308}"/>
                    </a:ext>
                  </a:extLst>
                </p14:cNvPr>
                <p14:cNvContentPartPr/>
                <p14:nvPr/>
              </p14:nvContentPartPr>
              <p14:xfrm>
                <a:off x="9008421" y="4236355"/>
                <a:ext cx="238680" cy="1486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40F7816-9A36-AC66-D92D-406EC6A6930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990781" y="4218715"/>
                  <a:ext cx="274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EBA4FC4-9815-3811-58BC-3D174CE30FDA}"/>
                    </a:ext>
                  </a:extLst>
                </p14:cNvPr>
                <p14:cNvContentPartPr/>
                <p14:nvPr/>
              </p14:nvContentPartPr>
              <p14:xfrm>
                <a:off x="9286341" y="4227715"/>
                <a:ext cx="135000" cy="554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EBA4FC4-9815-3811-58BC-3D174CE30FD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268341" y="4209715"/>
                  <a:ext cx="170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22D9186-54EA-B6BA-B822-DE22F873A88A}"/>
                    </a:ext>
                  </a:extLst>
                </p14:cNvPr>
                <p14:cNvContentPartPr/>
                <p14:nvPr/>
              </p14:nvContentPartPr>
              <p14:xfrm>
                <a:off x="9462741" y="4070035"/>
                <a:ext cx="124920" cy="2746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22D9186-54EA-B6BA-B822-DE22F873A88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444741" y="4052035"/>
                  <a:ext cx="1605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4D20931-7922-6B87-69F0-C25599A4AE4B}"/>
                    </a:ext>
                  </a:extLst>
                </p14:cNvPr>
                <p14:cNvContentPartPr/>
                <p14:nvPr/>
              </p14:nvContentPartPr>
              <p14:xfrm>
                <a:off x="9577221" y="3971755"/>
                <a:ext cx="132120" cy="4417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4D20931-7922-6B87-69F0-C25599A4AE4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559581" y="3954115"/>
                  <a:ext cx="16776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6323BB9-D3FB-D74D-1896-552B7CCB9C65}"/>
                    </a:ext>
                  </a:extLst>
                </p14:cNvPr>
                <p14:cNvContentPartPr/>
                <p14:nvPr/>
              </p14:nvContentPartPr>
              <p14:xfrm>
                <a:off x="9681621" y="3868075"/>
                <a:ext cx="253800" cy="4971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6323BB9-D3FB-D74D-1896-552B7CCB9C6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663981" y="3850075"/>
                  <a:ext cx="289440" cy="53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C0227094-E374-77DC-B80D-3852BB07872A}"/>
              </a:ext>
            </a:extLst>
          </p:cNvPr>
          <p:cNvGrpSpPr/>
          <p:nvPr/>
        </p:nvGrpSpPr>
        <p:grpSpPr>
          <a:xfrm>
            <a:off x="6906692" y="3863127"/>
            <a:ext cx="1846800" cy="401400"/>
            <a:chOff x="6906692" y="3863127"/>
            <a:chExt cx="1846800" cy="40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65408A1-48BA-CBF5-CDF3-AB3CB04D6FBD}"/>
                    </a:ext>
                  </a:extLst>
                </p14:cNvPr>
                <p14:cNvContentPartPr/>
                <p14:nvPr/>
              </p14:nvContentPartPr>
              <p14:xfrm>
                <a:off x="6906692" y="4120527"/>
                <a:ext cx="143280" cy="1440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65408A1-48BA-CBF5-CDF3-AB3CB04D6FB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889052" y="4102527"/>
                  <a:ext cx="178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6F42525-116A-C3B4-C20E-D34504463FDE}"/>
                    </a:ext>
                  </a:extLst>
                </p14:cNvPr>
                <p14:cNvContentPartPr/>
                <p14:nvPr/>
              </p14:nvContentPartPr>
              <p14:xfrm>
                <a:off x="7114772" y="4128447"/>
                <a:ext cx="61200" cy="1303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6F42525-116A-C3B4-C20E-D34504463FD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096772" y="4110807"/>
                  <a:ext cx="96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6E434A6-7F4D-40A1-6257-448077C68277}"/>
                    </a:ext>
                  </a:extLst>
                </p14:cNvPr>
                <p14:cNvContentPartPr/>
                <p14:nvPr/>
              </p14:nvContentPartPr>
              <p14:xfrm>
                <a:off x="7086692" y="4153647"/>
                <a:ext cx="114480" cy="630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6E434A6-7F4D-40A1-6257-448077C6827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069052" y="4135647"/>
                  <a:ext cx="150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439C00C-83DD-754E-963B-E1476C48CB96}"/>
                    </a:ext>
                  </a:extLst>
                </p14:cNvPr>
                <p14:cNvContentPartPr/>
                <p14:nvPr/>
              </p14:nvContentPartPr>
              <p14:xfrm>
                <a:off x="7173812" y="4019727"/>
                <a:ext cx="113760" cy="1033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439C00C-83DD-754E-963B-E1476C48CB9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156172" y="4002087"/>
                  <a:ext cx="149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8F67AC4-36D0-49E8-E3EA-7AE648742E1E}"/>
                    </a:ext>
                  </a:extLst>
                </p14:cNvPr>
                <p14:cNvContentPartPr/>
                <p14:nvPr/>
              </p14:nvContentPartPr>
              <p14:xfrm>
                <a:off x="7369292" y="4071207"/>
                <a:ext cx="46800" cy="1368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8F67AC4-36D0-49E8-E3EA-7AE648742E1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351652" y="4053567"/>
                  <a:ext cx="82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35110C7-A923-B984-C83E-83B2185A5CC8}"/>
                    </a:ext>
                  </a:extLst>
                </p14:cNvPr>
                <p14:cNvContentPartPr/>
                <p14:nvPr/>
              </p14:nvContentPartPr>
              <p14:xfrm>
                <a:off x="7314212" y="4163727"/>
                <a:ext cx="98280" cy="194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35110C7-A923-B984-C83E-83B2185A5CC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296212" y="4146087"/>
                  <a:ext cx="133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C30FB14-039B-B13A-7AE9-E1408969D4CE}"/>
                    </a:ext>
                  </a:extLst>
                </p14:cNvPr>
                <p14:cNvContentPartPr/>
                <p14:nvPr/>
              </p14:nvContentPartPr>
              <p14:xfrm>
                <a:off x="7455332" y="4015047"/>
                <a:ext cx="161640" cy="2059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C30FB14-039B-B13A-7AE9-E1408969D4C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437692" y="3997407"/>
                  <a:ext cx="1972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6BB6DF4-2966-3E19-494D-803B10130792}"/>
                    </a:ext>
                  </a:extLst>
                </p14:cNvPr>
                <p14:cNvContentPartPr/>
                <p14:nvPr/>
              </p14:nvContentPartPr>
              <p14:xfrm>
                <a:off x="7712732" y="4156527"/>
                <a:ext cx="95760" cy="136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6BB6DF4-2966-3E19-494D-803B1013079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695092" y="4138887"/>
                  <a:ext cx="131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C34898D-8E83-5AF6-25D7-FFC344BAABFC}"/>
                    </a:ext>
                  </a:extLst>
                </p14:cNvPr>
                <p14:cNvContentPartPr/>
                <p14:nvPr/>
              </p14:nvContentPartPr>
              <p14:xfrm>
                <a:off x="7862132" y="3989847"/>
                <a:ext cx="128160" cy="1749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C34898D-8E83-5AF6-25D7-FFC344BAABF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844132" y="3972207"/>
                  <a:ext cx="163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14B41C1-E667-5A8A-A0FA-57AFD8FB27FF}"/>
                    </a:ext>
                  </a:extLst>
                </p14:cNvPr>
                <p14:cNvContentPartPr/>
                <p14:nvPr/>
              </p14:nvContentPartPr>
              <p14:xfrm>
                <a:off x="8084612" y="3988047"/>
                <a:ext cx="73800" cy="1738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14B41C1-E667-5A8A-A0FA-57AFD8FB27F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066612" y="3970407"/>
                  <a:ext cx="109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C4509FB-08EF-E330-B367-D364ECB75C42}"/>
                    </a:ext>
                  </a:extLst>
                </p14:cNvPr>
                <p14:cNvContentPartPr/>
                <p14:nvPr/>
              </p14:nvContentPartPr>
              <p14:xfrm>
                <a:off x="8027372" y="4034127"/>
                <a:ext cx="127080" cy="1162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C4509FB-08EF-E330-B367-D364ECB75C4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009372" y="4016487"/>
                  <a:ext cx="162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FBCAE8C-1FED-96A9-F639-BD9623BCB131}"/>
                    </a:ext>
                  </a:extLst>
                </p14:cNvPr>
                <p14:cNvContentPartPr/>
                <p14:nvPr/>
              </p14:nvContentPartPr>
              <p14:xfrm>
                <a:off x="8169932" y="3920727"/>
                <a:ext cx="121320" cy="1033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FBCAE8C-1FED-96A9-F639-BD9623BCB13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151932" y="3902727"/>
                  <a:ext cx="156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0CB6A15-2DBD-4F63-8952-4813BB6C388A}"/>
                    </a:ext>
                  </a:extLst>
                </p14:cNvPr>
                <p14:cNvContentPartPr/>
                <p14:nvPr/>
              </p14:nvContentPartPr>
              <p14:xfrm>
                <a:off x="8381252" y="3997407"/>
                <a:ext cx="133560" cy="82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0CB6A15-2DBD-4F63-8952-4813BB6C388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363252" y="3979767"/>
                  <a:ext cx="169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5A0AED1-A203-9839-6780-1E4337F9B200}"/>
                    </a:ext>
                  </a:extLst>
                </p14:cNvPr>
                <p14:cNvContentPartPr/>
                <p14:nvPr/>
              </p14:nvContentPartPr>
              <p14:xfrm>
                <a:off x="8406452" y="3923967"/>
                <a:ext cx="84960" cy="1494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5A0AED1-A203-9839-6780-1E4337F9B20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388812" y="3906327"/>
                  <a:ext cx="120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EE312BA-5901-D1E4-0DA6-58151B5AC62E}"/>
                    </a:ext>
                  </a:extLst>
                </p14:cNvPr>
                <p14:cNvContentPartPr/>
                <p14:nvPr/>
              </p14:nvContentPartPr>
              <p14:xfrm>
                <a:off x="8525972" y="3863127"/>
                <a:ext cx="153000" cy="1645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EE312BA-5901-D1E4-0DA6-58151B5AC62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508332" y="3845487"/>
                  <a:ext cx="188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40BFB90-4C7B-C994-D007-1E8932ECB51E}"/>
                    </a:ext>
                  </a:extLst>
                </p14:cNvPr>
                <p14:cNvContentPartPr/>
                <p14:nvPr/>
              </p14:nvContentPartPr>
              <p14:xfrm>
                <a:off x="8708492" y="3892647"/>
                <a:ext cx="27360" cy="1346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40BFB90-4C7B-C994-D007-1E8932ECB51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690852" y="3875007"/>
                  <a:ext cx="63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9E78E75-7791-21B1-4F59-9AA60433853E}"/>
                    </a:ext>
                  </a:extLst>
                </p14:cNvPr>
                <p14:cNvContentPartPr/>
                <p14:nvPr/>
              </p14:nvContentPartPr>
              <p14:xfrm>
                <a:off x="8666732" y="3926487"/>
                <a:ext cx="86760" cy="1069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9E78E75-7791-21B1-4F59-9AA60433853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649092" y="3908487"/>
                  <a:ext cx="12240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15C9A841-6CE3-2AB6-3ECD-927C110F37E1}"/>
                  </a:ext>
                </a:extLst>
              </p14:cNvPr>
              <p14:cNvContentPartPr/>
              <p14:nvPr/>
            </p14:nvContentPartPr>
            <p14:xfrm>
              <a:off x="4238732" y="5485647"/>
              <a:ext cx="216720" cy="38196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15C9A841-6CE3-2AB6-3ECD-927C110F37E1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4220732" y="5468007"/>
                <a:ext cx="252360" cy="41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oup 262">
            <a:extLst>
              <a:ext uri="{FF2B5EF4-FFF2-40B4-BE49-F238E27FC236}">
                <a16:creationId xmlns:a16="http://schemas.microsoft.com/office/drawing/2014/main" id="{88A97F3F-ABAD-44D8-F035-8A57F2F6B9EB}"/>
              </a:ext>
            </a:extLst>
          </p:cNvPr>
          <p:cNvGrpSpPr/>
          <p:nvPr/>
        </p:nvGrpSpPr>
        <p:grpSpPr>
          <a:xfrm>
            <a:off x="2527292" y="4978047"/>
            <a:ext cx="5051520" cy="1425960"/>
            <a:chOff x="2527292" y="4978047"/>
            <a:chExt cx="5051520" cy="142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B4CC236-D097-B7E6-BFBD-131FAAD6F2E9}"/>
                    </a:ext>
                  </a:extLst>
                </p14:cNvPr>
                <p14:cNvContentPartPr/>
                <p14:nvPr/>
              </p14:nvContentPartPr>
              <p14:xfrm>
                <a:off x="2527292" y="5955807"/>
                <a:ext cx="200880" cy="122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B4CC236-D097-B7E6-BFBD-131FAAD6F2E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509292" y="5937807"/>
                  <a:ext cx="236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3384124-DC64-4CBD-0314-0E2EBAB629C6}"/>
                    </a:ext>
                  </a:extLst>
                </p14:cNvPr>
                <p14:cNvContentPartPr/>
                <p14:nvPr/>
              </p14:nvContentPartPr>
              <p14:xfrm>
                <a:off x="2584892" y="6054447"/>
                <a:ext cx="213840" cy="435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3384124-DC64-4CBD-0314-0E2EBAB629C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566892" y="6036447"/>
                  <a:ext cx="2494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F751502-6B93-B7BC-6F4A-05F1996174EE}"/>
                    </a:ext>
                  </a:extLst>
                </p14:cNvPr>
                <p14:cNvContentPartPr/>
                <p14:nvPr/>
              </p14:nvContentPartPr>
              <p14:xfrm>
                <a:off x="3009332" y="5817567"/>
                <a:ext cx="295560" cy="1911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F751502-6B93-B7BC-6F4A-05F1996174E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991332" y="5799567"/>
                  <a:ext cx="3312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0942B00-8B44-8341-BA4A-7C7DF84B3EF6}"/>
                    </a:ext>
                  </a:extLst>
                </p14:cNvPr>
                <p14:cNvContentPartPr/>
                <p14:nvPr/>
              </p14:nvContentPartPr>
              <p14:xfrm>
                <a:off x="3299132" y="5705247"/>
                <a:ext cx="172800" cy="2890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0942B00-8B44-8341-BA4A-7C7DF84B3EF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281492" y="5687247"/>
                  <a:ext cx="2084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E862252-8561-B821-0BC0-A688FD11F54A}"/>
                    </a:ext>
                  </a:extLst>
                </p14:cNvPr>
                <p14:cNvContentPartPr/>
                <p14:nvPr/>
              </p14:nvContentPartPr>
              <p14:xfrm>
                <a:off x="3406772" y="5721447"/>
                <a:ext cx="214560" cy="2361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E862252-8561-B821-0BC0-A688FD11F54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389132" y="5703447"/>
                  <a:ext cx="250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EA41BC5-099E-2F98-9C7E-1353054B2B69}"/>
                    </a:ext>
                  </a:extLst>
                </p14:cNvPr>
                <p14:cNvContentPartPr/>
                <p14:nvPr/>
              </p14:nvContentPartPr>
              <p14:xfrm>
                <a:off x="3697652" y="5730447"/>
                <a:ext cx="11160" cy="1756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EA41BC5-099E-2F98-9C7E-1353054B2B6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679652" y="5712447"/>
                  <a:ext cx="468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EDF4FDE-52EC-3810-F78E-6620D16B5F0B}"/>
                    </a:ext>
                  </a:extLst>
                </p14:cNvPr>
                <p14:cNvContentPartPr/>
                <p14:nvPr/>
              </p14:nvContentPartPr>
              <p14:xfrm>
                <a:off x="3627452" y="5749167"/>
                <a:ext cx="186120" cy="1094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EDF4FDE-52EC-3810-F78E-6620D16B5F0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609812" y="5731527"/>
                  <a:ext cx="221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E569CA5-CDA3-A8FE-C867-092F9A725E41}"/>
                    </a:ext>
                  </a:extLst>
                </p14:cNvPr>
                <p14:cNvContentPartPr/>
                <p14:nvPr/>
              </p14:nvContentPartPr>
              <p14:xfrm>
                <a:off x="3834812" y="5775087"/>
                <a:ext cx="99000" cy="313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E569CA5-CDA3-A8FE-C867-092F9A725E4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816812" y="5757087"/>
                  <a:ext cx="134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B04AC91-222E-B955-3CA2-F7CAA7650814}"/>
                    </a:ext>
                  </a:extLst>
                </p14:cNvPr>
                <p14:cNvContentPartPr/>
                <p14:nvPr/>
              </p14:nvContentPartPr>
              <p14:xfrm>
                <a:off x="3942092" y="5632527"/>
                <a:ext cx="121320" cy="2106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B04AC91-222E-B955-3CA2-F7CAA765081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924452" y="5614527"/>
                  <a:ext cx="1569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3FF7A2D-30F1-8850-7AF1-73FCBB86CA4A}"/>
                    </a:ext>
                  </a:extLst>
                </p14:cNvPr>
                <p14:cNvContentPartPr/>
                <p14:nvPr/>
              </p14:nvContentPartPr>
              <p14:xfrm>
                <a:off x="3977732" y="5501127"/>
                <a:ext cx="217440" cy="3333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3FF7A2D-30F1-8850-7AF1-73FCBB86CA4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960092" y="5483487"/>
                  <a:ext cx="2530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D9D42AE-A10C-5084-F386-3C09A62889EE}"/>
                    </a:ext>
                  </a:extLst>
                </p14:cNvPr>
                <p14:cNvContentPartPr/>
                <p14:nvPr/>
              </p14:nvContentPartPr>
              <p14:xfrm>
                <a:off x="3110492" y="5280087"/>
                <a:ext cx="4468320" cy="9007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D9D42AE-A10C-5084-F386-3C09A62889E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092492" y="5262087"/>
                  <a:ext cx="4503960" cy="9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F9BDBC4-7C35-6488-4A36-9A3BAFA2B8EB}"/>
                    </a:ext>
                  </a:extLst>
                </p14:cNvPr>
                <p14:cNvContentPartPr/>
                <p14:nvPr/>
              </p14:nvContentPartPr>
              <p14:xfrm>
                <a:off x="4663892" y="6029247"/>
                <a:ext cx="175680" cy="3747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F9BDBC4-7C35-6488-4A36-9A3BAFA2B8E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646252" y="6011247"/>
                  <a:ext cx="2113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F31060B-DFA4-F25C-08B3-F2A78174973D}"/>
                    </a:ext>
                  </a:extLst>
                </p14:cNvPr>
                <p14:cNvContentPartPr/>
                <p14:nvPr/>
              </p14:nvContentPartPr>
              <p14:xfrm>
                <a:off x="4852532" y="6072807"/>
                <a:ext cx="37440" cy="2484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F31060B-DFA4-F25C-08B3-F2A78174973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834892" y="6055167"/>
                  <a:ext cx="730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5348307-29A2-C0B8-18BE-90CBB73CFFD4}"/>
                    </a:ext>
                  </a:extLst>
                </p14:cNvPr>
                <p14:cNvContentPartPr/>
                <p14:nvPr/>
              </p14:nvContentPartPr>
              <p14:xfrm>
                <a:off x="4765052" y="6149847"/>
                <a:ext cx="211320" cy="1292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5348307-29A2-C0B8-18BE-90CBB73CFFD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747052" y="6131847"/>
                  <a:ext cx="246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31CEB21-7BF5-F2E3-E04D-1195BEAEB419}"/>
                    </a:ext>
                  </a:extLst>
                </p14:cNvPr>
                <p14:cNvContentPartPr/>
                <p14:nvPr/>
              </p14:nvContentPartPr>
              <p14:xfrm>
                <a:off x="4885652" y="5922327"/>
                <a:ext cx="199800" cy="1227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31CEB21-7BF5-F2E3-E04D-1195BEAEB41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868012" y="5904327"/>
                  <a:ext cx="235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FE05A9E-05C3-EA8B-57F0-1A90D918CFDC}"/>
                    </a:ext>
                  </a:extLst>
                </p14:cNvPr>
                <p14:cNvContentPartPr/>
                <p14:nvPr/>
              </p14:nvContentPartPr>
              <p14:xfrm>
                <a:off x="5121092" y="6062007"/>
                <a:ext cx="147960" cy="612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FE05A9E-05C3-EA8B-57F0-1A90D918CFD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103092" y="6044367"/>
                  <a:ext cx="183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A41224C-2070-961C-3E60-B99DB7DE8148}"/>
                    </a:ext>
                  </a:extLst>
                </p14:cNvPr>
                <p14:cNvContentPartPr/>
                <p14:nvPr/>
              </p14:nvContentPartPr>
              <p14:xfrm>
                <a:off x="5153132" y="6000807"/>
                <a:ext cx="133200" cy="1774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A41224C-2070-961C-3E60-B99DB7DE814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135492" y="5983167"/>
                  <a:ext cx="1688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6A5FCC1-6A99-D04B-0AD6-5030EB83914D}"/>
                    </a:ext>
                  </a:extLst>
                </p14:cNvPr>
                <p14:cNvContentPartPr/>
                <p14:nvPr/>
              </p14:nvContentPartPr>
              <p14:xfrm>
                <a:off x="5312252" y="5926287"/>
                <a:ext cx="252000" cy="2689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6A5FCC1-6A99-D04B-0AD6-5030EB83914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294612" y="5908287"/>
                  <a:ext cx="2876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17E1986-908F-0475-B580-D12794C0B799}"/>
                    </a:ext>
                  </a:extLst>
                </p14:cNvPr>
                <p14:cNvContentPartPr/>
                <p14:nvPr/>
              </p14:nvContentPartPr>
              <p14:xfrm>
                <a:off x="5509172" y="5827647"/>
                <a:ext cx="205560" cy="3780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17E1986-908F-0475-B580-D12794C0B79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491172" y="5809647"/>
                  <a:ext cx="2412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52EA8B9-2A40-3F82-6088-5C4481B82AA0}"/>
                    </a:ext>
                  </a:extLst>
                </p14:cNvPr>
                <p14:cNvContentPartPr/>
                <p14:nvPr/>
              </p14:nvContentPartPr>
              <p14:xfrm>
                <a:off x="5631212" y="5694447"/>
                <a:ext cx="148320" cy="1702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52EA8B9-2A40-3F82-6088-5C4481B82AA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613572" y="5676447"/>
                  <a:ext cx="183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725B9C8-5D1B-75A0-963D-536B11BD186D}"/>
                    </a:ext>
                  </a:extLst>
                </p14:cNvPr>
                <p14:cNvContentPartPr/>
                <p14:nvPr/>
              </p14:nvContentPartPr>
              <p14:xfrm>
                <a:off x="4401092" y="5623887"/>
                <a:ext cx="144000" cy="378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725B9C8-5D1B-75A0-963D-536B11BD186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383092" y="5606247"/>
                  <a:ext cx="179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16F9136-B42C-C5A2-06E5-ECCFE9053B5B}"/>
                    </a:ext>
                  </a:extLst>
                </p14:cNvPr>
                <p14:cNvContentPartPr/>
                <p14:nvPr/>
              </p14:nvContentPartPr>
              <p14:xfrm>
                <a:off x="4497572" y="5469087"/>
                <a:ext cx="224640" cy="2383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16F9136-B42C-C5A2-06E5-ECCFE9053B5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479572" y="5451447"/>
                  <a:ext cx="2602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BA6FA64-28E9-7A34-5D8E-6F91E1EC9182}"/>
                    </a:ext>
                  </a:extLst>
                </p14:cNvPr>
                <p14:cNvContentPartPr/>
                <p14:nvPr/>
              </p14:nvContentPartPr>
              <p14:xfrm>
                <a:off x="4823732" y="5497527"/>
                <a:ext cx="18720" cy="1785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BA6FA64-28E9-7A34-5D8E-6F91E1EC918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805732" y="5479527"/>
                  <a:ext cx="54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7711421-6AB4-62B5-691C-338498BA876F}"/>
                    </a:ext>
                  </a:extLst>
                </p14:cNvPr>
                <p14:cNvContentPartPr/>
                <p14:nvPr/>
              </p14:nvContentPartPr>
              <p14:xfrm>
                <a:off x="4740932" y="5545047"/>
                <a:ext cx="177120" cy="1018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7711421-6AB4-62B5-691C-338498BA876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723292" y="5527047"/>
                  <a:ext cx="212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47118D8-ED6E-B26E-FE35-12975B3687AC}"/>
                    </a:ext>
                  </a:extLst>
                </p14:cNvPr>
                <p14:cNvContentPartPr/>
                <p14:nvPr/>
              </p14:nvContentPartPr>
              <p14:xfrm>
                <a:off x="4824092" y="5375127"/>
                <a:ext cx="217800" cy="1414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47118D8-ED6E-B26E-FE35-12975B3687A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806452" y="5357127"/>
                  <a:ext cx="253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8D428D8-9688-04ED-A90E-42F40EBF4B1C}"/>
                    </a:ext>
                  </a:extLst>
                </p14:cNvPr>
                <p14:cNvContentPartPr/>
                <p14:nvPr/>
              </p14:nvContentPartPr>
              <p14:xfrm>
                <a:off x="5162132" y="5464767"/>
                <a:ext cx="175320" cy="237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8D428D8-9688-04ED-A90E-42F40EBF4B1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144492" y="5446767"/>
                  <a:ext cx="210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FAD8010-7A1F-9099-F0A9-3F71B6847F7E}"/>
                    </a:ext>
                  </a:extLst>
                </p14:cNvPr>
                <p14:cNvContentPartPr/>
                <p14:nvPr/>
              </p14:nvContentPartPr>
              <p14:xfrm>
                <a:off x="5219012" y="5384127"/>
                <a:ext cx="146880" cy="2048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FAD8010-7A1F-9099-F0A9-3F71B6847F7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201372" y="5366487"/>
                  <a:ext cx="182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4F6BEE1-A74D-C174-B105-C90A145EE234}"/>
                    </a:ext>
                  </a:extLst>
                </p14:cNvPr>
                <p14:cNvContentPartPr/>
                <p14:nvPr/>
              </p14:nvContentPartPr>
              <p14:xfrm>
                <a:off x="5397932" y="5306367"/>
                <a:ext cx="293400" cy="1965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4F6BEE1-A74D-C174-B105-C90A145EE23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380292" y="5288727"/>
                  <a:ext cx="329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0C3AECC-CB1D-2EE6-3B57-9CBD59BDC7E3}"/>
                    </a:ext>
                  </a:extLst>
                </p14:cNvPr>
                <p14:cNvContentPartPr/>
                <p14:nvPr/>
              </p14:nvContentPartPr>
              <p14:xfrm>
                <a:off x="5736332" y="5294847"/>
                <a:ext cx="28440" cy="1674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0C3AECC-CB1D-2EE6-3B57-9CBD59BDC7E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718692" y="5277207"/>
                  <a:ext cx="64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192E89E-480B-0FA0-7F66-8E0466458123}"/>
                    </a:ext>
                  </a:extLst>
                </p14:cNvPr>
                <p14:cNvContentPartPr/>
                <p14:nvPr/>
              </p14:nvContentPartPr>
              <p14:xfrm>
                <a:off x="5643452" y="5339487"/>
                <a:ext cx="181080" cy="1148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192E89E-480B-0FA0-7F66-8E046645812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625452" y="5321847"/>
                  <a:ext cx="2167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D1F0693-D6DA-7CD8-3B5C-8144E2C5FF7D}"/>
                    </a:ext>
                  </a:extLst>
                </p14:cNvPr>
                <p14:cNvContentPartPr/>
                <p14:nvPr/>
              </p14:nvContentPartPr>
              <p14:xfrm>
                <a:off x="5927852" y="5312127"/>
                <a:ext cx="124920" cy="93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D1F0693-D6DA-7CD8-3B5C-8144E2C5FF7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909852" y="5294127"/>
                  <a:ext cx="160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A808E07-2BC9-B6EA-1C00-163C2CD20E99}"/>
                    </a:ext>
                  </a:extLst>
                </p14:cNvPr>
                <p14:cNvContentPartPr/>
                <p14:nvPr/>
              </p14:nvContentPartPr>
              <p14:xfrm>
                <a:off x="5978972" y="5266047"/>
                <a:ext cx="80280" cy="1594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A808E07-2BC9-B6EA-1C00-163C2CD20E9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961332" y="5248407"/>
                  <a:ext cx="115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D9B7142-C7B6-7D7B-C8DC-62BA23D3F1AB}"/>
                    </a:ext>
                  </a:extLst>
                </p14:cNvPr>
                <p14:cNvContentPartPr/>
                <p14:nvPr/>
              </p14:nvContentPartPr>
              <p14:xfrm>
                <a:off x="6113612" y="5140407"/>
                <a:ext cx="206640" cy="2649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D9B7142-C7B6-7D7B-C8DC-62BA23D3F1A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095972" y="5122767"/>
                  <a:ext cx="2422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4AA05EF-EE6D-FB2B-1D07-9D299A40BB85}"/>
                    </a:ext>
                  </a:extLst>
                </p14:cNvPr>
                <p14:cNvContentPartPr/>
                <p14:nvPr/>
              </p14:nvContentPartPr>
              <p14:xfrm>
                <a:off x="6210812" y="4978047"/>
                <a:ext cx="231840" cy="5072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4AA05EF-EE6D-FB2B-1D07-9D299A40BB8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193172" y="4960047"/>
                  <a:ext cx="267480" cy="54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9080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/>
              <p:nvPr/>
            </p:nvSpPr>
            <p:spPr>
              <a:xfrm>
                <a:off x="0" y="923330"/>
                <a:ext cx="4731486" cy="13215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num>
                        <m:den>
                          <m:rad>
                            <m:rad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3330"/>
                <a:ext cx="4731486" cy="1321516"/>
              </a:xfrm>
              <a:prstGeom prst="rect">
                <a:avLst/>
              </a:prstGeom>
              <a:blipFill>
                <a:blip r:embed="rId2"/>
                <a:stretch>
                  <a:fillRect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1A5880C-3830-AECD-A3F8-B472EDCE6710}"/>
              </a:ext>
            </a:extLst>
          </p:cNvPr>
          <p:cNvSpPr txBox="1"/>
          <p:nvPr/>
        </p:nvSpPr>
        <p:spPr>
          <a:xfrm>
            <a:off x="1073888" y="0"/>
            <a:ext cx="10044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Quotient Rule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02AA8D-D4F3-17CE-E6D7-BE4C5DA36682}"/>
              </a:ext>
            </a:extLst>
          </p:cNvPr>
          <p:cNvGrpSpPr/>
          <p:nvPr/>
        </p:nvGrpSpPr>
        <p:grpSpPr>
          <a:xfrm>
            <a:off x="1101893" y="2654850"/>
            <a:ext cx="1027440" cy="972000"/>
            <a:chOff x="1101893" y="2654850"/>
            <a:chExt cx="1027440" cy="97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C4E676B-C710-EBCF-59D2-FA675D58F9CF}"/>
                    </a:ext>
                  </a:extLst>
                </p14:cNvPr>
                <p14:cNvContentPartPr/>
                <p14:nvPr/>
              </p14:nvContentPartPr>
              <p14:xfrm>
                <a:off x="1101893" y="2757090"/>
                <a:ext cx="357120" cy="869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C4E676B-C710-EBCF-59D2-FA675D58F9C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84253" y="2739090"/>
                  <a:ext cx="392760" cy="90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C572302-A103-0911-9471-569F32614E23}"/>
                    </a:ext>
                  </a:extLst>
                </p14:cNvPr>
                <p14:cNvContentPartPr/>
                <p14:nvPr/>
              </p14:nvContentPartPr>
              <p14:xfrm>
                <a:off x="1343093" y="2654850"/>
                <a:ext cx="46080" cy="240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C572302-A103-0911-9471-569F32614E2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25093" y="2636850"/>
                  <a:ext cx="817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F1CF5E2-28C1-27A7-91F4-4EFCAE02E04C}"/>
                    </a:ext>
                  </a:extLst>
                </p14:cNvPr>
                <p14:cNvContentPartPr/>
                <p14:nvPr/>
              </p14:nvContentPartPr>
              <p14:xfrm>
                <a:off x="1525253" y="2695170"/>
                <a:ext cx="228600" cy="590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F1CF5E2-28C1-27A7-91F4-4EFCAE02E04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07253" y="2677530"/>
                  <a:ext cx="26424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3A2D7A4-ED17-3B7D-42AC-C502CD23FB43}"/>
                    </a:ext>
                  </a:extLst>
                </p14:cNvPr>
                <p14:cNvContentPartPr/>
                <p14:nvPr/>
              </p14:nvContentPartPr>
              <p14:xfrm>
                <a:off x="1763933" y="2882370"/>
                <a:ext cx="2160" cy="343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3A2D7A4-ED17-3B7D-42AC-C502CD23FB4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46293" y="2864370"/>
                  <a:ext cx="378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C4F4FA6-0458-BFE3-7BF6-F5806194E08B}"/>
                    </a:ext>
                  </a:extLst>
                </p14:cNvPr>
                <p14:cNvContentPartPr/>
                <p14:nvPr/>
              </p14:nvContentPartPr>
              <p14:xfrm>
                <a:off x="1591853" y="2936730"/>
                <a:ext cx="333360" cy="268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C4F4FA6-0458-BFE3-7BF6-F5806194E08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73853" y="2919090"/>
                  <a:ext cx="3690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B31F90E-92A3-69B6-D8E2-D98DFFC7DB7C}"/>
                    </a:ext>
                  </a:extLst>
                </p14:cNvPr>
                <p14:cNvContentPartPr/>
                <p14:nvPr/>
              </p14:nvContentPartPr>
              <p14:xfrm>
                <a:off x="1791293" y="2748810"/>
                <a:ext cx="338040" cy="632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B31F90E-92A3-69B6-D8E2-D98DFFC7DB7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73293" y="2731170"/>
                  <a:ext cx="373680" cy="66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DD1C41F-6CAE-31E2-AFF1-7945BC709124}"/>
                  </a:ext>
                </a:extLst>
              </p14:cNvPr>
              <p14:cNvContentPartPr/>
              <p14:nvPr/>
            </p14:nvContentPartPr>
            <p14:xfrm>
              <a:off x="2966333" y="2570250"/>
              <a:ext cx="5049720" cy="5720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DD1C41F-6CAE-31E2-AFF1-7945BC70912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8693" y="2552610"/>
                <a:ext cx="508536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5440CFA3-3066-D1F0-CB03-E20D512CD778}"/>
                  </a:ext>
                </a:extLst>
              </p14:cNvPr>
              <p14:cNvContentPartPr/>
              <p14:nvPr/>
            </p14:nvContentPartPr>
            <p14:xfrm>
              <a:off x="3401573" y="3997290"/>
              <a:ext cx="1109160" cy="67608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5440CFA3-3066-D1F0-CB03-E20D512CD77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11573" y="3817650"/>
                <a:ext cx="1288800" cy="10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4C5C764E-7C80-FFFB-BB0F-ADEDEBEAFB6A}"/>
                  </a:ext>
                </a:extLst>
              </p14:cNvPr>
              <p14:cNvContentPartPr/>
              <p14:nvPr/>
            </p14:nvContentPartPr>
            <p14:xfrm>
              <a:off x="5795933" y="3460170"/>
              <a:ext cx="1195920" cy="66312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4C5C764E-7C80-FFFB-BB0F-ADEDEBEAFB6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05933" y="3280530"/>
                <a:ext cx="1375560" cy="10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3706429-156F-5C1B-6647-E64E27912D55}"/>
                  </a:ext>
                </a:extLst>
              </p14:cNvPr>
              <p14:cNvContentPartPr/>
              <p14:nvPr/>
            </p14:nvContentPartPr>
            <p14:xfrm>
              <a:off x="2366573" y="3000450"/>
              <a:ext cx="165600" cy="122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3706429-156F-5C1B-6647-E64E27912D5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48933" y="2982450"/>
                <a:ext cx="2012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0164437-35D1-1C36-132C-4DB50E2BFFEA}"/>
                  </a:ext>
                </a:extLst>
              </p14:cNvPr>
              <p14:cNvContentPartPr/>
              <p14:nvPr/>
            </p14:nvContentPartPr>
            <p14:xfrm>
              <a:off x="2390693" y="3145530"/>
              <a:ext cx="195840" cy="187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0164437-35D1-1C36-132C-4DB50E2BFF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72693" y="3127890"/>
                <a:ext cx="2314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1EB9E9-DED2-809E-ACA4-36A796153889}"/>
                  </a:ext>
                </a:extLst>
              </p14:cNvPr>
              <p14:cNvContentPartPr/>
              <p14:nvPr/>
            </p14:nvContentPartPr>
            <p14:xfrm>
              <a:off x="4332533" y="1412850"/>
              <a:ext cx="161280" cy="28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1EB9E9-DED2-809E-ACA4-36A79615388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14533" y="1395210"/>
                <a:ext cx="196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BD1C4C-B5FC-C8E1-DAB9-BD288A0C0751}"/>
                  </a:ext>
                </a:extLst>
              </p14:cNvPr>
              <p14:cNvContentPartPr/>
              <p14:nvPr/>
            </p14:nvContentPartPr>
            <p14:xfrm>
              <a:off x="4374653" y="1570170"/>
              <a:ext cx="217440" cy="15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BD1C4C-B5FC-C8E1-DAB9-BD288A0C075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56653" y="1552530"/>
                <a:ext cx="2530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3B112DB-C421-295D-91F5-A96F709D694C}"/>
                  </a:ext>
                </a:extLst>
              </p14:cNvPr>
              <p14:cNvContentPartPr/>
              <p14:nvPr/>
            </p14:nvContentPartPr>
            <p14:xfrm>
              <a:off x="2856533" y="2618490"/>
              <a:ext cx="128520" cy="4050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3B112DB-C421-295D-91F5-A96F709D694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38533" y="2600490"/>
                <a:ext cx="16416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4FAB7CA-C365-F555-9053-0CBA172CD326}"/>
                  </a:ext>
                </a:extLst>
              </p14:cNvPr>
              <p14:cNvContentPartPr/>
              <p14:nvPr/>
            </p14:nvContentPartPr>
            <p14:xfrm>
              <a:off x="3041213" y="2699130"/>
              <a:ext cx="58320" cy="2325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4FAB7CA-C365-F555-9053-0CBA172CD32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23213" y="2681130"/>
                <a:ext cx="9396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C98A217-D07A-8130-D62D-C470C9557A53}"/>
                  </a:ext>
                </a:extLst>
              </p14:cNvPr>
              <p14:cNvContentPartPr/>
              <p14:nvPr/>
            </p14:nvContentPartPr>
            <p14:xfrm>
              <a:off x="2981453" y="2730450"/>
              <a:ext cx="188280" cy="1879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C98A217-D07A-8130-D62D-C470C9557A5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963453" y="2712810"/>
                <a:ext cx="2239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A87ABDE-4DDC-56DF-F18A-C3E690B9D35C}"/>
                  </a:ext>
                </a:extLst>
              </p14:cNvPr>
              <p14:cNvContentPartPr/>
              <p14:nvPr/>
            </p14:nvContentPartPr>
            <p14:xfrm>
              <a:off x="3128693" y="2614170"/>
              <a:ext cx="140400" cy="1303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A87ABDE-4DDC-56DF-F18A-C3E690B9D35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10693" y="2596530"/>
                <a:ext cx="1760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E85AB74-9063-76C5-EDE5-C946EA217C71}"/>
                  </a:ext>
                </a:extLst>
              </p14:cNvPr>
              <p14:cNvContentPartPr/>
              <p14:nvPr/>
            </p14:nvContentPartPr>
            <p14:xfrm>
              <a:off x="3355133" y="2658810"/>
              <a:ext cx="63000" cy="1846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E85AB74-9063-76C5-EDE5-C946EA217C7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37133" y="2641170"/>
                <a:ext cx="986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906C45E-B821-8FEB-4C7B-7CB6E2F5867A}"/>
                  </a:ext>
                </a:extLst>
              </p14:cNvPr>
              <p14:cNvContentPartPr/>
              <p14:nvPr/>
            </p14:nvContentPartPr>
            <p14:xfrm>
              <a:off x="3327773" y="2723970"/>
              <a:ext cx="155880" cy="518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906C45E-B821-8FEB-4C7B-7CB6E2F5867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09773" y="2705970"/>
                <a:ext cx="1915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06ACB7C-90CF-1DD9-C146-C1BE60AFD8DC}"/>
                  </a:ext>
                </a:extLst>
              </p14:cNvPr>
              <p14:cNvContentPartPr/>
              <p14:nvPr/>
            </p14:nvContentPartPr>
            <p14:xfrm>
              <a:off x="3505253" y="2615250"/>
              <a:ext cx="101520" cy="1116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06ACB7C-90CF-1DD9-C146-C1BE60AFD8D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87253" y="2597250"/>
                <a:ext cx="1371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CA3C9AA-3332-6ACA-3E69-6835B5A19160}"/>
                  </a:ext>
                </a:extLst>
              </p14:cNvPr>
              <p14:cNvContentPartPr/>
              <p14:nvPr/>
            </p14:nvContentPartPr>
            <p14:xfrm>
              <a:off x="3602093" y="2623170"/>
              <a:ext cx="109080" cy="1958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CA3C9AA-3332-6ACA-3E69-6835B5A1916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584093" y="2605530"/>
                <a:ext cx="1447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6BCF428-16EE-40E6-62C5-86601027FC1A}"/>
                  </a:ext>
                </a:extLst>
              </p14:cNvPr>
              <p14:cNvContentPartPr/>
              <p14:nvPr/>
            </p14:nvContentPartPr>
            <p14:xfrm>
              <a:off x="3695693" y="2592930"/>
              <a:ext cx="139320" cy="2818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6BCF428-16EE-40E6-62C5-86601027FC1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677693" y="2574930"/>
                <a:ext cx="1749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DD82DA5-C48A-D49B-5FEB-5EB14218F19E}"/>
                  </a:ext>
                </a:extLst>
              </p14:cNvPr>
              <p14:cNvContentPartPr/>
              <p14:nvPr/>
            </p14:nvContentPartPr>
            <p14:xfrm>
              <a:off x="3761573" y="2329770"/>
              <a:ext cx="41760" cy="1177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DD82DA5-C48A-D49B-5FEB-5EB14218F19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43573" y="2312130"/>
                <a:ext cx="774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FE73FF6-0DAE-40B4-F53F-7E672EAC2649}"/>
                  </a:ext>
                </a:extLst>
              </p14:cNvPr>
              <p14:cNvContentPartPr/>
              <p14:nvPr/>
            </p14:nvContentPartPr>
            <p14:xfrm>
              <a:off x="3872813" y="2299170"/>
              <a:ext cx="45000" cy="2541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FE73FF6-0DAE-40B4-F53F-7E672EAC264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855173" y="2281530"/>
                <a:ext cx="806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D6B37C3-15EF-3095-3C6E-CFB82DD27BC4}"/>
                  </a:ext>
                </a:extLst>
              </p14:cNvPr>
              <p14:cNvContentPartPr/>
              <p14:nvPr/>
            </p14:nvContentPartPr>
            <p14:xfrm>
              <a:off x="3958853" y="2398530"/>
              <a:ext cx="113400" cy="1904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D6B37C3-15EF-3095-3C6E-CFB82DD27BC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941213" y="2380530"/>
                <a:ext cx="1490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40EFBDC-B651-1D5D-7353-6E13384DFA77}"/>
                  </a:ext>
                </a:extLst>
              </p14:cNvPr>
              <p14:cNvContentPartPr/>
              <p14:nvPr/>
            </p14:nvContentPartPr>
            <p14:xfrm>
              <a:off x="4197173" y="2379450"/>
              <a:ext cx="144720" cy="4424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40EFBDC-B651-1D5D-7353-6E13384DFA7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179533" y="2361810"/>
                <a:ext cx="18036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AC7ABEC-C92D-811C-6856-A3930FEC7817}"/>
                  </a:ext>
                </a:extLst>
              </p14:cNvPr>
              <p14:cNvContentPartPr/>
              <p14:nvPr/>
            </p14:nvContentPartPr>
            <p14:xfrm>
              <a:off x="4327853" y="2518770"/>
              <a:ext cx="70560" cy="2116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AC7ABEC-C92D-811C-6856-A3930FEC781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310213" y="2500770"/>
                <a:ext cx="1062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7B17F5B-73DB-647A-561E-3095A487400C}"/>
                  </a:ext>
                </a:extLst>
              </p14:cNvPr>
              <p14:cNvContentPartPr/>
              <p14:nvPr/>
            </p14:nvContentPartPr>
            <p14:xfrm>
              <a:off x="4347653" y="2419410"/>
              <a:ext cx="200880" cy="3870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7B17F5B-73DB-647A-561E-3095A487400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329653" y="2401770"/>
                <a:ext cx="23652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6B80621-626C-C976-47D5-7D6CC40E77B6}"/>
                  </a:ext>
                </a:extLst>
              </p14:cNvPr>
              <p14:cNvContentPartPr/>
              <p14:nvPr/>
            </p14:nvContentPartPr>
            <p14:xfrm>
              <a:off x="5380493" y="988770"/>
              <a:ext cx="109080" cy="264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6B80621-626C-C976-47D5-7D6CC40E77B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362493" y="971130"/>
                <a:ext cx="1447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004E723-F868-D63A-3036-541BD7E3A0B1}"/>
                  </a:ext>
                </a:extLst>
              </p14:cNvPr>
              <p14:cNvContentPartPr/>
              <p14:nvPr/>
            </p14:nvContentPartPr>
            <p14:xfrm>
              <a:off x="5277533" y="985890"/>
              <a:ext cx="301680" cy="293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004E723-F868-D63A-3036-541BD7E3A0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259533" y="968250"/>
                <a:ext cx="3373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5671F51-A7CD-6EC3-E592-93EB58DFE33F}"/>
                  </a:ext>
                </a:extLst>
              </p14:cNvPr>
              <p14:cNvContentPartPr/>
              <p14:nvPr/>
            </p14:nvContentPartPr>
            <p14:xfrm>
              <a:off x="4808813" y="1381530"/>
              <a:ext cx="1592640" cy="1076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5671F51-A7CD-6EC3-E592-93EB58DFE33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790813" y="1363530"/>
                <a:ext cx="16282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8D718EF-1EC0-73BB-55C6-E42282671675}"/>
                  </a:ext>
                </a:extLst>
              </p14:cNvPr>
              <p14:cNvContentPartPr/>
              <p14:nvPr/>
            </p14:nvContentPartPr>
            <p14:xfrm>
              <a:off x="4997813" y="1627410"/>
              <a:ext cx="117720" cy="448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8D718EF-1EC0-73BB-55C6-E4228267167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80173" y="1609410"/>
                <a:ext cx="15336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539171F-7F08-ACF3-7161-3655D1ACCBFF}"/>
                  </a:ext>
                </a:extLst>
              </p14:cNvPr>
              <p14:cNvContentPartPr/>
              <p14:nvPr/>
            </p14:nvContentPartPr>
            <p14:xfrm>
              <a:off x="5164853" y="1742610"/>
              <a:ext cx="64080" cy="245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539171F-7F08-ACF3-7161-3655D1ACCBF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146853" y="1724610"/>
                <a:ext cx="997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8C4E0B5-C8C6-1B87-712D-C1862BFA33E5}"/>
                  </a:ext>
                </a:extLst>
              </p14:cNvPr>
              <p14:cNvContentPartPr/>
              <p14:nvPr/>
            </p14:nvContentPartPr>
            <p14:xfrm>
              <a:off x="5142173" y="1794090"/>
              <a:ext cx="146160" cy="157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8C4E0B5-C8C6-1B87-712D-C1862BFA33E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124533" y="1776090"/>
                <a:ext cx="1818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93C8BA4-DB60-27A6-3DDC-CC290526A740}"/>
                  </a:ext>
                </a:extLst>
              </p14:cNvPr>
              <p14:cNvContentPartPr/>
              <p14:nvPr/>
            </p14:nvContentPartPr>
            <p14:xfrm>
              <a:off x="5258453" y="1633890"/>
              <a:ext cx="208800" cy="1558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93C8BA4-DB60-27A6-3DDC-CC290526A74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40813" y="1615890"/>
                <a:ext cx="2444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5A8CCB1-AAD3-A965-D715-650346F76231}"/>
                  </a:ext>
                </a:extLst>
              </p14:cNvPr>
              <p14:cNvContentPartPr/>
              <p14:nvPr/>
            </p14:nvContentPartPr>
            <p14:xfrm>
              <a:off x="5569493" y="1715970"/>
              <a:ext cx="43560" cy="199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5A8CCB1-AAD3-A965-D715-650346F7623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551493" y="1697970"/>
                <a:ext cx="7920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AEA7C94-87CC-6FF3-573A-EFD494842DE4}"/>
                  </a:ext>
                </a:extLst>
              </p14:cNvPr>
              <p14:cNvContentPartPr/>
              <p14:nvPr/>
            </p14:nvContentPartPr>
            <p14:xfrm>
              <a:off x="5526293" y="1800570"/>
              <a:ext cx="193680" cy="428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AEA7C94-87CC-6FF3-573A-EFD494842DE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508653" y="1782570"/>
                <a:ext cx="2293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92BD648-9195-FAD7-976D-8D7311AB6F12}"/>
                  </a:ext>
                </a:extLst>
              </p14:cNvPr>
              <p14:cNvContentPartPr/>
              <p14:nvPr/>
            </p14:nvContentPartPr>
            <p14:xfrm>
              <a:off x="5747693" y="1649730"/>
              <a:ext cx="128520" cy="1152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92BD648-9195-FAD7-976D-8D7311AB6F1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730053" y="1632090"/>
                <a:ext cx="1641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99A317E-940E-86B3-2353-8A69C4F230C7}"/>
                  </a:ext>
                </a:extLst>
              </p14:cNvPr>
              <p14:cNvContentPartPr/>
              <p14:nvPr/>
            </p14:nvContentPartPr>
            <p14:xfrm>
              <a:off x="5862533" y="1622370"/>
              <a:ext cx="125640" cy="2437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99A317E-940E-86B3-2353-8A69C4F230C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844533" y="1604370"/>
                <a:ext cx="16128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F919225-99D9-92E7-94FA-9E76CCCFC1BB}"/>
                  </a:ext>
                </a:extLst>
              </p14:cNvPr>
              <p14:cNvContentPartPr/>
              <p14:nvPr/>
            </p14:nvContentPartPr>
            <p14:xfrm>
              <a:off x="5974133" y="1587810"/>
              <a:ext cx="191880" cy="3013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F919225-99D9-92E7-94FA-9E76CCCFC1B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956133" y="1569810"/>
                <a:ext cx="22752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2C16757-6426-4FEC-3FD4-41EFB683E720}"/>
                  </a:ext>
                </a:extLst>
              </p14:cNvPr>
              <p14:cNvContentPartPr/>
              <p14:nvPr/>
            </p14:nvContentPartPr>
            <p14:xfrm>
              <a:off x="6124253" y="1457850"/>
              <a:ext cx="63000" cy="1216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2C16757-6426-4FEC-3FD4-41EFB683E72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106613" y="1440210"/>
                <a:ext cx="986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614B47C-70D4-4532-774E-4DBD2F38CCFE}"/>
                  </a:ext>
                </a:extLst>
              </p14:cNvPr>
              <p14:cNvContentPartPr/>
              <p14:nvPr/>
            </p14:nvContentPartPr>
            <p14:xfrm>
              <a:off x="6226493" y="1459650"/>
              <a:ext cx="41400" cy="1990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614B47C-70D4-4532-774E-4DBD2F38CCF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208493" y="1441650"/>
                <a:ext cx="770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62E9215-B34A-17BF-45C9-2F287984C5C8}"/>
                  </a:ext>
                </a:extLst>
              </p14:cNvPr>
              <p14:cNvContentPartPr/>
              <p14:nvPr/>
            </p14:nvContentPartPr>
            <p14:xfrm>
              <a:off x="6319733" y="1535970"/>
              <a:ext cx="106920" cy="1270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62E9215-B34A-17BF-45C9-2F287984C5C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302093" y="1518330"/>
                <a:ext cx="1425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C0A0662-D529-5BDA-9F3A-B7F3C992B171}"/>
                  </a:ext>
                </a:extLst>
              </p14:cNvPr>
              <p14:cNvContentPartPr/>
              <p14:nvPr/>
            </p14:nvContentPartPr>
            <p14:xfrm>
              <a:off x="4774613" y="2602290"/>
              <a:ext cx="184680" cy="68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C0A0662-D529-5BDA-9F3A-B7F3C992B17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756973" y="2584290"/>
                <a:ext cx="220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CC18023-CD59-E354-6946-03F10773A64C}"/>
                  </a:ext>
                </a:extLst>
              </p14:cNvPr>
              <p14:cNvContentPartPr/>
              <p14:nvPr/>
            </p14:nvContentPartPr>
            <p14:xfrm>
              <a:off x="5226773" y="2415450"/>
              <a:ext cx="108720" cy="3042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CC18023-CD59-E354-6946-03F10773A64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209133" y="2397810"/>
                <a:ext cx="144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B22B0AD-4029-1E10-FC2F-E3723351C6D1}"/>
                  </a:ext>
                </a:extLst>
              </p14:cNvPr>
              <p14:cNvContentPartPr/>
              <p14:nvPr/>
            </p14:nvContentPartPr>
            <p14:xfrm>
              <a:off x="5198693" y="2462970"/>
              <a:ext cx="239760" cy="2822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B22B0AD-4029-1E10-FC2F-E3723351C6D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180693" y="2445330"/>
                <a:ext cx="27540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D488314-283F-7533-C701-BC5421442AC7}"/>
                  </a:ext>
                </a:extLst>
              </p14:cNvPr>
              <p14:cNvContentPartPr/>
              <p14:nvPr/>
            </p14:nvContentPartPr>
            <p14:xfrm>
              <a:off x="5656613" y="2246610"/>
              <a:ext cx="59400" cy="216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D488314-283F-7533-C701-BC5421442AC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638613" y="2228610"/>
                <a:ext cx="950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5641E28-D2C0-3AEB-6375-3415058EC150}"/>
                  </a:ext>
                </a:extLst>
              </p14:cNvPr>
              <p14:cNvContentPartPr/>
              <p14:nvPr/>
            </p14:nvContentPartPr>
            <p14:xfrm>
              <a:off x="5573813" y="2492850"/>
              <a:ext cx="275400" cy="460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5641E28-D2C0-3AEB-6375-3415058EC15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556173" y="2475210"/>
                <a:ext cx="3110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FE9C6B8-C7EB-12E0-0D35-69FCA2087361}"/>
                  </a:ext>
                </a:extLst>
              </p14:cNvPr>
              <p14:cNvContentPartPr/>
              <p14:nvPr/>
            </p14:nvContentPartPr>
            <p14:xfrm>
              <a:off x="5654093" y="2566290"/>
              <a:ext cx="159480" cy="17784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FE9C6B8-C7EB-12E0-0D35-69FCA208736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636093" y="2548290"/>
                <a:ext cx="1951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07EEBBB-715B-A5D4-6573-08505B7C92E6}"/>
                  </a:ext>
                </a:extLst>
              </p14:cNvPr>
              <p14:cNvContentPartPr/>
              <p14:nvPr/>
            </p14:nvContentPartPr>
            <p14:xfrm>
              <a:off x="5457533" y="2583570"/>
              <a:ext cx="27720" cy="234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07EEBBB-715B-A5D4-6573-08505B7C92E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439533" y="2565930"/>
                <a:ext cx="633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895B69B-1956-0697-F48E-41766466E1DA}"/>
                  </a:ext>
                </a:extLst>
              </p14:cNvPr>
              <p14:cNvContentPartPr/>
              <p14:nvPr/>
            </p14:nvContentPartPr>
            <p14:xfrm>
              <a:off x="5944613" y="2222850"/>
              <a:ext cx="114480" cy="396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895B69B-1956-0697-F48E-41766466E1D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926973" y="2204850"/>
                <a:ext cx="15012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83EEA30-D309-07E0-98EA-F0C0EBC5BC43}"/>
                  </a:ext>
                </a:extLst>
              </p14:cNvPr>
              <p14:cNvContentPartPr/>
              <p14:nvPr/>
            </p14:nvContentPartPr>
            <p14:xfrm>
              <a:off x="6122813" y="2312490"/>
              <a:ext cx="41040" cy="2653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83EEA30-D309-07E0-98EA-F0C0EBC5BC4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104813" y="2294490"/>
                <a:ext cx="7668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22A8693-84B3-97A1-49C9-1675283B9AE0}"/>
                  </a:ext>
                </a:extLst>
              </p14:cNvPr>
              <p14:cNvContentPartPr/>
              <p14:nvPr/>
            </p14:nvContentPartPr>
            <p14:xfrm>
              <a:off x="6051533" y="2383770"/>
              <a:ext cx="135720" cy="1447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22A8693-84B3-97A1-49C9-1675283B9AE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033893" y="2366130"/>
                <a:ext cx="1713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17F92B0-AC20-8448-EFBF-BC77DBAD55E2}"/>
                  </a:ext>
                </a:extLst>
              </p14:cNvPr>
              <p14:cNvContentPartPr/>
              <p14:nvPr/>
            </p14:nvContentPartPr>
            <p14:xfrm>
              <a:off x="6207773" y="2233290"/>
              <a:ext cx="140040" cy="1627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17F92B0-AC20-8448-EFBF-BC77DBAD55E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90133" y="2215290"/>
                <a:ext cx="1756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7C6E944-80D8-CA9D-FEC9-FA366C78162F}"/>
                  </a:ext>
                </a:extLst>
              </p14:cNvPr>
              <p14:cNvContentPartPr/>
              <p14:nvPr/>
            </p14:nvContentPartPr>
            <p14:xfrm>
              <a:off x="6427373" y="2311770"/>
              <a:ext cx="64800" cy="1483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7C6E944-80D8-CA9D-FEC9-FA366C78162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409733" y="2293770"/>
                <a:ext cx="1004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BFF53B9-10F2-FD35-926C-AE8533696987}"/>
                  </a:ext>
                </a:extLst>
              </p14:cNvPr>
              <p14:cNvContentPartPr/>
              <p14:nvPr/>
            </p14:nvContentPartPr>
            <p14:xfrm>
              <a:off x="6402893" y="2425170"/>
              <a:ext cx="110520" cy="147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BFF53B9-10F2-FD35-926C-AE853369698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384893" y="2407170"/>
                <a:ext cx="1461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CA113E8-44DF-60DB-FD53-C16EE6586DB6}"/>
                  </a:ext>
                </a:extLst>
              </p14:cNvPr>
              <p14:cNvContentPartPr/>
              <p14:nvPr/>
            </p14:nvContentPartPr>
            <p14:xfrm>
              <a:off x="6598733" y="2276130"/>
              <a:ext cx="86040" cy="1112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CA113E8-44DF-60DB-FD53-C16EE6586DB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580733" y="2258490"/>
                <a:ext cx="1216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190E897-27A9-A446-DE6F-C1173415D8B0}"/>
                  </a:ext>
                </a:extLst>
              </p14:cNvPr>
              <p14:cNvContentPartPr/>
              <p14:nvPr/>
            </p14:nvContentPartPr>
            <p14:xfrm>
              <a:off x="6697013" y="2268930"/>
              <a:ext cx="73800" cy="20664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190E897-27A9-A446-DE6F-C1173415D8B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679373" y="2250930"/>
                <a:ext cx="1094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0795327-2CF7-243B-43FA-8B3E7D072B44}"/>
                  </a:ext>
                </a:extLst>
              </p14:cNvPr>
              <p14:cNvContentPartPr/>
              <p14:nvPr/>
            </p14:nvContentPartPr>
            <p14:xfrm>
              <a:off x="6733373" y="2217090"/>
              <a:ext cx="111960" cy="3258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0795327-2CF7-243B-43FA-8B3E7D072B4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715373" y="2199450"/>
                <a:ext cx="14760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13F7CB1-BE0A-9F51-7334-46ABE5519780}"/>
                  </a:ext>
                </a:extLst>
              </p14:cNvPr>
              <p14:cNvContentPartPr/>
              <p14:nvPr/>
            </p14:nvContentPartPr>
            <p14:xfrm>
              <a:off x="6733373" y="2055810"/>
              <a:ext cx="77400" cy="158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13F7CB1-BE0A-9F51-7334-46ABE551978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715373" y="2038170"/>
                <a:ext cx="1130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621D8DC-57A9-5B9E-2CE5-09A2F2F79074}"/>
                  </a:ext>
                </a:extLst>
              </p14:cNvPr>
              <p14:cNvContentPartPr/>
              <p14:nvPr/>
            </p14:nvContentPartPr>
            <p14:xfrm>
              <a:off x="6841733" y="1904610"/>
              <a:ext cx="126720" cy="12672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621D8DC-57A9-5B9E-2CE5-09A2F2F79074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824093" y="1886610"/>
                <a:ext cx="1623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9A3023A-668F-8022-2741-3ED6A4CC40BF}"/>
                  </a:ext>
                </a:extLst>
              </p14:cNvPr>
              <p14:cNvContentPartPr/>
              <p14:nvPr/>
            </p14:nvContentPartPr>
            <p14:xfrm>
              <a:off x="7012733" y="1884090"/>
              <a:ext cx="14040" cy="2502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9A3023A-668F-8022-2741-3ED6A4CC40B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994733" y="1866450"/>
                <a:ext cx="496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878B888-DC4B-E525-C051-0A2CAA741EE4}"/>
                  </a:ext>
                </a:extLst>
              </p14:cNvPr>
              <p14:cNvContentPartPr/>
              <p14:nvPr/>
            </p14:nvContentPartPr>
            <p14:xfrm>
              <a:off x="7083653" y="1996410"/>
              <a:ext cx="115200" cy="1422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878B888-DC4B-E525-C051-0A2CAA741EE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065653" y="1978410"/>
                <a:ext cx="1508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D813760-411D-24E1-4EAF-C92D1CDF7F6C}"/>
                  </a:ext>
                </a:extLst>
              </p14:cNvPr>
              <p14:cNvContentPartPr/>
              <p14:nvPr/>
            </p14:nvContentPartPr>
            <p14:xfrm>
              <a:off x="7370933" y="2063010"/>
              <a:ext cx="76680" cy="35964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D813760-411D-24E1-4EAF-C92D1CDF7F6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353293" y="2045370"/>
                <a:ext cx="11232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C057805-1A4B-CEDC-9B61-7339B80B34C7}"/>
                  </a:ext>
                </a:extLst>
              </p14:cNvPr>
              <p14:cNvContentPartPr/>
              <p14:nvPr/>
            </p14:nvContentPartPr>
            <p14:xfrm>
              <a:off x="7458053" y="2164170"/>
              <a:ext cx="158040" cy="1980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C057805-1A4B-CEDC-9B61-7339B80B34C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440053" y="2146170"/>
                <a:ext cx="1936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4A1D22F-4466-BB2E-DBE6-8C61019AA9D9}"/>
                  </a:ext>
                </a:extLst>
              </p14:cNvPr>
              <p14:cNvContentPartPr/>
              <p14:nvPr/>
            </p14:nvContentPartPr>
            <p14:xfrm>
              <a:off x="7691333" y="2216010"/>
              <a:ext cx="52560" cy="1220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4A1D22F-4466-BB2E-DBE6-8C61019AA9D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673333" y="2198370"/>
                <a:ext cx="882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BA5D515-2A51-439E-0E4A-F054AEDF7EAD}"/>
                  </a:ext>
                </a:extLst>
              </p14:cNvPr>
              <p14:cNvContentPartPr/>
              <p14:nvPr/>
            </p14:nvContentPartPr>
            <p14:xfrm>
              <a:off x="7648493" y="2228250"/>
              <a:ext cx="122040" cy="1191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BA5D515-2A51-439E-0E4A-F054AEDF7EA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630853" y="2210610"/>
                <a:ext cx="1576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6139B3D-90D8-2280-A4DA-F26C2AE690F7}"/>
                  </a:ext>
                </a:extLst>
              </p14:cNvPr>
              <p14:cNvContentPartPr/>
              <p14:nvPr/>
            </p14:nvContentPartPr>
            <p14:xfrm>
              <a:off x="7782413" y="2058330"/>
              <a:ext cx="112320" cy="3747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6139B3D-90D8-2280-A4DA-F26C2AE690F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764413" y="2040690"/>
                <a:ext cx="14796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35583E44-9029-94D6-B580-E8041C05B815}"/>
                  </a:ext>
                </a:extLst>
              </p14:cNvPr>
              <p14:cNvContentPartPr/>
              <p14:nvPr/>
            </p14:nvContentPartPr>
            <p14:xfrm>
              <a:off x="2742053" y="4696050"/>
              <a:ext cx="132480" cy="1260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35583E44-9029-94D6-B580-E8041C05B81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724413" y="4678050"/>
                <a:ext cx="1681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98DEE69-3326-EC7B-652F-9DF0720EF879}"/>
                  </a:ext>
                </a:extLst>
              </p14:cNvPr>
              <p14:cNvContentPartPr/>
              <p14:nvPr/>
            </p14:nvContentPartPr>
            <p14:xfrm>
              <a:off x="2811533" y="4771650"/>
              <a:ext cx="176400" cy="2916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98DEE69-3326-EC7B-652F-9DF0720EF87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793533" y="4754010"/>
                <a:ext cx="2120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731FA2DF-9475-5BB2-802D-4222BFF29F56}"/>
                  </a:ext>
                </a:extLst>
              </p14:cNvPr>
              <p14:cNvContentPartPr/>
              <p14:nvPr/>
            </p14:nvContentPartPr>
            <p14:xfrm>
              <a:off x="7695653" y="3271170"/>
              <a:ext cx="120960" cy="53100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731FA2DF-9475-5BB2-802D-4222BFF29F5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687013" y="3262530"/>
                <a:ext cx="13860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35457A3D-D785-210C-14ED-630747076784}"/>
                  </a:ext>
                </a:extLst>
              </p14:cNvPr>
              <p14:cNvContentPartPr/>
              <p14:nvPr/>
            </p14:nvContentPartPr>
            <p14:xfrm>
              <a:off x="7847573" y="3407250"/>
              <a:ext cx="52200" cy="24660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35457A3D-D785-210C-14ED-63074707678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838933" y="3398610"/>
                <a:ext cx="698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112CABC3-8EC2-4356-F57B-E496AFDEFB94}"/>
                  </a:ext>
                </a:extLst>
              </p14:cNvPr>
              <p14:cNvContentPartPr/>
              <p14:nvPr/>
            </p14:nvContentPartPr>
            <p14:xfrm>
              <a:off x="7816253" y="3454050"/>
              <a:ext cx="146160" cy="16776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112CABC3-8EC2-4356-F57B-E496AFDEFB9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807613" y="3445410"/>
                <a:ext cx="1638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B611BA59-A3EC-7076-F676-C86FE00E8821}"/>
                  </a:ext>
                </a:extLst>
              </p14:cNvPr>
              <p14:cNvContentPartPr/>
              <p14:nvPr/>
            </p14:nvContentPartPr>
            <p14:xfrm>
              <a:off x="7910573" y="3275130"/>
              <a:ext cx="114480" cy="15516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B611BA59-A3EC-7076-F676-C86FE00E882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901933" y="3266130"/>
                <a:ext cx="1321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867CB3DD-2C88-3D43-0425-3271FD7D6105}"/>
                  </a:ext>
                </a:extLst>
              </p14:cNvPr>
              <p14:cNvContentPartPr/>
              <p14:nvPr/>
            </p14:nvContentPartPr>
            <p14:xfrm>
              <a:off x="8070413" y="3349290"/>
              <a:ext cx="72360" cy="18576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867CB3DD-2C88-3D43-0425-3271FD7D6105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061413" y="3340290"/>
                <a:ext cx="900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5DFD127B-C5D6-3899-C21C-58DAD4BBFC99}"/>
                  </a:ext>
                </a:extLst>
              </p14:cNvPr>
              <p14:cNvContentPartPr/>
              <p14:nvPr/>
            </p14:nvContentPartPr>
            <p14:xfrm>
              <a:off x="8051693" y="3454050"/>
              <a:ext cx="123480" cy="2376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5DFD127B-C5D6-3899-C21C-58DAD4BBFC9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043053" y="3445410"/>
                <a:ext cx="1411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2485581E-0ACB-2FFA-90BC-04141A7AFEC0}"/>
                  </a:ext>
                </a:extLst>
              </p14:cNvPr>
              <p14:cNvContentPartPr/>
              <p14:nvPr/>
            </p14:nvContentPartPr>
            <p14:xfrm>
              <a:off x="8208653" y="3292410"/>
              <a:ext cx="91800" cy="11196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2485581E-0ACB-2FFA-90BC-04141A7AFEC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200013" y="3283410"/>
                <a:ext cx="1094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F94B8DD-13AB-3353-ADA6-5B94DC2CDEC0}"/>
                  </a:ext>
                </a:extLst>
              </p14:cNvPr>
              <p14:cNvContentPartPr/>
              <p14:nvPr/>
            </p14:nvContentPartPr>
            <p14:xfrm>
              <a:off x="8280653" y="3255690"/>
              <a:ext cx="115200" cy="24084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F94B8DD-13AB-3353-ADA6-5B94DC2CDEC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271653" y="3246690"/>
                <a:ext cx="1328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C17A44BC-D1D8-F80E-252E-3884723F07DA}"/>
                  </a:ext>
                </a:extLst>
              </p14:cNvPr>
              <p14:cNvContentPartPr/>
              <p14:nvPr/>
            </p14:nvContentPartPr>
            <p14:xfrm>
              <a:off x="8302973" y="3212130"/>
              <a:ext cx="157680" cy="26064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C17A44BC-D1D8-F80E-252E-3884723F07DA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294333" y="3203490"/>
                <a:ext cx="1753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57BC16CE-3EC4-ADD6-CD57-5BACB4DBA080}"/>
                  </a:ext>
                </a:extLst>
              </p14:cNvPr>
              <p14:cNvContentPartPr/>
              <p14:nvPr/>
            </p14:nvContentPartPr>
            <p14:xfrm>
              <a:off x="8352293" y="2993970"/>
              <a:ext cx="80640" cy="1980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57BC16CE-3EC4-ADD6-CD57-5BACB4DBA08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8343293" y="2984970"/>
                <a:ext cx="982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C50FB892-C98B-7421-2C6C-FA117E4B8478}"/>
                  </a:ext>
                </a:extLst>
              </p14:cNvPr>
              <p14:cNvContentPartPr/>
              <p14:nvPr/>
            </p14:nvContentPartPr>
            <p14:xfrm>
              <a:off x="8438333" y="2871930"/>
              <a:ext cx="129960" cy="14652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C50FB892-C98B-7421-2C6C-FA117E4B8478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8429693" y="2863290"/>
                <a:ext cx="1476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5F666CE7-225B-C56A-60DB-A55E30BC04F7}"/>
                  </a:ext>
                </a:extLst>
              </p14:cNvPr>
              <p14:cNvContentPartPr/>
              <p14:nvPr/>
            </p14:nvContentPartPr>
            <p14:xfrm>
              <a:off x="8602133" y="2832330"/>
              <a:ext cx="12240" cy="28008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5F666CE7-225B-C56A-60DB-A55E30BC04F7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8593133" y="2823690"/>
                <a:ext cx="298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2033CACF-D91C-C3F2-4D24-15B1067C026C}"/>
                  </a:ext>
                </a:extLst>
              </p14:cNvPr>
              <p14:cNvContentPartPr/>
              <p14:nvPr/>
            </p14:nvContentPartPr>
            <p14:xfrm>
              <a:off x="8624813" y="2952570"/>
              <a:ext cx="127440" cy="13500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2033CACF-D91C-C3F2-4D24-15B1067C026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8615813" y="2943570"/>
                <a:ext cx="1450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9A6B5A7E-233D-91FC-07F0-DC68C75BA2FF}"/>
                  </a:ext>
                </a:extLst>
              </p14:cNvPr>
              <p14:cNvContentPartPr/>
              <p14:nvPr/>
            </p14:nvContentPartPr>
            <p14:xfrm>
              <a:off x="8919293" y="2807850"/>
              <a:ext cx="295920" cy="66384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9A6B5A7E-233D-91FC-07F0-DC68C75BA2F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8910653" y="2798850"/>
                <a:ext cx="313560" cy="68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4ACF3542-781A-BF21-45E7-2906318A5C10}"/>
                  </a:ext>
                </a:extLst>
              </p14:cNvPr>
              <p14:cNvContentPartPr/>
              <p14:nvPr/>
            </p14:nvContentPartPr>
            <p14:xfrm>
              <a:off x="9216653" y="2994690"/>
              <a:ext cx="25920" cy="26208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4ACF3542-781A-BF21-45E7-2906318A5C10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9207653" y="2986050"/>
                <a:ext cx="4356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15AED3E7-6652-2F0A-005F-7ECFB623381A}"/>
                  </a:ext>
                </a:extLst>
              </p14:cNvPr>
              <p14:cNvContentPartPr/>
              <p14:nvPr/>
            </p14:nvContentPartPr>
            <p14:xfrm>
              <a:off x="9156893" y="3050490"/>
              <a:ext cx="149760" cy="17244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15AED3E7-6652-2F0A-005F-7ECFB623381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9147893" y="3041490"/>
                <a:ext cx="1674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6493E393-6661-97A7-9849-0C5FD69B421F}"/>
                  </a:ext>
                </a:extLst>
              </p14:cNvPr>
              <p14:cNvContentPartPr/>
              <p14:nvPr/>
            </p14:nvContentPartPr>
            <p14:xfrm>
              <a:off x="9263813" y="2886690"/>
              <a:ext cx="144000" cy="13392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6493E393-6661-97A7-9849-0C5FD69B421F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9254813" y="2877690"/>
                <a:ext cx="1616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26D04F04-D8FA-9CC3-ECAB-3837D9F4C3FF}"/>
                  </a:ext>
                </a:extLst>
              </p14:cNvPr>
              <p14:cNvContentPartPr/>
              <p14:nvPr/>
            </p14:nvContentPartPr>
            <p14:xfrm>
              <a:off x="9072293" y="2973810"/>
              <a:ext cx="137520" cy="34272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26D04F04-D8FA-9CC3-ECAB-3837D9F4C3FF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9063653" y="2965170"/>
                <a:ext cx="1551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0F6F042E-3E14-4AB9-D3D3-5B37BF655FCB}"/>
                  </a:ext>
                </a:extLst>
              </p14:cNvPr>
              <p14:cNvContentPartPr/>
              <p14:nvPr/>
            </p14:nvContentPartPr>
            <p14:xfrm>
              <a:off x="9452093" y="3031050"/>
              <a:ext cx="132480" cy="2196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0F6F042E-3E14-4AB9-D3D3-5B37BF655FCB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9443453" y="3022050"/>
                <a:ext cx="1501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47319ABE-8122-EAC8-730F-1E2DF3CE6166}"/>
                  </a:ext>
                </a:extLst>
              </p14:cNvPr>
              <p14:cNvContentPartPr/>
              <p14:nvPr/>
            </p14:nvContentPartPr>
            <p14:xfrm>
              <a:off x="9471533" y="2959410"/>
              <a:ext cx="96840" cy="15264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47319ABE-8122-EAC8-730F-1E2DF3CE6166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9462533" y="2950410"/>
                <a:ext cx="1144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750FBF2A-1C3E-9B75-8936-ABE06A9101DC}"/>
                  </a:ext>
                </a:extLst>
              </p14:cNvPr>
              <p14:cNvContentPartPr/>
              <p14:nvPr/>
            </p14:nvContentPartPr>
            <p14:xfrm>
              <a:off x="9609053" y="2890650"/>
              <a:ext cx="69840" cy="9576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750FBF2A-1C3E-9B75-8936-ABE06A9101DC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600053" y="2882010"/>
                <a:ext cx="874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305AFE92-8466-CE96-58B0-D34273662886}"/>
                  </a:ext>
                </a:extLst>
              </p14:cNvPr>
              <p14:cNvContentPartPr/>
              <p14:nvPr/>
            </p14:nvContentPartPr>
            <p14:xfrm>
              <a:off x="9655853" y="2895690"/>
              <a:ext cx="93960" cy="18828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305AFE92-8466-CE96-58B0-D34273662886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9646853" y="2887050"/>
                <a:ext cx="1116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B20C9BE5-ED0F-753D-F445-58BA83415844}"/>
                  </a:ext>
                </a:extLst>
              </p14:cNvPr>
              <p14:cNvContentPartPr/>
              <p14:nvPr/>
            </p14:nvContentPartPr>
            <p14:xfrm>
              <a:off x="9655853" y="2833050"/>
              <a:ext cx="178200" cy="36108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B20C9BE5-ED0F-753D-F445-58BA83415844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9646853" y="2824410"/>
                <a:ext cx="1958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8F494D1B-22EF-46B5-DEB3-D72C2138A269}"/>
                  </a:ext>
                </a:extLst>
              </p14:cNvPr>
              <p14:cNvContentPartPr/>
              <p14:nvPr/>
            </p14:nvContentPartPr>
            <p14:xfrm>
              <a:off x="10011173" y="2873010"/>
              <a:ext cx="167040" cy="3456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8F494D1B-22EF-46B5-DEB3-D72C2138A269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0002533" y="2864370"/>
                <a:ext cx="1846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E53B492E-D13A-E951-B77A-D35667A42C23}"/>
                  </a:ext>
                </a:extLst>
              </p14:cNvPr>
              <p14:cNvContentPartPr/>
              <p14:nvPr/>
            </p14:nvContentPartPr>
            <p14:xfrm>
              <a:off x="10242653" y="2592210"/>
              <a:ext cx="212760" cy="15804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E53B492E-D13A-E951-B77A-D35667A42C2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233653" y="2583210"/>
                <a:ext cx="2304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D1D03150-1D88-C8EE-C6E6-BD2C3E903360}"/>
                  </a:ext>
                </a:extLst>
              </p14:cNvPr>
              <p14:cNvContentPartPr/>
              <p14:nvPr/>
            </p14:nvContentPartPr>
            <p14:xfrm>
              <a:off x="10301693" y="2757090"/>
              <a:ext cx="351720" cy="9288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D1D03150-1D88-C8EE-C6E6-BD2C3E903360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0293053" y="2748450"/>
                <a:ext cx="3693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82B9B7C5-18B7-B595-82E7-291672FAB197}"/>
                  </a:ext>
                </a:extLst>
              </p14:cNvPr>
              <p14:cNvContentPartPr/>
              <p14:nvPr/>
            </p14:nvContentPartPr>
            <p14:xfrm>
              <a:off x="10445693" y="2867970"/>
              <a:ext cx="140040" cy="13968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82B9B7C5-18B7-B595-82E7-291672FAB197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0437053" y="2859330"/>
                <a:ext cx="1576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574DA8C7-E1FA-18D0-6AE7-DCE56399EB98}"/>
                  </a:ext>
                </a:extLst>
              </p14:cNvPr>
              <p14:cNvContentPartPr/>
              <p14:nvPr/>
            </p14:nvContentPartPr>
            <p14:xfrm>
              <a:off x="10477373" y="2623170"/>
              <a:ext cx="49320" cy="13104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574DA8C7-E1FA-18D0-6AE7-DCE56399EB98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0468373" y="2614530"/>
                <a:ext cx="669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22E16A8A-9669-A9B0-E17A-F1F05EA7A411}"/>
                  </a:ext>
                </a:extLst>
              </p14:cNvPr>
              <p14:cNvContentPartPr/>
              <p14:nvPr/>
            </p14:nvContentPartPr>
            <p14:xfrm>
              <a:off x="10452893" y="2633970"/>
              <a:ext cx="136080" cy="10512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22E16A8A-9669-A9B0-E17A-F1F05EA7A411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0444253" y="2624970"/>
                <a:ext cx="153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DDECA787-0FE0-2440-20CC-14A8BFADC9C3}"/>
                  </a:ext>
                </a:extLst>
              </p14:cNvPr>
              <p14:cNvContentPartPr/>
              <p14:nvPr/>
            </p14:nvContentPartPr>
            <p14:xfrm>
              <a:off x="10469813" y="2445330"/>
              <a:ext cx="159120" cy="10656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DDECA787-0FE0-2440-20CC-14A8BFADC9C3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0461173" y="2436690"/>
                <a:ext cx="176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63CC8C90-CE1E-D9C4-4BDB-31B27004FB99}"/>
                  </a:ext>
                </a:extLst>
              </p14:cNvPr>
              <p14:cNvContentPartPr/>
              <p14:nvPr/>
            </p14:nvContentPartPr>
            <p14:xfrm>
              <a:off x="10620293" y="2363250"/>
              <a:ext cx="304200" cy="58176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63CC8C90-CE1E-D9C4-4BDB-31B27004FB99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0611293" y="2354250"/>
                <a:ext cx="32184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539B75B6-A445-DA0E-97C6-64B8D2B358CA}"/>
                  </a:ext>
                </a:extLst>
              </p14:cNvPr>
              <p14:cNvContentPartPr/>
              <p14:nvPr/>
            </p14:nvContentPartPr>
            <p14:xfrm>
              <a:off x="7785293" y="2985690"/>
              <a:ext cx="3263400" cy="89316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539B75B6-A445-DA0E-97C6-64B8D2B358CA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776653" y="2977050"/>
                <a:ext cx="3281040" cy="9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6801252E-5594-9BB3-F16D-07C2FBB46B01}"/>
                  </a:ext>
                </a:extLst>
              </p14:cNvPr>
              <p14:cNvContentPartPr/>
              <p14:nvPr/>
            </p14:nvContentPartPr>
            <p14:xfrm>
              <a:off x="8887253" y="3751410"/>
              <a:ext cx="160200" cy="37908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6801252E-5594-9BB3-F16D-07C2FBB46B01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8878613" y="3742770"/>
                <a:ext cx="17784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F453E1F1-9A2B-235E-1E9C-10A457DBEF95}"/>
                  </a:ext>
                </a:extLst>
              </p14:cNvPr>
              <p14:cNvContentPartPr/>
              <p14:nvPr/>
            </p14:nvContentPartPr>
            <p14:xfrm>
              <a:off x="9096773" y="3833490"/>
              <a:ext cx="40320" cy="20628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F453E1F1-9A2B-235E-1E9C-10A457DBEF95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9087773" y="3824850"/>
                <a:ext cx="579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53A6C3A8-B45E-8999-13F0-07C8DDE1E01A}"/>
                  </a:ext>
                </a:extLst>
              </p14:cNvPr>
              <p14:cNvContentPartPr/>
              <p14:nvPr/>
            </p14:nvContentPartPr>
            <p14:xfrm>
              <a:off x="9039893" y="3872370"/>
              <a:ext cx="159480" cy="13248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53A6C3A8-B45E-8999-13F0-07C8DDE1E01A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9030893" y="3863370"/>
                <a:ext cx="1771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00BC023A-8DE6-7376-C8AA-B706886F633B}"/>
                  </a:ext>
                </a:extLst>
              </p14:cNvPr>
              <p14:cNvContentPartPr/>
              <p14:nvPr/>
            </p14:nvContentPartPr>
            <p14:xfrm>
              <a:off x="9115493" y="3699210"/>
              <a:ext cx="116280" cy="10836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00BC023A-8DE6-7376-C8AA-B706886F633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9106493" y="3690570"/>
                <a:ext cx="1339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68D1C28A-5268-66EB-8B7F-36A24E611E03}"/>
                  </a:ext>
                </a:extLst>
              </p14:cNvPr>
              <p14:cNvContentPartPr/>
              <p14:nvPr/>
            </p14:nvContentPartPr>
            <p14:xfrm>
              <a:off x="9380453" y="3742410"/>
              <a:ext cx="40320" cy="13500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68D1C28A-5268-66EB-8B7F-36A24E611E03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371453" y="3733770"/>
                <a:ext cx="579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054DA09E-2162-3D1D-04F4-D47153981C61}"/>
                  </a:ext>
                </a:extLst>
              </p14:cNvPr>
              <p14:cNvContentPartPr/>
              <p14:nvPr/>
            </p14:nvContentPartPr>
            <p14:xfrm>
              <a:off x="9344813" y="3813690"/>
              <a:ext cx="106200" cy="2304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054DA09E-2162-3D1D-04F4-D47153981C61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9335813" y="3804690"/>
                <a:ext cx="1238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8BD33A5D-4A33-43DF-D4AB-BE5B1C4EA6A8}"/>
                  </a:ext>
                </a:extLst>
              </p14:cNvPr>
              <p14:cNvContentPartPr/>
              <p14:nvPr/>
            </p14:nvContentPartPr>
            <p14:xfrm>
              <a:off x="9484493" y="3667170"/>
              <a:ext cx="113400" cy="7992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8BD33A5D-4A33-43DF-D4AB-BE5B1C4EA6A8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9475493" y="3658530"/>
                <a:ext cx="1310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1F170B3B-A3B8-AA02-558B-B45A110A2FB5}"/>
                  </a:ext>
                </a:extLst>
              </p14:cNvPr>
              <p14:cNvContentPartPr/>
              <p14:nvPr/>
            </p14:nvContentPartPr>
            <p14:xfrm>
              <a:off x="9591053" y="3654210"/>
              <a:ext cx="68040" cy="18792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1F170B3B-A3B8-AA02-558B-B45A110A2FB5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9582413" y="3645210"/>
                <a:ext cx="856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2FD4D870-D8A9-A70D-7064-9B67160BC447}"/>
                  </a:ext>
                </a:extLst>
              </p14:cNvPr>
              <p14:cNvContentPartPr/>
              <p14:nvPr/>
            </p14:nvContentPartPr>
            <p14:xfrm>
              <a:off x="9621293" y="3544050"/>
              <a:ext cx="155520" cy="27684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2FD4D870-D8A9-A70D-7064-9B67160BC447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9612293" y="3535410"/>
                <a:ext cx="1731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A1D939CA-8953-2968-AEEF-C7621967D9BE}"/>
                  </a:ext>
                </a:extLst>
              </p14:cNvPr>
              <p14:cNvContentPartPr/>
              <p14:nvPr/>
            </p14:nvContentPartPr>
            <p14:xfrm>
              <a:off x="9680693" y="3452970"/>
              <a:ext cx="105120" cy="9504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A1D939CA-8953-2968-AEEF-C7621967D9BE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9672053" y="3444330"/>
                <a:ext cx="1227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F8729AC4-EAD3-5A85-D807-699EE0116608}"/>
                  </a:ext>
                </a:extLst>
              </p14:cNvPr>
              <p14:cNvContentPartPr/>
              <p14:nvPr/>
            </p14:nvContentPartPr>
            <p14:xfrm>
              <a:off x="9808853" y="3439650"/>
              <a:ext cx="10800" cy="16272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F8729AC4-EAD3-5A85-D807-699EE0116608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9799853" y="3430650"/>
                <a:ext cx="284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D3C37BDE-EB2E-F766-A2EE-6DAFDB8D27F0}"/>
                  </a:ext>
                </a:extLst>
              </p14:cNvPr>
              <p14:cNvContentPartPr/>
              <p14:nvPr/>
            </p14:nvContentPartPr>
            <p14:xfrm>
              <a:off x="9844853" y="3466290"/>
              <a:ext cx="83520" cy="14040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D3C37BDE-EB2E-F766-A2EE-6DAFDB8D27F0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9836213" y="3457650"/>
                <a:ext cx="1011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392E9880-856B-708C-41B4-D623549CC945}"/>
                  </a:ext>
                </a:extLst>
              </p14:cNvPr>
              <p14:cNvContentPartPr/>
              <p14:nvPr/>
            </p14:nvContentPartPr>
            <p14:xfrm>
              <a:off x="5948213" y="5937330"/>
              <a:ext cx="214920" cy="24048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392E9880-856B-708C-41B4-D623549CC945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939573" y="5928690"/>
                <a:ext cx="2325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BAFE4555-1110-5CF4-3BEF-0F4BCCB5F27D}"/>
                  </a:ext>
                </a:extLst>
              </p14:cNvPr>
              <p14:cNvContentPartPr/>
              <p14:nvPr/>
            </p14:nvContentPartPr>
            <p14:xfrm>
              <a:off x="1338053" y="5386170"/>
              <a:ext cx="360" cy="36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BAFE4555-1110-5CF4-3BEF-0F4BCCB5F27D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329053" y="537753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5" name="Group 314">
            <a:extLst>
              <a:ext uri="{FF2B5EF4-FFF2-40B4-BE49-F238E27FC236}">
                <a16:creationId xmlns:a16="http://schemas.microsoft.com/office/drawing/2014/main" id="{9F6C29FC-CF71-3B76-F8AC-46BC6C89EA44}"/>
              </a:ext>
            </a:extLst>
          </p:cNvPr>
          <p:cNvGrpSpPr/>
          <p:nvPr/>
        </p:nvGrpSpPr>
        <p:grpSpPr>
          <a:xfrm>
            <a:off x="3435053" y="2973810"/>
            <a:ext cx="3994920" cy="3224520"/>
            <a:chOff x="3435053" y="2973810"/>
            <a:chExt cx="3994920" cy="322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DC13FB9-B5F7-18CB-6F5C-114BEDC0C410}"/>
                    </a:ext>
                  </a:extLst>
                </p14:cNvPr>
                <p14:cNvContentPartPr/>
                <p14:nvPr/>
              </p14:nvContentPartPr>
              <p14:xfrm>
                <a:off x="4646093" y="3202770"/>
                <a:ext cx="164520" cy="442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DC13FB9-B5F7-18CB-6F5C-114BEDC0C41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628453" y="3184770"/>
                  <a:ext cx="20016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B54457E-CFEC-9BD2-3BA0-15EBD51C081C}"/>
                    </a:ext>
                  </a:extLst>
                </p14:cNvPr>
                <p14:cNvContentPartPr/>
                <p14:nvPr/>
              </p14:nvContentPartPr>
              <p14:xfrm>
                <a:off x="4914293" y="3263610"/>
                <a:ext cx="51120" cy="2818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B54457E-CFEC-9BD2-3BA0-15EBD51C081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896293" y="3245970"/>
                  <a:ext cx="867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948B393-A8C9-D43E-44C1-5A99CB35D0D6}"/>
                    </a:ext>
                  </a:extLst>
                </p14:cNvPr>
                <p14:cNvContentPartPr/>
                <p14:nvPr/>
              </p14:nvContentPartPr>
              <p14:xfrm>
                <a:off x="4834373" y="3334890"/>
                <a:ext cx="179640" cy="156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948B393-A8C9-D43E-44C1-5A99CB35D0D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816373" y="3316890"/>
                  <a:ext cx="215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C54A1DE-90D7-D05A-F015-DDE0141CD1FA}"/>
                    </a:ext>
                  </a:extLst>
                </p14:cNvPr>
                <p14:cNvContentPartPr/>
                <p14:nvPr/>
              </p14:nvContentPartPr>
              <p14:xfrm>
                <a:off x="5027333" y="3135090"/>
                <a:ext cx="191160" cy="1296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C54A1DE-90D7-D05A-F015-DDE0141CD1F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009333" y="3117450"/>
                  <a:ext cx="226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9F381DE-8234-7860-BC88-DD2242F7465F}"/>
                    </a:ext>
                  </a:extLst>
                </p14:cNvPr>
                <p14:cNvContentPartPr/>
                <p14:nvPr/>
              </p14:nvContentPartPr>
              <p14:xfrm>
                <a:off x="5360333" y="3240210"/>
                <a:ext cx="35280" cy="1764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9F381DE-8234-7860-BC88-DD2242F7465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342333" y="3222570"/>
                  <a:ext cx="709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9F6A44F-2092-9A9E-0FDA-12C0CD465497}"/>
                    </a:ext>
                  </a:extLst>
                </p14:cNvPr>
                <p14:cNvContentPartPr/>
                <p14:nvPr/>
              </p14:nvContentPartPr>
              <p14:xfrm>
                <a:off x="5270333" y="3338850"/>
                <a:ext cx="180000" cy="334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9F6A44F-2092-9A9E-0FDA-12C0CD46549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252693" y="3321210"/>
                  <a:ext cx="215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B95BC85-6AD8-747B-5C7D-C3EC5DAD9D10}"/>
                    </a:ext>
                  </a:extLst>
                </p14:cNvPr>
                <p14:cNvContentPartPr/>
                <p14:nvPr/>
              </p14:nvContentPartPr>
              <p14:xfrm>
                <a:off x="5529533" y="3194490"/>
                <a:ext cx="133920" cy="78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B95BC85-6AD8-747B-5C7D-C3EC5DAD9D1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511533" y="3176850"/>
                  <a:ext cx="169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E22AD32-11F1-8BFE-912E-AEFECC43D6F2}"/>
                    </a:ext>
                  </a:extLst>
                </p14:cNvPr>
                <p14:cNvContentPartPr/>
                <p14:nvPr/>
              </p14:nvContentPartPr>
              <p14:xfrm>
                <a:off x="5645093" y="3186570"/>
                <a:ext cx="131400" cy="2185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E22AD32-11F1-8BFE-912E-AEFECC43D6F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627093" y="3168930"/>
                  <a:ext cx="1670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830E82E-E225-1E6B-E595-8F62F2007545}"/>
                    </a:ext>
                  </a:extLst>
                </p14:cNvPr>
                <p14:cNvContentPartPr/>
                <p14:nvPr/>
              </p14:nvContentPartPr>
              <p14:xfrm>
                <a:off x="5715293" y="3073170"/>
                <a:ext cx="185760" cy="3546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830E82E-E225-1E6B-E595-8F62F200754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697293" y="3055170"/>
                  <a:ext cx="2214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EE0769D-9663-B548-285A-3AD585B0B9B9}"/>
                    </a:ext>
                  </a:extLst>
                </p14:cNvPr>
                <p14:cNvContentPartPr/>
                <p14:nvPr/>
              </p14:nvContentPartPr>
              <p14:xfrm>
                <a:off x="5876573" y="2994690"/>
                <a:ext cx="148320" cy="727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EE0769D-9663-B548-285A-3AD585B0B9B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858573" y="2977050"/>
                  <a:ext cx="183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37E8821-F88A-228F-C249-CAF1BF924D00}"/>
                    </a:ext>
                  </a:extLst>
                </p14:cNvPr>
                <p14:cNvContentPartPr/>
                <p14:nvPr/>
              </p14:nvContentPartPr>
              <p14:xfrm>
                <a:off x="6051533" y="2973810"/>
                <a:ext cx="20880" cy="1936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37E8821-F88A-228F-C249-CAF1BF924D0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033893" y="2956170"/>
                  <a:ext cx="56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1A846D2-686D-163E-D3CE-2F93BE7F2B93}"/>
                    </a:ext>
                  </a:extLst>
                </p14:cNvPr>
                <p14:cNvContentPartPr/>
                <p14:nvPr/>
              </p14:nvContentPartPr>
              <p14:xfrm>
                <a:off x="6145493" y="3022410"/>
                <a:ext cx="129960" cy="1555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1A846D2-686D-163E-D3CE-2F93BE7F2B9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127853" y="3004410"/>
                  <a:ext cx="165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9BE6B31-31F1-4B9F-419D-A4C9F93037EA}"/>
                    </a:ext>
                  </a:extLst>
                </p14:cNvPr>
                <p14:cNvContentPartPr/>
                <p14:nvPr/>
              </p14:nvContentPartPr>
              <p14:xfrm>
                <a:off x="3435053" y="4276650"/>
                <a:ext cx="137880" cy="3866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9BE6B31-31F1-4B9F-419D-A4C9F93037E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417053" y="4259010"/>
                  <a:ext cx="1735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BDE8036-20CA-86AE-8A5E-3975C5CE391C}"/>
                    </a:ext>
                  </a:extLst>
                </p14:cNvPr>
                <p14:cNvContentPartPr/>
                <p14:nvPr/>
              </p14:nvContentPartPr>
              <p14:xfrm>
                <a:off x="3656813" y="4350810"/>
                <a:ext cx="55440" cy="221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BDE8036-20CA-86AE-8A5E-3975C5CE391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639173" y="4332810"/>
                  <a:ext cx="910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D0A086D-83DE-B353-5EE2-DE23C651EDFF}"/>
                    </a:ext>
                  </a:extLst>
                </p14:cNvPr>
                <p14:cNvContentPartPr/>
                <p14:nvPr/>
              </p14:nvContentPartPr>
              <p14:xfrm>
                <a:off x="3603173" y="4381410"/>
                <a:ext cx="194040" cy="2073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D0A086D-83DE-B353-5EE2-DE23C651EDF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585173" y="4363770"/>
                  <a:ext cx="2296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CE35FC0-089A-305A-AC73-B9F1CF3E9BAA}"/>
                    </a:ext>
                  </a:extLst>
                </p14:cNvPr>
                <p14:cNvContentPartPr/>
                <p14:nvPr/>
              </p14:nvContentPartPr>
              <p14:xfrm>
                <a:off x="3700013" y="4170090"/>
                <a:ext cx="164160" cy="1191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CE35FC0-089A-305A-AC73-B9F1CF3E9BA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682373" y="4152450"/>
                  <a:ext cx="199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9813CA9-B7E8-DFD0-384A-05669BF5EA04}"/>
                    </a:ext>
                  </a:extLst>
                </p14:cNvPr>
                <p14:cNvContentPartPr/>
                <p14:nvPr/>
              </p14:nvContentPartPr>
              <p14:xfrm>
                <a:off x="3953453" y="4322010"/>
                <a:ext cx="32760" cy="1526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9813CA9-B7E8-DFD0-384A-05669BF5EA0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935453" y="4304010"/>
                  <a:ext cx="68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46088D1-D652-7EE9-DF19-263EF778AB4D}"/>
                    </a:ext>
                  </a:extLst>
                </p14:cNvPr>
                <p14:cNvContentPartPr/>
                <p14:nvPr/>
              </p14:nvContentPartPr>
              <p14:xfrm>
                <a:off x="3893693" y="4400130"/>
                <a:ext cx="151920" cy="504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46088D1-D652-7EE9-DF19-263EF778AB4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876053" y="4382130"/>
                  <a:ext cx="187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7EE55FB-B9F1-E6EA-D61C-CF05ACF6175F}"/>
                    </a:ext>
                  </a:extLst>
                </p14:cNvPr>
                <p14:cNvContentPartPr/>
                <p14:nvPr/>
              </p14:nvContentPartPr>
              <p14:xfrm>
                <a:off x="4063253" y="4259010"/>
                <a:ext cx="111960" cy="946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7EE55FB-B9F1-E6EA-D61C-CF05ACF6175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045253" y="4241370"/>
                  <a:ext cx="147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08C7894-41D4-F0D0-5922-44EE3153E845}"/>
                    </a:ext>
                  </a:extLst>
                </p14:cNvPr>
                <p14:cNvContentPartPr/>
                <p14:nvPr/>
              </p14:nvContentPartPr>
              <p14:xfrm>
                <a:off x="4179173" y="4255050"/>
                <a:ext cx="75240" cy="2044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08C7894-41D4-F0D0-5922-44EE3153E84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161533" y="4237050"/>
                  <a:ext cx="1108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1FF8DDC-2D8E-F27E-45E3-CDE2771FBCA0}"/>
                    </a:ext>
                  </a:extLst>
                </p14:cNvPr>
                <p14:cNvContentPartPr/>
                <p14:nvPr/>
              </p14:nvContentPartPr>
              <p14:xfrm>
                <a:off x="4195733" y="4147410"/>
                <a:ext cx="180360" cy="3218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1FF8DDC-2D8E-F27E-45E3-CDE2771FBCA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178093" y="4129770"/>
                  <a:ext cx="2160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B375BF7-8B51-44D7-0BA0-97053757C060}"/>
                    </a:ext>
                  </a:extLst>
                </p14:cNvPr>
                <p14:cNvContentPartPr/>
                <p14:nvPr/>
              </p14:nvContentPartPr>
              <p14:xfrm>
                <a:off x="4241813" y="3852210"/>
                <a:ext cx="86400" cy="1339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B375BF7-8B51-44D7-0BA0-97053757C06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224173" y="3834210"/>
                  <a:ext cx="122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3BA985B-059E-2959-FD15-0D7C92AD92CA}"/>
                    </a:ext>
                  </a:extLst>
                </p14:cNvPr>
                <p14:cNvContentPartPr/>
                <p14:nvPr/>
              </p14:nvContentPartPr>
              <p14:xfrm>
                <a:off x="4245053" y="3971370"/>
                <a:ext cx="190800" cy="817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3BA985B-059E-2959-FD15-0D7C92AD92C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227053" y="3953370"/>
                  <a:ext cx="226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6A6F549-96C4-2969-B343-A85252D6FB43}"/>
                    </a:ext>
                  </a:extLst>
                </p14:cNvPr>
                <p14:cNvContentPartPr/>
                <p14:nvPr/>
              </p14:nvContentPartPr>
              <p14:xfrm>
                <a:off x="4367813" y="4054170"/>
                <a:ext cx="114480" cy="1422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6A6F549-96C4-2969-B343-A85252D6FB4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349813" y="4036170"/>
                  <a:ext cx="150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DA580AD-BE6F-2611-7AEF-0467593BA28B}"/>
                    </a:ext>
                  </a:extLst>
                </p14:cNvPr>
                <p14:cNvContentPartPr/>
                <p14:nvPr/>
              </p14:nvContentPartPr>
              <p14:xfrm>
                <a:off x="4603973" y="4215810"/>
                <a:ext cx="187920" cy="266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DA580AD-BE6F-2611-7AEF-0467593BA28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585973" y="4197810"/>
                  <a:ext cx="223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0E97F81-218C-42D8-CB84-0C8D23923B4D}"/>
                    </a:ext>
                  </a:extLst>
                </p14:cNvPr>
                <p14:cNvContentPartPr/>
                <p14:nvPr/>
              </p14:nvContentPartPr>
              <p14:xfrm>
                <a:off x="4923293" y="3878850"/>
                <a:ext cx="216360" cy="1839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0E97F81-218C-42D8-CB84-0C8D23923B4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905653" y="3860850"/>
                  <a:ext cx="252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8527B90-59C7-852E-EDA2-511509F31890}"/>
                    </a:ext>
                  </a:extLst>
                </p14:cNvPr>
                <p14:cNvContentPartPr/>
                <p14:nvPr/>
              </p14:nvContentPartPr>
              <p14:xfrm>
                <a:off x="5206253" y="3868770"/>
                <a:ext cx="17640" cy="1753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8527B90-59C7-852E-EDA2-511509F3189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188613" y="3850770"/>
                  <a:ext cx="532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0550DA8-BB3A-D01C-B792-FDAF4DCF97D5}"/>
                    </a:ext>
                  </a:extLst>
                </p14:cNvPr>
                <p14:cNvContentPartPr/>
                <p14:nvPr/>
              </p14:nvContentPartPr>
              <p14:xfrm>
                <a:off x="5155853" y="3894690"/>
                <a:ext cx="141480" cy="1400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0550DA8-BB3A-D01C-B792-FDAF4DCF97D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137853" y="3877050"/>
                  <a:ext cx="177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4E55CD6-036E-0CEA-AB55-3BB4E73B21CF}"/>
                    </a:ext>
                  </a:extLst>
                </p14:cNvPr>
                <p14:cNvContentPartPr/>
                <p14:nvPr/>
              </p14:nvContentPartPr>
              <p14:xfrm>
                <a:off x="5223893" y="3724770"/>
                <a:ext cx="155160" cy="1213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4E55CD6-036E-0CEA-AB55-3BB4E73B21C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206253" y="3707130"/>
                  <a:ext cx="190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25D7FB6-4C1E-1000-A1E5-F5F4CA42F25A}"/>
                    </a:ext>
                  </a:extLst>
                </p14:cNvPr>
                <p14:cNvContentPartPr/>
                <p14:nvPr/>
              </p14:nvContentPartPr>
              <p14:xfrm>
                <a:off x="4979813" y="3989730"/>
                <a:ext cx="583920" cy="155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25D7FB6-4C1E-1000-A1E5-F5F4CA42F25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961813" y="3972090"/>
                  <a:ext cx="619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74206E9-0DA7-5345-B7C8-D1634DD36478}"/>
                    </a:ext>
                  </a:extLst>
                </p14:cNvPr>
                <p14:cNvContentPartPr/>
                <p14:nvPr/>
              </p14:nvContentPartPr>
              <p14:xfrm>
                <a:off x="5203733" y="4131210"/>
                <a:ext cx="197280" cy="1936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74206E9-0DA7-5345-B7C8-D1634DD3647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185733" y="4113570"/>
                  <a:ext cx="232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E2D34D9-CBF1-0EC7-816F-382FBB0C0DBA}"/>
                    </a:ext>
                  </a:extLst>
                </p14:cNvPr>
                <p14:cNvContentPartPr/>
                <p14:nvPr/>
              </p14:nvContentPartPr>
              <p14:xfrm>
                <a:off x="5799533" y="3702450"/>
                <a:ext cx="160920" cy="4158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E2D34D9-CBF1-0EC7-816F-382FBB0C0DB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781893" y="3684450"/>
                  <a:ext cx="19656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8D6619F-E368-E12D-1FBC-9E2AAFAD1B7B}"/>
                    </a:ext>
                  </a:extLst>
                </p14:cNvPr>
                <p14:cNvContentPartPr/>
                <p14:nvPr/>
              </p14:nvContentPartPr>
              <p14:xfrm>
                <a:off x="5999693" y="3790290"/>
                <a:ext cx="11880" cy="2138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8D6619F-E368-E12D-1FBC-9E2AAFAD1B7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981693" y="3772650"/>
                  <a:ext cx="47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F54462C-BAC0-C218-3026-B98A4798BAAE}"/>
                    </a:ext>
                  </a:extLst>
                </p14:cNvPr>
                <p14:cNvContentPartPr/>
                <p14:nvPr/>
              </p14:nvContentPartPr>
              <p14:xfrm>
                <a:off x="5943173" y="3833490"/>
                <a:ext cx="131040" cy="1681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F54462C-BAC0-C218-3026-B98A4798BAA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925173" y="3815850"/>
                  <a:ext cx="1666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6665FBC-585D-4359-A79A-0893C448B652}"/>
                    </a:ext>
                  </a:extLst>
                </p14:cNvPr>
                <p14:cNvContentPartPr/>
                <p14:nvPr/>
              </p14:nvContentPartPr>
              <p14:xfrm>
                <a:off x="6025973" y="3617850"/>
                <a:ext cx="137520" cy="493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6665FBC-585D-4359-A79A-0893C448B65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007973" y="3600210"/>
                  <a:ext cx="173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F7F41FF-1144-F228-0535-359884014FA4}"/>
                    </a:ext>
                  </a:extLst>
                </p14:cNvPr>
                <p14:cNvContentPartPr/>
                <p14:nvPr/>
              </p14:nvContentPartPr>
              <p14:xfrm>
                <a:off x="6191573" y="3817650"/>
                <a:ext cx="132840" cy="180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F7F41FF-1144-F228-0535-359884014FA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173573" y="3799650"/>
                  <a:ext cx="168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D157B6D-D7DC-B35C-40B8-D7CC35133175}"/>
                    </a:ext>
                  </a:extLst>
                </p14:cNvPr>
                <p14:cNvContentPartPr/>
                <p14:nvPr/>
              </p14:nvContentPartPr>
              <p14:xfrm>
                <a:off x="6231533" y="3769050"/>
                <a:ext cx="76320" cy="1126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D157B6D-D7DC-B35C-40B8-D7CC3513317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213533" y="3751050"/>
                  <a:ext cx="111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6165FB7-2FCB-0B6F-87B2-51442F99AB69}"/>
                    </a:ext>
                  </a:extLst>
                </p14:cNvPr>
                <p14:cNvContentPartPr/>
                <p14:nvPr/>
              </p14:nvContentPartPr>
              <p14:xfrm>
                <a:off x="6376973" y="3657810"/>
                <a:ext cx="76680" cy="1278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6165FB7-2FCB-0B6F-87B2-51442F99AB6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359333" y="3640170"/>
                  <a:ext cx="112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F0E7854-BCFB-002C-E29F-1ACE5FBD7718}"/>
                    </a:ext>
                  </a:extLst>
                </p14:cNvPr>
                <p14:cNvContentPartPr/>
                <p14:nvPr/>
              </p14:nvContentPartPr>
              <p14:xfrm>
                <a:off x="6460493" y="3682650"/>
                <a:ext cx="77760" cy="1828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F0E7854-BCFB-002C-E29F-1ACE5FBD771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442493" y="3665010"/>
                  <a:ext cx="1134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6E5BD99-DDBD-4CF1-31D8-72B69CE866BB}"/>
                    </a:ext>
                  </a:extLst>
                </p14:cNvPr>
                <p14:cNvContentPartPr/>
                <p14:nvPr/>
              </p14:nvContentPartPr>
              <p14:xfrm>
                <a:off x="6488933" y="3636210"/>
                <a:ext cx="140760" cy="2556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6E5BD99-DDBD-4CF1-31D8-72B69CE866B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470933" y="3618570"/>
                  <a:ext cx="1764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81B0F04-3C0A-BDB4-BC45-932BE2FFCA7F}"/>
                    </a:ext>
                  </a:extLst>
                </p14:cNvPr>
                <p14:cNvContentPartPr/>
                <p14:nvPr/>
              </p14:nvContentPartPr>
              <p14:xfrm>
                <a:off x="6534293" y="3474210"/>
                <a:ext cx="83160" cy="90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81B0F04-3C0A-BDB4-BC45-932BE2FFCA7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516293" y="3456210"/>
                  <a:ext cx="118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D90E3E8-43CD-7954-2021-50315A589143}"/>
                    </a:ext>
                  </a:extLst>
                </p14:cNvPr>
                <p14:cNvContentPartPr/>
                <p14:nvPr/>
              </p14:nvContentPartPr>
              <p14:xfrm>
                <a:off x="6613493" y="3374130"/>
                <a:ext cx="142200" cy="990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D90E3E8-43CD-7954-2021-50315A58914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595493" y="3356490"/>
                  <a:ext cx="177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4AC5FD2-FAE7-E925-6733-3803690CAEFC}"/>
                    </a:ext>
                  </a:extLst>
                </p14:cNvPr>
                <p14:cNvContentPartPr/>
                <p14:nvPr/>
              </p14:nvContentPartPr>
              <p14:xfrm>
                <a:off x="6792773" y="3372690"/>
                <a:ext cx="2880" cy="1695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4AC5FD2-FAE7-E925-6733-3803690CAEF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774773" y="3354690"/>
                  <a:ext cx="38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B4EAA67-9C8A-3502-6EE6-CF16BA2D4722}"/>
                    </a:ext>
                  </a:extLst>
                </p14:cNvPr>
                <p14:cNvContentPartPr/>
                <p14:nvPr/>
              </p14:nvContentPartPr>
              <p14:xfrm>
                <a:off x="6827693" y="3395730"/>
                <a:ext cx="129600" cy="1220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B4EAA67-9C8A-3502-6EE6-CF16BA2D472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810053" y="3378090"/>
                  <a:ext cx="165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D93FEFD-4677-9EA6-0A9D-B9D95CCDAB75}"/>
                    </a:ext>
                  </a:extLst>
                </p14:cNvPr>
                <p14:cNvContentPartPr/>
                <p14:nvPr/>
              </p14:nvContentPartPr>
              <p14:xfrm>
                <a:off x="3558893" y="4208250"/>
                <a:ext cx="3452760" cy="6508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D93FEFD-4677-9EA6-0A9D-B9D95CCDAB7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540893" y="4190250"/>
                  <a:ext cx="348840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82E5651-1822-0B18-278C-12DD77F22D65}"/>
                    </a:ext>
                  </a:extLst>
                </p14:cNvPr>
                <p14:cNvContentPartPr/>
                <p14:nvPr/>
              </p14:nvContentPartPr>
              <p14:xfrm>
                <a:off x="4716653" y="4761210"/>
                <a:ext cx="158040" cy="3679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82E5651-1822-0B18-278C-12DD77F22D6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699013" y="4743210"/>
                  <a:ext cx="1936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B0D8FA1-EA36-A184-262D-81C6F979D90B}"/>
                    </a:ext>
                  </a:extLst>
                </p14:cNvPr>
                <p14:cNvContentPartPr/>
                <p14:nvPr/>
              </p14:nvContentPartPr>
              <p14:xfrm>
                <a:off x="4980173" y="4879650"/>
                <a:ext cx="5040" cy="1731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B0D8FA1-EA36-A184-262D-81C6F979D90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962173" y="4862010"/>
                  <a:ext cx="40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E2F6900-0A5B-71EF-C2CF-4B9B4815E4CB}"/>
                    </a:ext>
                  </a:extLst>
                </p14:cNvPr>
                <p14:cNvContentPartPr/>
                <p14:nvPr/>
              </p14:nvContentPartPr>
              <p14:xfrm>
                <a:off x="4872173" y="4887570"/>
                <a:ext cx="181440" cy="1432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E2F6900-0A5B-71EF-C2CF-4B9B4815E4C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854533" y="4869930"/>
                  <a:ext cx="217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5F0CC16-6A9E-23E8-67E1-93D609851C60}"/>
                    </a:ext>
                  </a:extLst>
                </p14:cNvPr>
                <p14:cNvContentPartPr/>
                <p14:nvPr/>
              </p14:nvContentPartPr>
              <p14:xfrm>
                <a:off x="4989893" y="4723050"/>
                <a:ext cx="138960" cy="1184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5F0CC16-6A9E-23E8-67E1-93D609851C6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972253" y="4705050"/>
                  <a:ext cx="174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D1E6611-70A7-D717-30F3-CE8516AC8D2A}"/>
                    </a:ext>
                  </a:extLst>
                </p14:cNvPr>
                <p14:cNvContentPartPr/>
                <p14:nvPr/>
              </p14:nvContentPartPr>
              <p14:xfrm>
                <a:off x="5221373" y="4807290"/>
                <a:ext cx="76320" cy="1227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D1E6611-70A7-D717-30F3-CE8516AC8D2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203373" y="4789290"/>
                  <a:ext cx="111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1F91A21-DDF7-9B72-ABFA-357073E2CD11}"/>
                    </a:ext>
                  </a:extLst>
                </p14:cNvPr>
                <p14:cNvContentPartPr/>
                <p14:nvPr/>
              </p14:nvContentPartPr>
              <p14:xfrm>
                <a:off x="5204813" y="4832130"/>
                <a:ext cx="144720" cy="576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1F91A21-DDF7-9B72-ABFA-357073E2CD1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187173" y="4814490"/>
                  <a:ext cx="180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EEC6F1D-8992-CE95-F32F-339C176BCBE5}"/>
                    </a:ext>
                  </a:extLst>
                </p14:cNvPr>
                <p14:cNvContentPartPr/>
                <p14:nvPr/>
              </p14:nvContentPartPr>
              <p14:xfrm>
                <a:off x="5386253" y="4702530"/>
                <a:ext cx="118080" cy="1112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EEC6F1D-8992-CE95-F32F-339C176BCBE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368253" y="4684530"/>
                  <a:ext cx="153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6288E55-5874-1127-9117-92AADCA04F07}"/>
                    </a:ext>
                  </a:extLst>
                </p14:cNvPr>
                <p14:cNvContentPartPr/>
                <p14:nvPr/>
              </p14:nvContentPartPr>
              <p14:xfrm>
                <a:off x="5491013" y="4702170"/>
                <a:ext cx="106920" cy="1850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6288E55-5874-1127-9117-92AADCA04F0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473013" y="4684170"/>
                  <a:ext cx="142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F29A264-A4D4-4C76-4258-E8856870A22B}"/>
                    </a:ext>
                  </a:extLst>
                </p14:cNvPr>
                <p14:cNvContentPartPr/>
                <p14:nvPr/>
              </p14:nvContentPartPr>
              <p14:xfrm>
                <a:off x="5587133" y="4635930"/>
                <a:ext cx="141840" cy="2516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F29A264-A4D4-4C76-4258-E8856870A22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569133" y="4617930"/>
                  <a:ext cx="1774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356326A-069F-A2A4-48C7-75B2FFB4A4FD}"/>
                    </a:ext>
                  </a:extLst>
                </p14:cNvPr>
                <p14:cNvContentPartPr/>
                <p14:nvPr/>
              </p14:nvContentPartPr>
              <p14:xfrm>
                <a:off x="5635013" y="4536210"/>
                <a:ext cx="124920" cy="1018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356326A-069F-A2A4-48C7-75B2FFB4A4F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626373" y="4527210"/>
                  <a:ext cx="142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2D242A1-B834-3895-A9EE-F19A3FE2740B}"/>
                    </a:ext>
                  </a:extLst>
                </p14:cNvPr>
                <p14:cNvContentPartPr/>
                <p14:nvPr/>
              </p14:nvContentPartPr>
              <p14:xfrm>
                <a:off x="5753093" y="4508130"/>
                <a:ext cx="41400" cy="1684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2D242A1-B834-3895-A9EE-F19A3FE2740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744453" y="4499490"/>
                  <a:ext cx="59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FC326E6-B1FF-C5DE-52E6-2AF4C90C3B4F}"/>
                    </a:ext>
                  </a:extLst>
                </p14:cNvPr>
                <p14:cNvContentPartPr/>
                <p14:nvPr/>
              </p14:nvContentPartPr>
              <p14:xfrm>
                <a:off x="5802773" y="4517490"/>
                <a:ext cx="106200" cy="1461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FC326E6-B1FF-C5DE-52E6-2AF4C90C3B4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794133" y="4508850"/>
                  <a:ext cx="123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774CA44-EA49-B645-AE41-1B253E9611D7}"/>
                    </a:ext>
                  </a:extLst>
                </p14:cNvPr>
                <p14:cNvContentPartPr/>
                <p14:nvPr/>
              </p14:nvContentPartPr>
              <p14:xfrm>
                <a:off x="7165733" y="3894690"/>
                <a:ext cx="208440" cy="900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774CA44-EA49-B645-AE41-1B253E9611D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157093" y="3886050"/>
                  <a:ext cx="226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A9A798B-9092-C738-5BED-95895D53CE21}"/>
                    </a:ext>
                  </a:extLst>
                </p14:cNvPr>
                <p14:cNvContentPartPr/>
                <p14:nvPr/>
              </p14:nvContentPartPr>
              <p14:xfrm>
                <a:off x="7246373" y="4057050"/>
                <a:ext cx="183600" cy="511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A9A798B-9092-C738-5BED-95895D53CE2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237373" y="4048050"/>
                  <a:ext cx="201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E22FF49-A065-666C-568A-5EE82DAD27B5}"/>
                    </a:ext>
                  </a:extLst>
                </p14:cNvPr>
                <p14:cNvContentPartPr/>
                <p14:nvPr/>
              </p14:nvContentPartPr>
              <p14:xfrm>
                <a:off x="5582813" y="5693250"/>
                <a:ext cx="214560" cy="680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E22FF49-A065-666C-568A-5EE82DAD27B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574173" y="5684610"/>
                  <a:ext cx="232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B3225F4-93D5-A58B-FA6E-44EB133C0DDB}"/>
                    </a:ext>
                  </a:extLst>
                </p14:cNvPr>
                <p14:cNvContentPartPr/>
                <p14:nvPr/>
              </p14:nvContentPartPr>
              <p14:xfrm>
                <a:off x="5638973" y="5845890"/>
                <a:ext cx="232560" cy="396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B3225F4-93D5-A58B-FA6E-44EB133C0DD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630333" y="5836890"/>
                  <a:ext cx="250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3C7F8AD-9C60-307C-1A23-87A2C4FF2E56}"/>
                    </a:ext>
                  </a:extLst>
                </p14:cNvPr>
                <p14:cNvContentPartPr/>
                <p14:nvPr/>
              </p14:nvContentPartPr>
              <p14:xfrm>
                <a:off x="5993573" y="5331450"/>
                <a:ext cx="1421640" cy="3603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3C7F8AD-9C60-307C-1A23-87A2C4FF2E5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984933" y="5322810"/>
                  <a:ext cx="14392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88EF0DA-172C-3044-ED0F-D7EE394E484D}"/>
                    </a:ext>
                  </a:extLst>
                </p14:cNvPr>
                <p14:cNvContentPartPr/>
                <p14:nvPr/>
              </p14:nvContentPartPr>
              <p14:xfrm>
                <a:off x="6207413" y="5796570"/>
                <a:ext cx="185040" cy="4017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88EF0DA-172C-3044-ED0F-D7EE394E484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198773" y="5787930"/>
                  <a:ext cx="20268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B27FE92-B2C3-5234-77DF-B3EF9B7A6908}"/>
                    </a:ext>
                  </a:extLst>
                </p14:cNvPr>
                <p14:cNvContentPartPr/>
                <p14:nvPr/>
              </p14:nvContentPartPr>
              <p14:xfrm>
                <a:off x="6409373" y="5846610"/>
                <a:ext cx="14760" cy="2750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B27FE92-B2C3-5234-77DF-B3EF9B7A690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400733" y="5837970"/>
                  <a:ext cx="324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820EED6-4517-DA33-6014-107C06BCC06F}"/>
                    </a:ext>
                  </a:extLst>
                </p14:cNvPr>
                <p14:cNvContentPartPr/>
                <p14:nvPr/>
              </p14:nvContentPartPr>
              <p14:xfrm>
                <a:off x="6319733" y="5893410"/>
                <a:ext cx="191520" cy="1839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820EED6-4517-DA33-6014-107C06BCC06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310733" y="5884410"/>
                  <a:ext cx="2091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425E8C6-F7D0-B88D-A190-FB28C4A063A1}"/>
                    </a:ext>
                  </a:extLst>
                </p14:cNvPr>
                <p14:cNvContentPartPr/>
                <p14:nvPr/>
              </p14:nvContentPartPr>
              <p14:xfrm>
                <a:off x="6422333" y="5697930"/>
                <a:ext cx="169560" cy="1587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425E8C6-F7D0-B88D-A190-FB28C4A063A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413333" y="5688930"/>
                  <a:ext cx="187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FA08FEA-9868-FF77-9BE1-F06FE991E49E}"/>
                    </a:ext>
                  </a:extLst>
                </p14:cNvPr>
                <p14:cNvContentPartPr/>
                <p14:nvPr/>
              </p14:nvContentPartPr>
              <p14:xfrm>
                <a:off x="6700253" y="5790810"/>
                <a:ext cx="80640" cy="1450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FA08FEA-9868-FF77-9BE1-F06FE991E49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691613" y="5781810"/>
                  <a:ext cx="98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9DFCD00-58D5-E11C-E2C1-8067451B04CC}"/>
                    </a:ext>
                  </a:extLst>
                </p14:cNvPr>
                <p14:cNvContentPartPr/>
                <p14:nvPr/>
              </p14:nvContentPartPr>
              <p14:xfrm>
                <a:off x="6648053" y="5857050"/>
                <a:ext cx="170280" cy="550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9DFCD00-58D5-E11C-E2C1-8067451B04C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639413" y="5848410"/>
                  <a:ext cx="1879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27D8752-187F-9B3F-8C3B-3C0AB779A133}"/>
                    </a:ext>
                  </a:extLst>
                </p14:cNvPr>
                <p14:cNvContentPartPr/>
                <p14:nvPr/>
              </p14:nvContentPartPr>
              <p14:xfrm>
                <a:off x="6819413" y="5673450"/>
                <a:ext cx="107640" cy="936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27D8752-187F-9B3F-8C3B-3C0AB779A13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810413" y="5664450"/>
                  <a:ext cx="125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2C9F948-6305-ED11-7DE1-02CCAAD8E4C2}"/>
                    </a:ext>
                  </a:extLst>
                </p14:cNvPr>
                <p14:cNvContentPartPr/>
                <p14:nvPr/>
              </p14:nvContentPartPr>
              <p14:xfrm>
                <a:off x="6900053" y="5678850"/>
                <a:ext cx="108360" cy="2260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2C9F948-6305-ED11-7DE1-02CCAAD8E4C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891053" y="5670210"/>
                  <a:ext cx="1260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0E07DE3-B72C-15C8-A5DC-17229E1568A6}"/>
                    </a:ext>
                  </a:extLst>
                </p14:cNvPr>
                <p14:cNvContentPartPr/>
                <p14:nvPr/>
              </p14:nvContentPartPr>
              <p14:xfrm>
                <a:off x="6938573" y="5612970"/>
                <a:ext cx="151920" cy="3016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0E07DE3-B72C-15C8-A5DC-17229E1568A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929573" y="5603970"/>
                  <a:ext cx="1695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9D19DAB-B10B-4116-CE48-58FCD6ED3032}"/>
                    </a:ext>
                  </a:extLst>
                </p14:cNvPr>
                <p14:cNvContentPartPr/>
                <p14:nvPr/>
              </p14:nvContentPartPr>
              <p14:xfrm>
                <a:off x="7014173" y="5510730"/>
                <a:ext cx="58320" cy="738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9D19DAB-B10B-4116-CE48-58FCD6ED303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005173" y="5502090"/>
                  <a:ext cx="75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89EAF53-B1D3-9B60-E776-3B918DDCB2C7}"/>
                    </a:ext>
                  </a:extLst>
                </p14:cNvPr>
                <p14:cNvContentPartPr/>
                <p14:nvPr/>
              </p14:nvContentPartPr>
              <p14:xfrm>
                <a:off x="7073573" y="5502810"/>
                <a:ext cx="39240" cy="1472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89EAF53-B1D3-9B60-E776-3B918DDCB2C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064573" y="5493810"/>
                  <a:ext cx="56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B6492E1-225B-3D1A-957A-C6C2076E98E1}"/>
                    </a:ext>
                  </a:extLst>
                </p14:cNvPr>
                <p14:cNvContentPartPr/>
                <p14:nvPr/>
              </p14:nvContentPartPr>
              <p14:xfrm>
                <a:off x="7142693" y="5488410"/>
                <a:ext cx="18000" cy="1731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B6492E1-225B-3D1A-957A-C6C2076E98E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133693" y="5479770"/>
                  <a:ext cx="35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0C4FD1F-8E7E-8773-EF22-AFF4D034FBDB}"/>
                    </a:ext>
                  </a:extLst>
                </p14:cNvPr>
                <p14:cNvContentPartPr/>
                <p14:nvPr/>
              </p14:nvContentPartPr>
              <p14:xfrm>
                <a:off x="7195253" y="5507490"/>
                <a:ext cx="78840" cy="1332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0C4FD1F-8E7E-8773-EF22-AFF4D034FBD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186253" y="5498850"/>
                  <a:ext cx="96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70D28E4-6162-71AF-D106-D236465F6705}"/>
                    </a:ext>
                  </a:extLst>
                </p14:cNvPr>
                <p14:cNvContentPartPr/>
                <p14:nvPr/>
              </p14:nvContentPartPr>
              <p14:xfrm>
                <a:off x="7185533" y="5492010"/>
                <a:ext cx="29880" cy="331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70D28E4-6162-71AF-D106-D236465F670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176533" y="5483370"/>
                  <a:ext cx="47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66062008-40AE-A43A-CEBC-3765A52C5C31}"/>
                    </a:ext>
                  </a:extLst>
                </p14:cNvPr>
                <p14:cNvContentPartPr/>
                <p14:nvPr/>
              </p14:nvContentPartPr>
              <p14:xfrm>
                <a:off x="6127133" y="5085930"/>
                <a:ext cx="63000" cy="17496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66062008-40AE-A43A-CEBC-3765A52C5C3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118493" y="5077290"/>
                  <a:ext cx="806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B9578B0-AC06-B1BD-2FC8-9BA6B2414A94}"/>
                    </a:ext>
                  </a:extLst>
                </p14:cNvPr>
                <p14:cNvContentPartPr/>
                <p14:nvPr/>
              </p14:nvContentPartPr>
              <p14:xfrm>
                <a:off x="6085733" y="5268810"/>
                <a:ext cx="245520" cy="4788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B9578B0-AC06-B1BD-2FC8-9BA6B2414A9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076733" y="5260170"/>
                  <a:ext cx="2631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39A44CA-5020-5E7E-29AF-01C34A8CFC7E}"/>
                    </a:ext>
                  </a:extLst>
                </p14:cNvPr>
                <p14:cNvContentPartPr/>
                <p14:nvPr/>
              </p14:nvContentPartPr>
              <p14:xfrm>
                <a:off x="6206333" y="5331090"/>
                <a:ext cx="156600" cy="17532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39A44CA-5020-5E7E-29AF-01C34A8CFC7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197333" y="5322450"/>
                  <a:ext cx="174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612E602-F987-99A3-C5AA-B4031F644830}"/>
                    </a:ext>
                  </a:extLst>
                </p14:cNvPr>
                <p14:cNvContentPartPr/>
                <p14:nvPr/>
              </p14:nvContentPartPr>
              <p14:xfrm>
                <a:off x="6436733" y="5164050"/>
                <a:ext cx="7920" cy="1875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612E602-F987-99A3-C5AA-B4031F64483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428093" y="5155410"/>
                  <a:ext cx="25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0B84C00-B1D3-26D9-BCD3-32C0E9B877BA}"/>
                    </a:ext>
                  </a:extLst>
                </p14:cNvPr>
                <p14:cNvContentPartPr/>
                <p14:nvPr/>
              </p14:nvContentPartPr>
              <p14:xfrm>
                <a:off x="6371213" y="5205090"/>
                <a:ext cx="185040" cy="1130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0B84C00-B1D3-26D9-BCD3-32C0E9B877B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362213" y="5196450"/>
                  <a:ext cx="2026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7E10D47-2FAA-71D6-8607-1160D4CA56DE}"/>
                    </a:ext>
                  </a:extLst>
                </p14:cNvPr>
                <p14:cNvContentPartPr/>
                <p14:nvPr/>
              </p14:nvContentPartPr>
              <p14:xfrm>
                <a:off x="6386693" y="4948050"/>
                <a:ext cx="171000" cy="1173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7E10D47-2FAA-71D6-8607-1160D4CA56D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378053" y="4939410"/>
                  <a:ext cx="188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BB16F68-7A46-5BB0-7C81-6393862969ED}"/>
                    </a:ext>
                  </a:extLst>
                </p14:cNvPr>
                <p14:cNvContentPartPr/>
                <p14:nvPr/>
              </p14:nvContentPartPr>
              <p14:xfrm>
                <a:off x="6643733" y="5066490"/>
                <a:ext cx="69840" cy="1785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BB16F68-7A46-5BB0-7C81-6393862969E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634733" y="5057850"/>
                  <a:ext cx="87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512353E-DE3C-D3A9-9FF1-034B6914BF9D}"/>
                    </a:ext>
                  </a:extLst>
                </p14:cNvPr>
                <p14:cNvContentPartPr/>
                <p14:nvPr/>
              </p14:nvContentPartPr>
              <p14:xfrm>
                <a:off x="6612413" y="5130210"/>
                <a:ext cx="158040" cy="9540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512353E-DE3C-D3A9-9FF1-034B6914BF9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603773" y="5121210"/>
                  <a:ext cx="175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D65FC7B-C7CA-61AC-1273-71D707A0EB1D}"/>
                    </a:ext>
                  </a:extLst>
                </p14:cNvPr>
                <p14:cNvContentPartPr/>
                <p14:nvPr/>
              </p14:nvContentPartPr>
              <p14:xfrm>
                <a:off x="6779453" y="5012490"/>
                <a:ext cx="87840" cy="8244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D65FC7B-C7CA-61AC-1273-71D707A0EB1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770453" y="5003490"/>
                  <a:ext cx="105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B4E1C53-E3F3-579D-6F66-5B374A7817D6}"/>
                    </a:ext>
                  </a:extLst>
                </p14:cNvPr>
                <p14:cNvContentPartPr/>
                <p14:nvPr/>
              </p14:nvContentPartPr>
              <p14:xfrm>
                <a:off x="6846773" y="5038410"/>
                <a:ext cx="102600" cy="20160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B4E1C53-E3F3-579D-6F66-5B374A7817D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838133" y="5029770"/>
                  <a:ext cx="1202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CF6644E-4813-0F6D-0C9A-E0624A66F0FC}"/>
                    </a:ext>
                  </a:extLst>
                </p14:cNvPr>
                <p14:cNvContentPartPr/>
                <p14:nvPr/>
              </p14:nvContentPartPr>
              <p14:xfrm>
                <a:off x="6878813" y="4912410"/>
                <a:ext cx="133920" cy="43596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CF6644E-4813-0F6D-0C9A-E0624A66F0F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870173" y="4903410"/>
                  <a:ext cx="1515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0ED9A45-31D1-1C32-A2F4-DD26B3404188}"/>
                    </a:ext>
                  </a:extLst>
                </p14:cNvPr>
                <p14:cNvContentPartPr/>
                <p14:nvPr/>
              </p14:nvContentPartPr>
              <p14:xfrm>
                <a:off x="5972693" y="5070090"/>
                <a:ext cx="176040" cy="42660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0ED9A45-31D1-1C32-A2F4-DD26B340418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963693" y="5061090"/>
                  <a:ext cx="193680" cy="44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FBCB36F2-CFEB-D141-FBCA-61FFDF414847}"/>
                  </a:ext>
                </a:extLst>
              </p14:cNvPr>
              <p14:cNvContentPartPr/>
              <p14:nvPr/>
            </p14:nvContentPartPr>
            <p14:xfrm>
              <a:off x="5765693" y="5280330"/>
              <a:ext cx="205920" cy="245160"/>
            </p14:xfrm>
          </p:contentPart>
        </mc:Choice>
        <mc:Fallback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FBCB36F2-CFEB-D141-FBCA-61FFDF414847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5756693" y="5271330"/>
                <a:ext cx="223560" cy="26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0" name="Group 319">
            <a:extLst>
              <a:ext uri="{FF2B5EF4-FFF2-40B4-BE49-F238E27FC236}">
                <a16:creationId xmlns:a16="http://schemas.microsoft.com/office/drawing/2014/main" id="{2A041E09-D230-80B3-9749-B5B2AE81B437}"/>
              </a:ext>
            </a:extLst>
          </p:cNvPr>
          <p:cNvGrpSpPr/>
          <p:nvPr/>
        </p:nvGrpSpPr>
        <p:grpSpPr>
          <a:xfrm>
            <a:off x="7445813" y="4093050"/>
            <a:ext cx="3143520" cy="1811160"/>
            <a:chOff x="7445813" y="4093050"/>
            <a:chExt cx="3143520" cy="181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7D6B95D-9395-A32F-D12C-D8C758AB792A}"/>
                    </a:ext>
                  </a:extLst>
                </p14:cNvPr>
                <p14:cNvContentPartPr/>
                <p14:nvPr/>
              </p14:nvContentPartPr>
              <p14:xfrm>
                <a:off x="7558853" y="5252250"/>
                <a:ext cx="170280" cy="169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7D6B95D-9395-A32F-D12C-D8C758AB792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550213" y="5243610"/>
                  <a:ext cx="187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24D4790-DF9E-6AE4-6739-ADD994014FDC}"/>
                    </a:ext>
                  </a:extLst>
                </p14:cNvPr>
                <p14:cNvContentPartPr/>
                <p14:nvPr/>
              </p14:nvContentPartPr>
              <p14:xfrm>
                <a:off x="7642013" y="5358810"/>
                <a:ext cx="171720" cy="583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24D4790-DF9E-6AE4-6739-ADD994014FDC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633373" y="5350170"/>
                  <a:ext cx="189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10E7A55-EBBD-A7A1-AA05-A44A85EBE6E8}"/>
                    </a:ext>
                  </a:extLst>
                </p14:cNvPr>
                <p14:cNvContentPartPr/>
                <p14:nvPr/>
              </p14:nvContentPartPr>
              <p14:xfrm>
                <a:off x="9008213" y="4698570"/>
                <a:ext cx="150480" cy="363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10E7A55-EBBD-A7A1-AA05-A44A85EBE6E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999573" y="4689570"/>
                  <a:ext cx="168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FEDAFD8-1F48-2386-6489-0CCD05D0A79D}"/>
                    </a:ext>
                  </a:extLst>
                </p14:cNvPr>
                <p14:cNvContentPartPr/>
                <p14:nvPr/>
              </p14:nvContentPartPr>
              <p14:xfrm>
                <a:off x="9033773" y="4664370"/>
                <a:ext cx="98640" cy="16308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FEDAFD8-1F48-2386-6489-0CCD05D0A79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024773" y="4655730"/>
                  <a:ext cx="116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88AE342-6A3F-FF85-4633-9B0ED66AAA6E}"/>
                    </a:ext>
                  </a:extLst>
                </p14:cNvPr>
                <p14:cNvContentPartPr/>
                <p14:nvPr/>
              </p14:nvContentPartPr>
              <p14:xfrm>
                <a:off x="9199013" y="4493730"/>
                <a:ext cx="77400" cy="2386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88AE342-6A3F-FF85-4633-9B0ED66AAA6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190373" y="4484730"/>
                  <a:ext cx="95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9E63DD2-2A9E-4D10-F7BE-2BC0869B322B}"/>
                    </a:ext>
                  </a:extLst>
                </p14:cNvPr>
                <p14:cNvContentPartPr/>
                <p14:nvPr/>
              </p14:nvContentPartPr>
              <p14:xfrm>
                <a:off x="9260933" y="4484730"/>
                <a:ext cx="246600" cy="2271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9E63DD2-2A9E-4D10-F7BE-2BC0869B322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251933" y="4475730"/>
                  <a:ext cx="264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BC6551E-1CD6-12C2-3509-A76B13502772}"/>
                    </a:ext>
                  </a:extLst>
                </p14:cNvPr>
                <p14:cNvContentPartPr/>
                <p14:nvPr/>
              </p14:nvContentPartPr>
              <p14:xfrm>
                <a:off x="8022533" y="4726650"/>
                <a:ext cx="1841760" cy="55296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BC6551E-1CD6-12C2-3509-A76B1350277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013533" y="4718010"/>
                  <a:ext cx="185940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2CFE037-CA57-20A7-8687-2CAF048B9782}"/>
                    </a:ext>
                  </a:extLst>
                </p14:cNvPr>
                <p14:cNvContentPartPr/>
                <p14:nvPr/>
              </p14:nvContentPartPr>
              <p14:xfrm>
                <a:off x="8297213" y="5305890"/>
                <a:ext cx="301320" cy="2890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2CFE037-CA57-20A7-8687-2CAF048B978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288213" y="5296890"/>
                  <a:ext cx="3189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7FF8CDC-B451-906A-FF4A-99287260CCDF}"/>
                    </a:ext>
                  </a:extLst>
                </p14:cNvPr>
                <p14:cNvContentPartPr/>
                <p14:nvPr/>
              </p14:nvContentPartPr>
              <p14:xfrm>
                <a:off x="8625893" y="5188170"/>
                <a:ext cx="149400" cy="3373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7FF8CDC-B451-906A-FF4A-99287260CCD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617253" y="5179530"/>
                  <a:ext cx="1670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D982797-54C8-53B1-C8F9-DD25914E0A05}"/>
                    </a:ext>
                  </a:extLst>
                </p14:cNvPr>
                <p14:cNvContentPartPr/>
                <p14:nvPr/>
              </p14:nvContentPartPr>
              <p14:xfrm>
                <a:off x="8804453" y="5267370"/>
                <a:ext cx="16920" cy="21564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D982797-54C8-53B1-C8F9-DD25914E0A0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795453" y="5258370"/>
                  <a:ext cx="34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9EFAFC9-B0A1-65AD-A549-733D753B536A}"/>
                    </a:ext>
                  </a:extLst>
                </p14:cNvPr>
                <p14:cNvContentPartPr/>
                <p14:nvPr/>
              </p14:nvContentPartPr>
              <p14:xfrm>
                <a:off x="8714093" y="5296890"/>
                <a:ext cx="160920" cy="1537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9EFAFC9-B0A1-65AD-A549-733D753B536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705093" y="5287890"/>
                  <a:ext cx="178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E7F6CC5-B129-9BBD-8B06-D41B2856C426}"/>
                    </a:ext>
                  </a:extLst>
                </p14:cNvPr>
                <p14:cNvContentPartPr/>
                <p14:nvPr/>
              </p14:nvContentPartPr>
              <p14:xfrm>
                <a:off x="8849093" y="5150730"/>
                <a:ext cx="154800" cy="1198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E7F6CC5-B129-9BBD-8B06-D41B2856C42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840453" y="5141730"/>
                  <a:ext cx="172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6AEE38F-80F8-B15A-3CE6-81EA8176E68A}"/>
                    </a:ext>
                  </a:extLst>
                </p14:cNvPr>
                <p14:cNvContentPartPr/>
                <p14:nvPr/>
              </p14:nvContentPartPr>
              <p14:xfrm>
                <a:off x="9021533" y="5271330"/>
                <a:ext cx="152280" cy="2232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6AEE38F-80F8-B15A-3CE6-81EA8176E68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012893" y="5262330"/>
                  <a:ext cx="169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2508F92-7BB2-DE4A-B1D6-64FDA834A742}"/>
                    </a:ext>
                  </a:extLst>
                </p14:cNvPr>
                <p14:cNvContentPartPr/>
                <p14:nvPr/>
              </p14:nvContentPartPr>
              <p14:xfrm>
                <a:off x="9088853" y="5206890"/>
                <a:ext cx="75960" cy="15048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2508F92-7BB2-DE4A-B1D6-64FDA834A74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080213" y="5197890"/>
                  <a:ext cx="93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6623A32-BF74-00AF-B2CB-111481268791}"/>
                    </a:ext>
                  </a:extLst>
                </p14:cNvPr>
                <p14:cNvContentPartPr/>
                <p14:nvPr/>
              </p14:nvContentPartPr>
              <p14:xfrm>
                <a:off x="9237533" y="5087010"/>
                <a:ext cx="109080" cy="1112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6623A32-BF74-00AF-B2CB-11148126879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228533" y="5078010"/>
                  <a:ext cx="126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923E2B0-B5F2-7948-AD60-16E9136EB0AC}"/>
                    </a:ext>
                  </a:extLst>
                </p14:cNvPr>
                <p14:cNvContentPartPr/>
                <p14:nvPr/>
              </p14:nvContentPartPr>
              <p14:xfrm>
                <a:off x="9316373" y="5100690"/>
                <a:ext cx="96120" cy="1857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923E2B0-B5F2-7948-AD60-16E9136EB0AC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307373" y="5091690"/>
                  <a:ext cx="113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F93E15A-7E3D-68A8-9FAA-30684E5DF265}"/>
                    </a:ext>
                  </a:extLst>
                </p14:cNvPr>
                <p14:cNvContentPartPr/>
                <p14:nvPr/>
              </p14:nvContentPartPr>
              <p14:xfrm>
                <a:off x="9395213" y="5046330"/>
                <a:ext cx="131040" cy="2808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F93E15A-7E3D-68A8-9FAA-30684E5DF26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386573" y="5037690"/>
                  <a:ext cx="1486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13C4D70-8D18-A4F1-D48C-686850A2DC1B}"/>
                    </a:ext>
                  </a:extLst>
                </p14:cNvPr>
                <p14:cNvContentPartPr/>
                <p14:nvPr/>
              </p14:nvContentPartPr>
              <p14:xfrm>
                <a:off x="9436613" y="4943370"/>
                <a:ext cx="70560" cy="655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13C4D70-8D18-A4F1-D48C-686850A2DC1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427973" y="4934370"/>
                  <a:ext cx="88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6ED2A65-8D97-6374-A6EC-8E53FEC616BC}"/>
                    </a:ext>
                  </a:extLst>
                </p14:cNvPr>
                <p14:cNvContentPartPr/>
                <p14:nvPr/>
              </p14:nvContentPartPr>
              <p14:xfrm>
                <a:off x="9490613" y="4935810"/>
                <a:ext cx="56520" cy="1270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6ED2A65-8D97-6374-A6EC-8E53FEC616B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481613" y="4926810"/>
                  <a:ext cx="74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1C1BB7A-363E-8E54-FDEC-F4D8D624B16B}"/>
                    </a:ext>
                  </a:extLst>
                </p14:cNvPr>
                <p14:cNvContentPartPr/>
                <p14:nvPr/>
              </p14:nvContentPartPr>
              <p14:xfrm>
                <a:off x="9585653" y="4914210"/>
                <a:ext cx="27360" cy="16560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1C1BB7A-363E-8E54-FDEC-F4D8D624B16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576653" y="4905570"/>
                  <a:ext cx="45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B24B1F7B-5A55-BDBF-8D33-9A89693C38B1}"/>
                    </a:ext>
                  </a:extLst>
                </p14:cNvPr>
                <p14:cNvContentPartPr/>
                <p14:nvPr/>
              </p14:nvContentPartPr>
              <p14:xfrm>
                <a:off x="9623093" y="4927170"/>
                <a:ext cx="65160" cy="1274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B24B1F7B-5A55-BDBF-8D33-9A89693C38B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614453" y="4918530"/>
                  <a:ext cx="82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6B74B1FD-540E-E153-B115-62805BFDCA32}"/>
                    </a:ext>
                  </a:extLst>
                </p14:cNvPr>
                <p14:cNvContentPartPr/>
                <p14:nvPr/>
              </p14:nvContentPartPr>
              <p14:xfrm>
                <a:off x="7445813" y="4093050"/>
                <a:ext cx="3143520" cy="181116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6B74B1FD-540E-E153-B115-62805BFDCA3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437173" y="4084410"/>
                  <a:ext cx="3161160" cy="18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C877393E-511F-B326-E1EA-515F849A430D}"/>
                    </a:ext>
                  </a:extLst>
                </p14:cNvPr>
                <p14:cNvContentPartPr/>
                <p14:nvPr/>
              </p14:nvContentPartPr>
              <p14:xfrm>
                <a:off x="8608253" y="4722330"/>
                <a:ext cx="25200" cy="24084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C877393E-511F-B326-E1EA-515F849A430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599613" y="4713690"/>
                  <a:ext cx="428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DC10C7AA-FE66-A025-D8CF-55F493683604}"/>
                    </a:ext>
                  </a:extLst>
                </p14:cNvPr>
                <p14:cNvContentPartPr/>
                <p14:nvPr/>
              </p14:nvContentPartPr>
              <p14:xfrm>
                <a:off x="8536613" y="4779570"/>
                <a:ext cx="179280" cy="14868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DC10C7AA-FE66-A025-D8CF-55F49368360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527613" y="4770930"/>
                  <a:ext cx="196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4C21DB3-0073-F9C3-2198-E875DA1A4694}"/>
                    </a:ext>
                  </a:extLst>
                </p14:cNvPr>
                <p14:cNvContentPartPr/>
                <p14:nvPr/>
              </p14:nvContentPartPr>
              <p14:xfrm>
                <a:off x="8623373" y="4585530"/>
                <a:ext cx="205560" cy="13860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4C21DB3-0073-F9C3-2198-E875DA1A469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614373" y="4576890"/>
                  <a:ext cx="223200" cy="15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34527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/>
              <p:nvPr/>
            </p:nvSpPr>
            <p:spPr>
              <a:xfrm>
                <a:off x="0" y="923330"/>
                <a:ext cx="4731486" cy="13215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num>
                        <m:den>
                          <m:rad>
                            <m:radPr>
                              <m:ctrl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3330"/>
                <a:ext cx="4731486" cy="1321516"/>
              </a:xfrm>
              <a:prstGeom prst="rect">
                <a:avLst/>
              </a:prstGeom>
              <a:blipFill>
                <a:blip r:embed="rId2"/>
                <a:stretch>
                  <a:fillRect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1A5880C-3830-AECD-A3F8-B472EDCE6710}"/>
              </a:ext>
            </a:extLst>
          </p:cNvPr>
          <p:cNvSpPr txBox="1"/>
          <p:nvPr/>
        </p:nvSpPr>
        <p:spPr>
          <a:xfrm>
            <a:off x="1073888" y="0"/>
            <a:ext cx="10044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Rule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3471DD5-A987-98D5-89A6-B4093D40247C}"/>
              </a:ext>
            </a:extLst>
          </p:cNvPr>
          <p:cNvGrpSpPr/>
          <p:nvPr/>
        </p:nvGrpSpPr>
        <p:grpSpPr>
          <a:xfrm>
            <a:off x="4358093" y="1443450"/>
            <a:ext cx="291960" cy="145800"/>
            <a:chOff x="4358093" y="1443450"/>
            <a:chExt cx="291960" cy="14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F25644B-C667-EA22-ACC6-E0B7CADC8FE2}"/>
                    </a:ext>
                  </a:extLst>
                </p14:cNvPr>
                <p14:cNvContentPartPr/>
                <p14:nvPr/>
              </p14:nvContentPartPr>
              <p14:xfrm>
                <a:off x="4358093" y="1443450"/>
                <a:ext cx="216360" cy="28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F25644B-C667-EA22-ACC6-E0B7CADC8FE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49093" y="1434450"/>
                  <a:ext cx="234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D302F7F-2271-BF0D-B069-4B31AED58919}"/>
                    </a:ext>
                  </a:extLst>
                </p14:cNvPr>
                <p14:cNvContentPartPr/>
                <p14:nvPr/>
              </p14:nvContentPartPr>
              <p14:xfrm>
                <a:off x="4412813" y="1563690"/>
                <a:ext cx="237240" cy="255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D302F7F-2271-BF0D-B069-4B31AED5891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03813" y="1554690"/>
                  <a:ext cx="2548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C84FCE5-8ADA-18AB-E288-05CFD86F43F0}"/>
              </a:ext>
            </a:extLst>
          </p:cNvPr>
          <p:cNvGrpSpPr/>
          <p:nvPr/>
        </p:nvGrpSpPr>
        <p:grpSpPr>
          <a:xfrm>
            <a:off x="7608533" y="2032050"/>
            <a:ext cx="217080" cy="546840"/>
            <a:chOff x="7608533" y="2032050"/>
            <a:chExt cx="217080" cy="54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53EEC39-0505-C8AB-75DD-CAE5C1F9E98E}"/>
                    </a:ext>
                  </a:extLst>
                </p14:cNvPr>
                <p14:cNvContentPartPr/>
                <p14:nvPr/>
              </p14:nvContentPartPr>
              <p14:xfrm>
                <a:off x="7608533" y="2335530"/>
                <a:ext cx="22320" cy="496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53EEC39-0505-C8AB-75DD-CAE5C1F9E98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99893" y="2326890"/>
                  <a:ext cx="399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2A6AF4D-28EA-F6C1-3F11-34EE7FBCEB33}"/>
                    </a:ext>
                  </a:extLst>
                </p14:cNvPr>
                <p14:cNvContentPartPr/>
                <p14:nvPr/>
              </p14:nvContentPartPr>
              <p14:xfrm>
                <a:off x="7695653" y="2032050"/>
                <a:ext cx="129960" cy="546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2A6AF4D-28EA-F6C1-3F11-34EE7FBCEB3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87013" y="2023050"/>
                  <a:ext cx="147600" cy="56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8AAE07BE-9634-0023-F542-81AC718B5CB2}"/>
                  </a:ext>
                </a:extLst>
              </p14:cNvPr>
              <p14:cNvContentPartPr/>
              <p14:nvPr/>
            </p14:nvContentPartPr>
            <p14:xfrm>
              <a:off x="5139293" y="3070290"/>
              <a:ext cx="1001880" cy="51480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8AAE07BE-9634-0023-F542-81AC718B5CB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49293" y="2890650"/>
                <a:ext cx="1181520" cy="87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8BE9EE2-2BE4-890D-8DF4-B7D74A44731E}"/>
              </a:ext>
            </a:extLst>
          </p:cNvPr>
          <p:cNvGrpSpPr/>
          <p:nvPr/>
        </p:nvGrpSpPr>
        <p:grpSpPr>
          <a:xfrm>
            <a:off x="2084333" y="5048130"/>
            <a:ext cx="324360" cy="191880"/>
            <a:chOff x="2084333" y="5048130"/>
            <a:chExt cx="32436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77D89E8-9223-45D0-B304-172FBD97FE6C}"/>
                    </a:ext>
                  </a:extLst>
                </p14:cNvPr>
                <p14:cNvContentPartPr/>
                <p14:nvPr/>
              </p14:nvContentPartPr>
              <p14:xfrm>
                <a:off x="2084333" y="5048130"/>
                <a:ext cx="254160" cy="48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77D89E8-9223-45D0-B304-172FBD97FE6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75693" y="5039130"/>
                  <a:ext cx="271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D976C78-807D-C020-9F7F-03B0ED45B179}"/>
                    </a:ext>
                  </a:extLst>
                </p14:cNvPr>
                <p14:cNvContentPartPr/>
                <p14:nvPr/>
              </p14:nvContentPartPr>
              <p14:xfrm>
                <a:off x="2184773" y="5160450"/>
                <a:ext cx="223920" cy="795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D976C78-807D-C020-9F7F-03B0ED45B17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76133" y="5151810"/>
                  <a:ext cx="24156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674E4C6-A5C3-A694-9327-E97D6316B691}"/>
              </a:ext>
            </a:extLst>
          </p:cNvPr>
          <p:cNvGrpSpPr/>
          <p:nvPr/>
        </p:nvGrpSpPr>
        <p:grpSpPr>
          <a:xfrm>
            <a:off x="4971533" y="932610"/>
            <a:ext cx="1715040" cy="683280"/>
            <a:chOff x="4971533" y="932610"/>
            <a:chExt cx="1715040" cy="68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337B0DE-2E15-D024-9E19-F25E567625DB}"/>
                    </a:ext>
                  </a:extLst>
                </p14:cNvPr>
                <p14:cNvContentPartPr/>
                <p14:nvPr/>
              </p14:nvContentPartPr>
              <p14:xfrm>
                <a:off x="4977293" y="1208010"/>
                <a:ext cx="171360" cy="334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337B0DE-2E15-D024-9E19-F25E567625D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68293" y="1199370"/>
                  <a:ext cx="1890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9C5DA01-6DBE-D7A3-BD71-C33CF6B3AA81}"/>
                    </a:ext>
                  </a:extLst>
                </p14:cNvPr>
                <p14:cNvContentPartPr/>
                <p14:nvPr/>
              </p14:nvContentPartPr>
              <p14:xfrm>
                <a:off x="4971533" y="1246170"/>
                <a:ext cx="217080" cy="284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9C5DA01-6DBE-D7A3-BD71-C33CF6B3AA8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62533" y="1237530"/>
                  <a:ext cx="2347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0B931C6-2345-2483-2C54-90320800CCEC}"/>
                    </a:ext>
                  </a:extLst>
                </p14:cNvPr>
                <p14:cNvContentPartPr/>
                <p14:nvPr/>
              </p14:nvContentPartPr>
              <p14:xfrm>
                <a:off x="5362853" y="1103610"/>
                <a:ext cx="136800" cy="512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0B931C6-2345-2483-2C54-90320800CCE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353853" y="1094970"/>
                  <a:ext cx="15444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97463E9-4857-E87C-11A0-7A2FAABAABA8}"/>
                    </a:ext>
                  </a:extLst>
                </p14:cNvPr>
                <p14:cNvContentPartPr/>
                <p14:nvPr/>
              </p14:nvContentPartPr>
              <p14:xfrm>
                <a:off x="5560853" y="1230690"/>
                <a:ext cx="90720" cy="334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97463E9-4857-E87C-11A0-7A2FAABAABA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51853" y="1221690"/>
                  <a:ext cx="1083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048E144-B690-CA10-0D22-B293A4150C63}"/>
                    </a:ext>
                  </a:extLst>
                </p14:cNvPr>
                <p14:cNvContentPartPr/>
                <p14:nvPr/>
              </p14:nvContentPartPr>
              <p14:xfrm>
                <a:off x="5533853" y="1258050"/>
                <a:ext cx="183240" cy="252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048E144-B690-CA10-0D22-B293A4150C6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24853" y="1249050"/>
                  <a:ext cx="2008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2BE620D-A33A-2864-1A9D-15602456DE3E}"/>
                    </a:ext>
                  </a:extLst>
                </p14:cNvPr>
                <p14:cNvContentPartPr/>
                <p14:nvPr/>
              </p14:nvContentPartPr>
              <p14:xfrm>
                <a:off x="5685773" y="1160850"/>
                <a:ext cx="175680" cy="180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2BE620D-A33A-2864-1A9D-15602456DE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76773" y="1151850"/>
                  <a:ext cx="193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E5F0DBB-ACF5-45C8-AACB-9F25C46CD608}"/>
                    </a:ext>
                  </a:extLst>
                </p14:cNvPr>
                <p14:cNvContentPartPr/>
                <p14:nvPr/>
              </p14:nvContentPartPr>
              <p14:xfrm>
                <a:off x="5975573" y="1238970"/>
                <a:ext cx="29160" cy="212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E5F0DBB-ACF5-45C8-AACB-9F25C46CD60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966573" y="1229970"/>
                  <a:ext cx="46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7AC4141-94AB-3BEF-87D9-752F86DC6D9B}"/>
                    </a:ext>
                  </a:extLst>
                </p14:cNvPr>
                <p14:cNvContentPartPr/>
                <p14:nvPr/>
              </p14:nvContentPartPr>
              <p14:xfrm>
                <a:off x="5919053" y="1365330"/>
                <a:ext cx="198360" cy="37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7AC4141-94AB-3BEF-87D9-752F86DC6D9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10053" y="1356690"/>
                  <a:ext cx="216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EDB7F4D-73B2-D788-C9CC-63A1BC3F20EE}"/>
                    </a:ext>
                  </a:extLst>
                </p14:cNvPr>
                <p14:cNvContentPartPr/>
                <p14:nvPr/>
              </p14:nvContentPartPr>
              <p14:xfrm>
                <a:off x="6149453" y="1227810"/>
                <a:ext cx="79200" cy="103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EDB7F4D-73B2-D788-C9CC-63A1BC3F20E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40813" y="1219170"/>
                  <a:ext cx="96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FC075EC-8081-227D-EE34-6C8C50066F87}"/>
                    </a:ext>
                  </a:extLst>
                </p14:cNvPr>
                <p14:cNvContentPartPr/>
                <p14:nvPr/>
              </p14:nvContentPartPr>
              <p14:xfrm>
                <a:off x="6231533" y="1223490"/>
                <a:ext cx="79560" cy="236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FC075EC-8081-227D-EE34-6C8C50066F8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22533" y="1214850"/>
                  <a:ext cx="972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B770141-9F64-C641-2634-F68DD0AD0C1B}"/>
                    </a:ext>
                  </a:extLst>
                </p14:cNvPr>
                <p14:cNvContentPartPr/>
                <p14:nvPr/>
              </p14:nvContentPartPr>
              <p14:xfrm>
                <a:off x="6277613" y="1136730"/>
                <a:ext cx="136080" cy="379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B770141-9F64-C641-2634-F68DD0AD0C1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68613" y="1128090"/>
                  <a:ext cx="1537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F2E1EF0-7772-ED19-1809-8B284188816D}"/>
                    </a:ext>
                  </a:extLst>
                </p14:cNvPr>
                <p14:cNvContentPartPr/>
                <p14:nvPr/>
              </p14:nvContentPartPr>
              <p14:xfrm>
                <a:off x="6408653" y="971130"/>
                <a:ext cx="23760" cy="123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F2E1EF0-7772-ED19-1809-8B284188816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00013" y="962490"/>
                  <a:ext cx="41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21915AD-64C1-AE46-07E0-B6A169653A90}"/>
                    </a:ext>
                  </a:extLst>
                </p14:cNvPr>
                <p14:cNvContentPartPr/>
                <p14:nvPr/>
              </p14:nvContentPartPr>
              <p14:xfrm>
                <a:off x="6508373" y="932610"/>
                <a:ext cx="28440" cy="258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21915AD-64C1-AE46-07E0-B6A169653A9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499733" y="923970"/>
                  <a:ext cx="460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AC3B3AE-304F-FB4F-A590-AC279B5551FB}"/>
                    </a:ext>
                  </a:extLst>
                </p14:cNvPr>
                <p14:cNvContentPartPr/>
                <p14:nvPr/>
              </p14:nvContentPartPr>
              <p14:xfrm>
                <a:off x="6573893" y="1030530"/>
                <a:ext cx="112680" cy="196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AC3B3AE-304F-FB4F-A590-AC279B5551F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65253" y="1021890"/>
                  <a:ext cx="130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3EB42AB-3CD5-F4D7-5E7E-C3D2CCE6E97C}"/>
                    </a:ext>
                  </a:extLst>
                </p14:cNvPr>
                <p14:cNvContentPartPr/>
                <p14:nvPr/>
              </p14:nvContentPartPr>
              <p14:xfrm>
                <a:off x="6271493" y="1039530"/>
                <a:ext cx="95040" cy="140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3EB42AB-3CD5-F4D7-5E7E-C3D2CCE6E97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62853" y="1030890"/>
                  <a:ext cx="11268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A062A23F-C438-2D76-D369-E27352F525D7}"/>
              </a:ext>
            </a:extLst>
          </p:cNvPr>
          <p:cNvGrpSpPr/>
          <p:nvPr/>
        </p:nvGrpSpPr>
        <p:grpSpPr>
          <a:xfrm>
            <a:off x="4660133" y="1870770"/>
            <a:ext cx="2694240" cy="1788480"/>
            <a:chOff x="4660133" y="1870770"/>
            <a:chExt cx="2694240" cy="178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75F39DD-F438-E02F-CECE-14096934BDF1}"/>
                    </a:ext>
                  </a:extLst>
                </p14:cNvPr>
                <p14:cNvContentPartPr/>
                <p14:nvPr/>
              </p14:nvContentPartPr>
              <p14:xfrm>
                <a:off x="5707733" y="2453970"/>
                <a:ext cx="63000" cy="312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75F39DD-F438-E02F-CECE-14096934BDF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698733" y="2445330"/>
                  <a:ext cx="806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A93DCB2-7029-8E91-2DA5-B7FE1FAF1C1F}"/>
                    </a:ext>
                  </a:extLst>
                </p14:cNvPr>
                <p14:cNvContentPartPr/>
                <p14:nvPr/>
              </p14:nvContentPartPr>
              <p14:xfrm>
                <a:off x="5610893" y="2632530"/>
                <a:ext cx="320400" cy="8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A93DCB2-7029-8E91-2DA5-B7FE1FAF1C1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602253" y="2623530"/>
                  <a:ext cx="338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A51D1F6-7A9A-2548-C0C9-D49C20714E0C}"/>
                    </a:ext>
                  </a:extLst>
                </p14:cNvPr>
                <p14:cNvContentPartPr/>
                <p14:nvPr/>
              </p14:nvContentPartPr>
              <p14:xfrm>
                <a:off x="6195893" y="2278290"/>
                <a:ext cx="128160" cy="487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A51D1F6-7A9A-2548-C0C9-D49C20714E0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187253" y="2269290"/>
                  <a:ext cx="14580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D09734F-9830-845E-932D-B54B7F4F0B16}"/>
                    </a:ext>
                  </a:extLst>
                </p14:cNvPr>
                <p14:cNvContentPartPr/>
                <p14:nvPr/>
              </p14:nvContentPartPr>
              <p14:xfrm>
                <a:off x="6395333" y="2390250"/>
                <a:ext cx="33120" cy="283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D09734F-9830-845E-932D-B54B7F4F0B1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386333" y="2381250"/>
                  <a:ext cx="507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2C8EC90-4BB7-E3CD-4093-5373A6CC60BC}"/>
                    </a:ext>
                  </a:extLst>
                </p14:cNvPr>
                <p14:cNvContentPartPr/>
                <p14:nvPr/>
              </p14:nvContentPartPr>
              <p14:xfrm>
                <a:off x="6340253" y="2431650"/>
                <a:ext cx="159480" cy="204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2C8EC90-4BB7-E3CD-4093-5373A6CC60B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331253" y="2422650"/>
                  <a:ext cx="177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B386067-2CA0-21F9-5891-8A58598534FC}"/>
                    </a:ext>
                  </a:extLst>
                </p14:cNvPr>
                <p14:cNvContentPartPr/>
                <p14:nvPr/>
              </p14:nvContentPartPr>
              <p14:xfrm>
                <a:off x="6471293" y="2228970"/>
                <a:ext cx="142920" cy="180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B386067-2CA0-21F9-5891-8A58598534F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462653" y="2219970"/>
                  <a:ext cx="160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5ED3035-2CC1-0CB5-B537-26EDEB82BF3D}"/>
                    </a:ext>
                  </a:extLst>
                </p14:cNvPr>
                <p14:cNvContentPartPr/>
                <p14:nvPr/>
              </p14:nvContentPartPr>
              <p14:xfrm>
                <a:off x="6767213" y="2385570"/>
                <a:ext cx="40320" cy="2052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5ED3035-2CC1-0CB5-B537-26EDEB82BF3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758573" y="2376570"/>
                  <a:ext cx="579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50F7812-9183-BC3C-FBBF-052174042082}"/>
                    </a:ext>
                  </a:extLst>
                </p14:cNvPr>
                <p14:cNvContentPartPr/>
                <p14:nvPr/>
              </p14:nvContentPartPr>
              <p14:xfrm>
                <a:off x="6694133" y="2472690"/>
                <a:ext cx="145080" cy="24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50F7812-9183-BC3C-FBBF-05217404208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685493" y="2463690"/>
                  <a:ext cx="162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AC6D6CA-9777-F33F-A147-69F4165F30A5}"/>
                    </a:ext>
                  </a:extLst>
                </p14:cNvPr>
                <p14:cNvContentPartPr/>
                <p14:nvPr/>
              </p14:nvContentPartPr>
              <p14:xfrm>
                <a:off x="6926333" y="2278290"/>
                <a:ext cx="101880" cy="129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AC6D6CA-9777-F33F-A147-69F4165F30A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17333" y="2269290"/>
                  <a:ext cx="119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CCB1FAE-FFFD-D9DF-2762-F2C00FE86B92}"/>
                    </a:ext>
                  </a:extLst>
                </p14:cNvPr>
                <p14:cNvContentPartPr/>
                <p14:nvPr/>
              </p14:nvContentPartPr>
              <p14:xfrm>
                <a:off x="7018493" y="2288730"/>
                <a:ext cx="100080" cy="268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CCB1FAE-FFFD-D9DF-2762-F2C00FE86B9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09853" y="2280090"/>
                  <a:ext cx="1177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026BB25-1315-2506-EEFA-19F7A9847E7D}"/>
                    </a:ext>
                  </a:extLst>
                </p14:cNvPr>
                <p14:cNvContentPartPr/>
                <p14:nvPr/>
              </p14:nvContentPartPr>
              <p14:xfrm>
                <a:off x="7056293" y="2218530"/>
                <a:ext cx="166680" cy="374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026BB25-1315-2506-EEFA-19F7A9847E7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47293" y="2209890"/>
                  <a:ext cx="1843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CA17DA5-3438-1828-66A4-88FE4DFF3F44}"/>
                    </a:ext>
                  </a:extLst>
                </p14:cNvPr>
                <p14:cNvContentPartPr/>
                <p14:nvPr/>
              </p14:nvContentPartPr>
              <p14:xfrm>
                <a:off x="7176533" y="1870770"/>
                <a:ext cx="49320" cy="1695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CA17DA5-3438-1828-66A4-88FE4DFF3F4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67533" y="1862130"/>
                  <a:ext cx="66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75FC894-2DAA-5337-3100-3AD4D772243A}"/>
                    </a:ext>
                  </a:extLst>
                </p14:cNvPr>
                <p14:cNvContentPartPr/>
                <p14:nvPr/>
              </p14:nvContentPartPr>
              <p14:xfrm>
                <a:off x="7138013" y="2055810"/>
                <a:ext cx="216360" cy="37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75FC894-2DAA-5337-3100-3AD4D772243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129013" y="2047170"/>
                  <a:ext cx="234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F7505CB-A175-2A98-C355-173D4CE48B50}"/>
                    </a:ext>
                  </a:extLst>
                </p14:cNvPr>
                <p14:cNvContentPartPr/>
                <p14:nvPr/>
              </p14:nvContentPartPr>
              <p14:xfrm>
                <a:off x="7220813" y="2134290"/>
                <a:ext cx="129960" cy="166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F7505CB-A175-2A98-C355-173D4CE48B5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212173" y="2125650"/>
                  <a:ext cx="147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803826C-EFCF-6BB3-233E-507D062E778B}"/>
                    </a:ext>
                  </a:extLst>
                </p14:cNvPr>
                <p14:cNvContentPartPr/>
                <p14:nvPr/>
              </p14:nvContentPartPr>
              <p14:xfrm>
                <a:off x="4677053" y="2443170"/>
                <a:ext cx="151560" cy="533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803826C-EFCF-6BB3-233E-507D062E778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68413" y="2434170"/>
                  <a:ext cx="16920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BEEF6DF-9698-D045-7272-AAFB36B2CFC5}"/>
                    </a:ext>
                  </a:extLst>
                </p14:cNvPr>
                <p14:cNvContentPartPr/>
                <p14:nvPr/>
              </p14:nvContentPartPr>
              <p14:xfrm>
                <a:off x="4818533" y="2557290"/>
                <a:ext cx="264240" cy="272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BEEF6DF-9698-D045-7272-AAFB36B2CFC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809893" y="2548650"/>
                  <a:ext cx="2818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A91C7F9-E247-DE49-40C7-C05BD11A2FC9}"/>
                    </a:ext>
                  </a:extLst>
                </p14:cNvPr>
                <p14:cNvContentPartPr/>
                <p14:nvPr/>
              </p14:nvContentPartPr>
              <p14:xfrm>
                <a:off x="5111213" y="2650890"/>
                <a:ext cx="61200" cy="174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A91C7F9-E247-DE49-40C7-C05BD11A2FC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102213" y="2642250"/>
                  <a:ext cx="78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B937369-EC9B-4271-5398-CF45F8E904D4}"/>
                    </a:ext>
                  </a:extLst>
                </p14:cNvPr>
                <p14:cNvContentPartPr/>
                <p14:nvPr/>
              </p14:nvContentPartPr>
              <p14:xfrm>
                <a:off x="5039213" y="2666370"/>
                <a:ext cx="202320" cy="168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B937369-EC9B-4271-5398-CF45F8E904D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30573" y="2657730"/>
                  <a:ext cx="219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3BD84A8-91DD-C75C-EF85-4996B7DAF51E}"/>
                    </a:ext>
                  </a:extLst>
                </p14:cNvPr>
                <p14:cNvContentPartPr/>
                <p14:nvPr/>
              </p14:nvContentPartPr>
              <p14:xfrm>
                <a:off x="5134613" y="2398890"/>
                <a:ext cx="250200" cy="455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3BD84A8-91DD-C75C-EF85-4996B7DAF51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125973" y="2389890"/>
                  <a:ext cx="26784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76E6040-3C39-BD39-208E-EEF6D49F0EB1}"/>
                    </a:ext>
                  </a:extLst>
                </p14:cNvPr>
                <p14:cNvContentPartPr/>
                <p14:nvPr/>
              </p14:nvContentPartPr>
              <p14:xfrm>
                <a:off x="4792613" y="3390330"/>
                <a:ext cx="56880" cy="2685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76E6040-3C39-BD39-208E-EEF6D49F0EB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783973" y="3381690"/>
                  <a:ext cx="745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E398FC1-BF6C-A1AF-6696-6610C5C12D7A}"/>
                    </a:ext>
                  </a:extLst>
                </p14:cNvPr>
                <p14:cNvContentPartPr/>
                <p14:nvPr/>
              </p14:nvContentPartPr>
              <p14:xfrm>
                <a:off x="4660133" y="3541530"/>
                <a:ext cx="315720" cy="572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E398FC1-BF6C-A1AF-6696-6610C5C12D7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651133" y="3532530"/>
                  <a:ext cx="333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8BDDEFC-CACF-E740-3FCB-C5C7E0982DB9}"/>
                    </a:ext>
                  </a:extLst>
                </p14:cNvPr>
                <p14:cNvContentPartPr/>
                <p14:nvPr/>
              </p14:nvContentPartPr>
              <p14:xfrm>
                <a:off x="5143253" y="3260010"/>
                <a:ext cx="131760" cy="399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8BDDEFC-CACF-E740-3FCB-C5C7E0982DB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134253" y="3251010"/>
                  <a:ext cx="1494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0636C2D-4A43-6FCD-639E-5494EF00B7BC}"/>
                    </a:ext>
                  </a:extLst>
                </p14:cNvPr>
                <p14:cNvContentPartPr/>
                <p14:nvPr/>
              </p14:nvContentPartPr>
              <p14:xfrm>
                <a:off x="5316413" y="3370530"/>
                <a:ext cx="37440" cy="246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0636C2D-4A43-6FCD-639E-5494EF00B7B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307773" y="3361530"/>
                  <a:ext cx="550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9A2F407-29A7-4C56-40C6-DE0B5954421F}"/>
                    </a:ext>
                  </a:extLst>
                </p14:cNvPr>
                <p14:cNvContentPartPr/>
                <p14:nvPr/>
              </p14:nvContentPartPr>
              <p14:xfrm>
                <a:off x="5235773" y="3427410"/>
                <a:ext cx="177480" cy="1677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9A2F407-29A7-4C56-40C6-DE0B5954421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227133" y="3418770"/>
                  <a:ext cx="195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DB5C9DC-BE9E-BAD9-171A-CC446DDC60F1}"/>
                    </a:ext>
                  </a:extLst>
                </p14:cNvPr>
                <p14:cNvContentPartPr/>
                <p14:nvPr/>
              </p14:nvContentPartPr>
              <p14:xfrm>
                <a:off x="5374733" y="3213210"/>
                <a:ext cx="160560" cy="1447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DB5C9DC-BE9E-BAD9-171A-CC446DDC60F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366093" y="3204570"/>
                  <a:ext cx="178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30DC9B0-058A-8C30-9C98-A8C9DF35DB4C}"/>
                    </a:ext>
                  </a:extLst>
                </p14:cNvPr>
                <p14:cNvContentPartPr/>
                <p14:nvPr/>
              </p14:nvContentPartPr>
              <p14:xfrm>
                <a:off x="5615933" y="3251730"/>
                <a:ext cx="74880" cy="1947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30DC9B0-058A-8C30-9C98-A8C9DF35DB4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606933" y="3243090"/>
                  <a:ext cx="92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498CDE8-182D-DBF2-1DDB-608857CD3973}"/>
                    </a:ext>
                  </a:extLst>
                </p14:cNvPr>
                <p14:cNvContentPartPr/>
                <p14:nvPr/>
              </p14:nvContentPartPr>
              <p14:xfrm>
                <a:off x="5600453" y="3362970"/>
                <a:ext cx="149040" cy="637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498CDE8-182D-DBF2-1DDB-608857CD397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591813" y="3353970"/>
                  <a:ext cx="166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4CEF311-0D02-2BB4-E0F1-C0506BEF89D8}"/>
                    </a:ext>
                  </a:extLst>
                </p14:cNvPr>
                <p14:cNvContentPartPr/>
                <p14:nvPr/>
              </p14:nvContentPartPr>
              <p14:xfrm>
                <a:off x="5760293" y="3222570"/>
                <a:ext cx="78840" cy="94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4CEF311-0D02-2BB4-E0F1-C0506BEF89D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751653" y="3213930"/>
                  <a:ext cx="96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DB610C5-4AEE-5E0F-74EA-96E3413FA7E5}"/>
                    </a:ext>
                  </a:extLst>
                </p14:cNvPr>
                <p14:cNvContentPartPr/>
                <p14:nvPr/>
              </p14:nvContentPartPr>
              <p14:xfrm>
                <a:off x="5837693" y="3208170"/>
                <a:ext cx="118800" cy="239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DB610C5-4AEE-5E0F-74EA-96E3413FA7E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828693" y="3199170"/>
                  <a:ext cx="1364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45D98B2-9296-FA15-D127-4392C52B513E}"/>
                    </a:ext>
                  </a:extLst>
                </p14:cNvPr>
                <p14:cNvContentPartPr/>
                <p14:nvPr/>
              </p14:nvContentPartPr>
              <p14:xfrm>
                <a:off x="5902133" y="3067050"/>
                <a:ext cx="167400" cy="4597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45D98B2-9296-FA15-D127-4392C52B513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93493" y="3058410"/>
                  <a:ext cx="18504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E974932-6C64-CF13-08D2-865B7DD568CA}"/>
                    </a:ext>
                  </a:extLst>
                </p14:cNvPr>
                <p14:cNvContentPartPr/>
                <p14:nvPr/>
              </p14:nvContentPartPr>
              <p14:xfrm>
                <a:off x="6012653" y="2905050"/>
                <a:ext cx="52560" cy="1414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E974932-6C64-CF13-08D2-865B7DD568C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003653" y="2896410"/>
                  <a:ext cx="70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E101FE3-02BD-8804-FDE3-5EB8B6A0CCDC}"/>
                    </a:ext>
                  </a:extLst>
                </p14:cNvPr>
                <p14:cNvContentPartPr/>
                <p14:nvPr/>
              </p14:nvContentPartPr>
              <p14:xfrm>
                <a:off x="6006533" y="3054450"/>
                <a:ext cx="167040" cy="158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E101FE3-02BD-8804-FDE3-5EB8B6A0CCD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997893" y="3045810"/>
                  <a:ext cx="184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69569C7-A3EB-3356-A0DB-A2EA7652EB44}"/>
                    </a:ext>
                  </a:extLst>
                </p14:cNvPr>
                <p14:cNvContentPartPr/>
                <p14:nvPr/>
              </p14:nvContentPartPr>
              <p14:xfrm>
                <a:off x="6048653" y="3116370"/>
                <a:ext cx="118080" cy="1317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69569C7-A3EB-3356-A0DB-A2EA7652EB4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40013" y="3107370"/>
                  <a:ext cx="135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927CA57-4DD4-D26C-65AC-105767370151}"/>
                    </a:ext>
                  </a:extLst>
                </p14:cNvPr>
                <p14:cNvContentPartPr/>
                <p14:nvPr/>
              </p14:nvContentPartPr>
              <p14:xfrm>
                <a:off x="7001213" y="1998930"/>
                <a:ext cx="90360" cy="136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927CA57-4DD4-D26C-65AC-10576737015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992213" y="1990290"/>
                  <a:ext cx="108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8CC6382-AE94-1CD4-F714-77679EC64AE7}"/>
                    </a:ext>
                  </a:extLst>
                </p14:cNvPr>
                <p14:cNvContentPartPr/>
                <p14:nvPr/>
              </p14:nvContentPartPr>
              <p14:xfrm>
                <a:off x="5851373" y="2990730"/>
                <a:ext cx="99000" cy="43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8CC6382-AE94-1CD4-F714-77679EC64AE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842733" y="2982090"/>
                  <a:ext cx="11664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8A38DC6A-D3AE-B861-7E31-0B685F6D8577}"/>
              </a:ext>
            </a:extLst>
          </p:cNvPr>
          <p:cNvGrpSpPr/>
          <p:nvPr/>
        </p:nvGrpSpPr>
        <p:grpSpPr>
          <a:xfrm>
            <a:off x="766733" y="2225730"/>
            <a:ext cx="3822840" cy="1989000"/>
            <a:chOff x="766733" y="2225730"/>
            <a:chExt cx="3822840" cy="19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7585DAE-856B-2099-CEA3-4A4A65E11FCA}"/>
                    </a:ext>
                  </a:extLst>
                </p14:cNvPr>
                <p14:cNvContentPartPr/>
                <p14:nvPr/>
              </p14:nvContentPartPr>
              <p14:xfrm>
                <a:off x="766733" y="2805690"/>
                <a:ext cx="243360" cy="800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7585DAE-856B-2099-CEA3-4A4A65E11FC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8093" y="2797050"/>
                  <a:ext cx="261000" cy="81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F573429-E4AE-8E23-E820-D5290581E9C6}"/>
                    </a:ext>
                  </a:extLst>
                </p14:cNvPr>
                <p14:cNvContentPartPr/>
                <p14:nvPr/>
              </p14:nvContentPartPr>
              <p14:xfrm>
                <a:off x="936653" y="2757090"/>
                <a:ext cx="25920" cy="147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F573429-E4AE-8E23-E820-D5290581E9C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28013" y="2748090"/>
                  <a:ext cx="43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1013A4F-C264-B9E0-8455-E2C60FA98891}"/>
                    </a:ext>
                  </a:extLst>
                </p14:cNvPr>
                <p14:cNvContentPartPr/>
                <p14:nvPr/>
              </p14:nvContentPartPr>
              <p14:xfrm>
                <a:off x="1011893" y="2803170"/>
                <a:ext cx="169200" cy="470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1013A4F-C264-B9E0-8455-E2C60FA9889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02893" y="2794170"/>
                  <a:ext cx="18684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3729BC2-A0D4-B23B-534D-6C4A1ACAFE19}"/>
                    </a:ext>
                  </a:extLst>
                </p14:cNvPr>
                <p14:cNvContentPartPr/>
                <p14:nvPr/>
              </p14:nvContentPartPr>
              <p14:xfrm>
                <a:off x="1192613" y="2895690"/>
                <a:ext cx="32040" cy="305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3729BC2-A0D4-B23B-534D-6C4A1ACAFE1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83973" y="2887050"/>
                  <a:ext cx="496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9E1E29B-59A4-CDC6-7DD5-F71956CA7548}"/>
                    </a:ext>
                  </a:extLst>
                </p14:cNvPr>
                <p14:cNvContentPartPr/>
                <p14:nvPr/>
              </p14:nvContentPartPr>
              <p14:xfrm>
                <a:off x="1107293" y="2988210"/>
                <a:ext cx="249480" cy="233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9E1E29B-59A4-CDC6-7DD5-F71956CA754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98653" y="2979570"/>
                  <a:ext cx="2671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578D924-8A1E-80F2-1008-8B22B86484B3}"/>
                    </a:ext>
                  </a:extLst>
                </p14:cNvPr>
                <p14:cNvContentPartPr/>
                <p14:nvPr/>
              </p14:nvContentPartPr>
              <p14:xfrm>
                <a:off x="1271813" y="2797410"/>
                <a:ext cx="211320" cy="576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578D924-8A1E-80F2-1008-8B22B86484B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263173" y="2788770"/>
                  <a:ext cx="22896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104FBF3-04BA-089D-DBF9-762213E1123B}"/>
                    </a:ext>
                  </a:extLst>
                </p14:cNvPr>
                <p14:cNvContentPartPr/>
                <p14:nvPr/>
              </p14:nvContentPartPr>
              <p14:xfrm>
                <a:off x="1636493" y="2985690"/>
                <a:ext cx="142920" cy="10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104FBF3-04BA-089D-DBF9-762213E1123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627493" y="2977050"/>
                  <a:ext cx="160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FE65D22-3A4E-9D79-C775-F14FF0A90CA2}"/>
                    </a:ext>
                  </a:extLst>
                </p14:cNvPr>
                <p14:cNvContentPartPr/>
                <p14:nvPr/>
              </p14:nvContentPartPr>
              <p14:xfrm>
                <a:off x="1674653" y="3140490"/>
                <a:ext cx="204480" cy="24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FE65D22-3A4E-9D79-C775-F14FF0A90CA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65653" y="3131850"/>
                  <a:ext cx="222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F52094F-A4F6-41A3-82A5-54054CED24EB}"/>
                    </a:ext>
                  </a:extLst>
                </p14:cNvPr>
                <p14:cNvContentPartPr/>
                <p14:nvPr/>
              </p14:nvContentPartPr>
              <p14:xfrm>
                <a:off x="2154173" y="2852130"/>
                <a:ext cx="89640" cy="3628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F52094F-A4F6-41A3-82A5-54054CED24E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145533" y="2843490"/>
                  <a:ext cx="1072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294D369-7321-1003-2858-4A8101A509AA}"/>
                    </a:ext>
                  </a:extLst>
                </p14:cNvPr>
                <p14:cNvContentPartPr/>
                <p14:nvPr/>
              </p14:nvContentPartPr>
              <p14:xfrm>
                <a:off x="2072093" y="2886690"/>
                <a:ext cx="275760" cy="307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294D369-7321-1003-2858-4A8101A509A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063093" y="2878050"/>
                  <a:ext cx="2934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3478C07-AC7F-F921-66C8-B528A56E31E3}"/>
                    </a:ext>
                  </a:extLst>
                </p14:cNvPr>
                <p14:cNvContentPartPr/>
                <p14:nvPr/>
              </p14:nvContentPartPr>
              <p14:xfrm>
                <a:off x="2416613" y="3014850"/>
                <a:ext cx="60840" cy="46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3478C07-AC7F-F921-66C8-B528A56E31E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407613" y="3006210"/>
                  <a:ext cx="78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E7B1B20-A6B8-31B8-2C09-C5696AEB915B}"/>
                    </a:ext>
                  </a:extLst>
                </p14:cNvPr>
                <p14:cNvContentPartPr/>
                <p14:nvPr/>
              </p14:nvContentPartPr>
              <p14:xfrm>
                <a:off x="2783093" y="2536050"/>
                <a:ext cx="24480" cy="300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E7B1B20-A6B8-31B8-2C09-C5696AEB915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774093" y="2527410"/>
                  <a:ext cx="421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CEB3C4D-AE97-E927-FD71-6FB8AE02A1B1}"/>
                    </a:ext>
                  </a:extLst>
                </p14:cNvPr>
                <p14:cNvContentPartPr/>
                <p14:nvPr/>
              </p14:nvContentPartPr>
              <p14:xfrm>
                <a:off x="2622893" y="2845650"/>
                <a:ext cx="335160" cy="37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CEB3C4D-AE97-E927-FD71-6FB8AE02A1B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614253" y="2836650"/>
                  <a:ext cx="352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1935FDC-4A76-9A90-0997-77F32B9FB2F8}"/>
                    </a:ext>
                  </a:extLst>
                </p14:cNvPr>
                <p14:cNvContentPartPr/>
                <p14:nvPr/>
              </p14:nvContentPartPr>
              <p14:xfrm>
                <a:off x="2717573" y="2974890"/>
                <a:ext cx="212400" cy="241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1935FDC-4A76-9A90-0997-77F32B9FB2F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708573" y="2966250"/>
                  <a:ext cx="230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E0A3827-5A6A-0A1D-D340-0D7C28C32DF7}"/>
                    </a:ext>
                  </a:extLst>
                </p14:cNvPr>
                <p14:cNvContentPartPr/>
                <p14:nvPr/>
              </p14:nvContentPartPr>
              <p14:xfrm>
                <a:off x="1871213" y="3977850"/>
                <a:ext cx="7920" cy="6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E0A3827-5A6A-0A1D-D340-0D7C28C32DF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862573" y="3969210"/>
                  <a:ext cx="25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525E77B-178E-CFE4-57A2-3D8805295256}"/>
                    </a:ext>
                  </a:extLst>
                </p14:cNvPr>
                <p14:cNvContentPartPr/>
                <p14:nvPr/>
              </p14:nvContentPartPr>
              <p14:xfrm>
                <a:off x="1874093" y="3949050"/>
                <a:ext cx="136080" cy="35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525E77B-178E-CFE4-57A2-3D880529525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865453" y="3940050"/>
                  <a:ext cx="153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91CADEB-522A-CFF6-38B1-857ECFB8FB00}"/>
                    </a:ext>
                  </a:extLst>
                </p14:cNvPr>
                <p14:cNvContentPartPr/>
                <p14:nvPr/>
              </p14:nvContentPartPr>
              <p14:xfrm>
                <a:off x="1968053" y="4104570"/>
                <a:ext cx="143640" cy="1000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91CADEB-522A-CFF6-38B1-857ECFB8FB0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959053" y="4095570"/>
                  <a:ext cx="161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800D6B4-2B74-CD71-6404-2F00C9A3A5B1}"/>
                    </a:ext>
                  </a:extLst>
                </p14:cNvPr>
                <p14:cNvContentPartPr/>
                <p14:nvPr/>
              </p14:nvContentPartPr>
              <p14:xfrm>
                <a:off x="2536853" y="3672210"/>
                <a:ext cx="236880" cy="2170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800D6B4-2B74-CD71-6404-2F00C9A3A5B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527853" y="3663570"/>
                  <a:ext cx="254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783AECE-0BBF-5ED2-0EDD-679301F603A0}"/>
                    </a:ext>
                  </a:extLst>
                </p14:cNvPr>
                <p14:cNvContentPartPr/>
                <p14:nvPr/>
              </p14:nvContentPartPr>
              <p14:xfrm>
                <a:off x="2528573" y="3940770"/>
                <a:ext cx="258480" cy="864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783AECE-0BBF-5ED2-0EDD-679301F603A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519573" y="3932130"/>
                  <a:ext cx="276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566E088-D5C3-8289-D9E9-EFE8030B843E}"/>
                    </a:ext>
                  </a:extLst>
                </p14:cNvPr>
                <p14:cNvContentPartPr/>
                <p14:nvPr/>
              </p14:nvContentPartPr>
              <p14:xfrm>
                <a:off x="2597333" y="4039770"/>
                <a:ext cx="194400" cy="1749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566E088-D5C3-8289-D9E9-EFE8030B843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588333" y="4031130"/>
                  <a:ext cx="212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1AC03AD-3AF1-3E57-28DE-B844C6684DB0}"/>
                    </a:ext>
                  </a:extLst>
                </p14:cNvPr>
                <p14:cNvContentPartPr/>
                <p14:nvPr/>
              </p14:nvContentPartPr>
              <p14:xfrm>
                <a:off x="2965253" y="3783450"/>
                <a:ext cx="33120" cy="252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1AC03AD-3AF1-3E57-28DE-B844C6684DB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956253" y="3774810"/>
                  <a:ext cx="507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413069E-B2FC-04BD-57B6-9BA938055584}"/>
                    </a:ext>
                  </a:extLst>
                </p14:cNvPr>
                <p14:cNvContentPartPr/>
                <p14:nvPr/>
              </p14:nvContentPartPr>
              <p14:xfrm>
                <a:off x="2875613" y="3856170"/>
                <a:ext cx="213120" cy="1537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413069E-B2FC-04BD-57B6-9BA93805558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866973" y="3847530"/>
                  <a:ext cx="230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A67CD00-FCF6-B5FD-7217-FCC4CFA32C4E}"/>
                    </a:ext>
                  </a:extLst>
                </p14:cNvPr>
                <p14:cNvContentPartPr/>
                <p14:nvPr/>
              </p14:nvContentPartPr>
              <p14:xfrm>
                <a:off x="2984333" y="3614970"/>
                <a:ext cx="190800" cy="1357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A67CD00-FCF6-B5FD-7217-FCC4CFA32C4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975693" y="3605970"/>
                  <a:ext cx="208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84C1F88-F14A-899B-F149-4AB81D084B12}"/>
                    </a:ext>
                  </a:extLst>
                </p14:cNvPr>
                <p14:cNvContentPartPr/>
                <p14:nvPr/>
              </p14:nvContentPartPr>
              <p14:xfrm>
                <a:off x="3218333" y="3464490"/>
                <a:ext cx="214200" cy="4672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84C1F88-F14A-899B-F149-4AB81D084B1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209333" y="3455490"/>
                  <a:ext cx="23184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4049DFC-2CA6-34D8-2B20-1F9B25C967BA}"/>
                    </a:ext>
                  </a:extLst>
                </p14:cNvPr>
                <p14:cNvContentPartPr/>
                <p14:nvPr/>
              </p14:nvContentPartPr>
              <p14:xfrm>
                <a:off x="3429653" y="3568530"/>
                <a:ext cx="7560" cy="265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4049DFC-2CA6-34D8-2B20-1F9B25C967B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420653" y="3559890"/>
                  <a:ext cx="252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BCCE1FC-7DCB-06B9-1F3C-0A7495A84DB8}"/>
                    </a:ext>
                  </a:extLst>
                </p14:cNvPr>
                <p14:cNvContentPartPr/>
                <p14:nvPr/>
              </p14:nvContentPartPr>
              <p14:xfrm>
                <a:off x="3367733" y="3631890"/>
                <a:ext cx="207720" cy="189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BCCE1FC-7DCB-06B9-1F3C-0A7495A84DB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359093" y="3622890"/>
                  <a:ext cx="225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5C0B065-DCBB-2309-7092-5D45E6A38F0F}"/>
                    </a:ext>
                  </a:extLst>
                </p14:cNvPr>
                <p14:cNvContentPartPr/>
                <p14:nvPr/>
              </p14:nvContentPartPr>
              <p14:xfrm>
                <a:off x="3488693" y="3452610"/>
                <a:ext cx="154080" cy="1479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5C0B065-DCBB-2309-7092-5D45E6A38F0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480053" y="3443970"/>
                  <a:ext cx="171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A36A37A-3016-8352-66C5-1A484CE93CD6}"/>
                    </a:ext>
                  </a:extLst>
                </p14:cNvPr>
                <p14:cNvContentPartPr/>
                <p14:nvPr/>
              </p14:nvContentPartPr>
              <p14:xfrm>
                <a:off x="3748973" y="3544050"/>
                <a:ext cx="42120" cy="1936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A36A37A-3016-8352-66C5-1A484CE93CD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740333" y="3535410"/>
                  <a:ext cx="59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69A2DC7-4019-1CEE-EC78-AE0D890A2CE8}"/>
                    </a:ext>
                  </a:extLst>
                </p14:cNvPr>
                <p14:cNvContentPartPr/>
                <p14:nvPr/>
              </p14:nvContentPartPr>
              <p14:xfrm>
                <a:off x="3718013" y="3643410"/>
                <a:ext cx="149040" cy="504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69A2DC7-4019-1CEE-EC78-AE0D890A2CE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709373" y="3634410"/>
                  <a:ext cx="166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F9B8E1C-7BFA-E2C8-266F-B75B4CF820AA}"/>
                    </a:ext>
                  </a:extLst>
                </p14:cNvPr>
                <p14:cNvContentPartPr/>
                <p14:nvPr/>
              </p14:nvContentPartPr>
              <p14:xfrm>
                <a:off x="3872813" y="3485730"/>
                <a:ext cx="106200" cy="1170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F9B8E1C-7BFA-E2C8-266F-B75B4CF820A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864173" y="3476730"/>
                  <a:ext cx="123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09BB93B-148B-014C-4DD0-D8E4481CDA64}"/>
                    </a:ext>
                  </a:extLst>
                </p14:cNvPr>
                <p14:cNvContentPartPr/>
                <p14:nvPr/>
              </p14:nvContentPartPr>
              <p14:xfrm>
                <a:off x="3976853" y="3474210"/>
                <a:ext cx="3240" cy="28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09BB93B-148B-014C-4DD0-D8E4481CDA6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968213" y="3465210"/>
                  <a:ext cx="20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7AEF5B5-4586-6FD4-60E4-C697321B3EC1}"/>
                    </a:ext>
                  </a:extLst>
                </p14:cNvPr>
                <p14:cNvContentPartPr/>
                <p14:nvPr/>
              </p14:nvContentPartPr>
              <p14:xfrm>
                <a:off x="3976853" y="3479250"/>
                <a:ext cx="106200" cy="315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7AEF5B5-4586-6FD4-60E4-C697321B3EC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968213" y="3470250"/>
                  <a:ext cx="1238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FC7ECC6-8D3C-273D-31CB-3040CC75408F}"/>
                    </a:ext>
                  </a:extLst>
                </p14:cNvPr>
                <p14:cNvContentPartPr/>
                <p14:nvPr/>
              </p14:nvContentPartPr>
              <p14:xfrm>
                <a:off x="4035173" y="3416970"/>
                <a:ext cx="182160" cy="4107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FC7ECC6-8D3C-273D-31CB-3040CC75408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026173" y="3408330"/>
                  <a:ext cx="19980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DE88D25-1985-1A78-9833-D54217D86DA3}"/>
                    </a:ext>
                  </a:extLst>
                </p14:cNvPr>
                <p14:cNvContentPartPr/>
                <p14:nvPr/>
              </p14:nvContentPartPr>
              <p14:xfrm>
                <a:off x="4232813" y="3317610"/>
                <a:ext cx="177840" cy="108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DE88D25-1985-1A78-9833-D54217D86DA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224173" y="3308610"/>
                  <a:ext cx="195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8FA65E0-862B-BC92-6147-E03718B38402}"/>
                    </a:ext>
                  </a:extLst>
                </p14:cNvPr>
                <p14:cNvContentPartPr/>
                <p14:nvPr/>
              </p14:nvContentPartPr>
              <p14:xfrm>
                <a:off x="4332533" y="3429570"/>
                <a:ext cx="82800" cy="1663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8FA65E0-862B-BC92-6147-E03718B3840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323533" y="3420570"/>
                  <a:ext cx="100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234D7DD-788E-E87E-609E-0F11613AD3F0}"/>
                    </a:ext>
                  </a:extLst>
                </p14:cNvPr>
                <p14:cNvContentPartPr/>
                <p14:nvPr/>
              </p14:nvContentPartPr>
              <p14:xfrm>
                <a:off x="2483213" y="2680410"/>
                <a:ext cx="168120" cy="568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234D7DD-788E-E87E-609E-0F11613AD3F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474573" y="2671410"/>
                  <a:ext cx="185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2F6C413-6770-E675-F5E1-38E309A52F6D}"/>
                    </a:ext>
                  </a:extLst>
                </p14:cNvPr>
                <p14:cNvContentPartPr/>
                <p14:nvPr/>
              </p14:nvContentPartPr>
              <p14:xfrm>
                <a:off x="2301413" y="3854730"/>
                <a:ext cx="190800" cy="583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2F6C413-6770-E675-F5E1-38E309A52F6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292413" y="3845730"/>
                  <a:ext cx="208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AFF95B6-BE96-2E56-F97B-148A7BEBBF50}"/>
                    </a:ext>
                  </a:extLst>
                </p14:cNvPr>
                <p14:cNvContentPartPr/>
                <p14:nvPr/>
              </p14:nvContentPartPr>
              <p14:xfrm>
                <a:off x="3169733" y="2613090"/>
                <a:ext cx="176760" cy="524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AFF95B6-BE96-2E56-F97B-148A7BEBBF5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160733" y="2604450"/>
                  <a:ext cx="19440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690C9E8-2D26-420F-B6BA-D734C8595A81}"/>
                    </a:ext>
                  </a:extLst>
                </p14:cNvPr>
                <p14:cNvContentPartPr/>
                <p14:nvPr/>
              </p14:nvContentPartPr>
              <p14:xfrm>
                <a:off x="3367013" y="2676810"/>
                <a:ext cx="47880" cy="352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690C9E8-2D26-420F-B6BA-D734C8595A8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358373" y="2667810"/>
                  <a:ext cx="655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14A5D6A-D762-C900-B039-F43300C9C93B}"/>
                    </a:ext>
                  </a:extLst>
                </p14:cNvPr>
                <p14:cNvContentPartPr/>
                <p14:nvPr/>
              </p14:nvContentPartPr>
              <p14:xfrm>
                <a:off x="3319493" y="2757090"/>
                <a:ext cx="204120" cy="256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14A5D6A-D762-C900-B039-F43300C9C93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310493" y="2748090"/>
                  <a:ext cx="2217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52EC4D8-6618-FDE6-8807-4CA7E190C69A}"/>
                    </a:ext>
                  </a:extLst>
                </p14:cNvPr>
                <p14:cNvContentPartPr/>
                <p14:nvPr/>
              </p14:nvContentPartPr>
              <p14:xfrm>
                <a:off x="3440813" y="2584290"/>
                <a:ext cx="177840" cy="146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52EC4D8-6618-FDE6-8807-4CA7E190C69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432173" y="2575650"/>
                  <a:ext cx="195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425761F-838B-3596-3EEC-6242769E8915}"/>
                    </a:ext>
                  </a:extLst>
                </p14:cNvPr>
                <p14:cNvContentPartPr/>
                <p14:nvPr/>
              </p14:nvContentPartPr>
              <p14:xfrm>
                <a:off x="3747533" y="2649810"/>
                <a:ext cx="48240" cy="276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425761F-838B-3596-3EEC-6242769E891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738893" y="2641170"/>
                  <a:ext cx="658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DAF937A-EC35-FF49-D707-59D5EE87E088}"/>
                    </a:ext>
                  </a:extLst>
                </p14:cNvPr>
                <p14:cNvContentPartPr/>
                <p14:nvPr/>
              </p14:nvContentPartPr>
              <p14:xfrm>
                <a:off x="3684173" y="2799210"/>
                <a:ext cx="217800" cy="30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DAF937A-EC35-FF49-D707-59D5EE87E08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675173" y="2790210"/>
                  <a:ext cx="235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E0DF89A-C390-09C9-6A07-2EAE935095CF}"/>
                    </a:ext>
                  </a:extLst>
                </p14:cNvPr>
                <p14:cNvContentPartPr/>
                <p14:nvPr/>
              </p14:nvContentPartPr>
              <p14:xfrm>
                <a:off x="3905213" y="2622450"/>
                <a:ext cx="97560" cy="110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E0DF89A-C390-09C9-6A07-2EAE935095C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896573" y="2613450"/>
                  <a:ext cx="115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87265D3-1E97-FDD1-E0D0-8FC0B456E645}"/>
                    </a:ext>
                  </a:extLst>
                </p14:cNvPr>
                <p14:cNvContentPartPr/>
                <p14:nvPr/>
              </p14:nvContentPartPr>
              <p14:xfrm>
                <a:off x="4005293" y="2623530"/>
                <a:ext cx="107640" cy="277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87265D3-1E97-FDD1-E0D0-8FC0B456E64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996293" y="2614890"/>
                  <a:ext cx="1252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19FFCE8-C041-205A-AD19-5B6C16BAF78F}"/>
                    </a:ext>
                  </a:extLst>
                </p14:cNvPr>
                <p14:cNvContentPartPr/>
                <p14:nvPr/>
              </p14:nvContentPartPr>
              <p14:xfrm>
                <a:off x="4084133" y="2478090"/>
                <a:ext cx="222840" cy="531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19FFCE8-C041-205A-AD19-5B6C16BAF78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075133" y="2469090"/>
                  <a:ext cx="24048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45DD94E-4294-41B1-7736-C38A3E968860}"/>
                    </a:ext>
                  </a:extLst>
                </p14:cNvPr>
                <p14:cNvContentPartPr/>
                <p14:nvPr/>
              </p14:nvContentPartPr>
              <p14:xfrm>
                <a:off x="4134893" y="2378370"/>
                <a:ext cx="96840" cy="104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45DD94E-4294-41B1-7736-C38A3E96886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125893" y="2369730"/>
                  <a:ext cx="114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9408F15-C538-B1C0-F7AF-81B6FE4172DA}"/>
                    </a:ext>
                  </a:extLst>
                </p14:cNvPr>
                <p14:cNvContentPartPr/>
                <p14:nvPr/>
              </p14:nvContentPartPr>
              <p14:xfrm>
                <a:off x="4241813" y="2250570"/>
                <a:ext cx="119880" cy="936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9408F15-C538-B1C0-F7AF-81B6FE4172D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232813" y="2241570"/>
                  <a:ext cx="137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245B6D8-2538-5AC1-294A-3CDAE82782F8}"/>
                    </a:ext>
                  </a:extLst>
                </p14:cNvPr>
                <p14:cNvContentPartPr/>
                <p14:nvPr/>
              </p14:nvContentPartPr>
              <p14:xfrm>
                <a:off x="4341173" y="2225730"/>
                <a:ext cx="39240" cy="2376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245B6D8-2538-5AC1-294A-3CDAE82782F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332173" y="2217090"/>
                  <a:ext cx="568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C42FD48-6BB9-E4BF-BFD6-DEE6730B7A75}"/>
                    </a:ext>
                  </a:extLst>
                </p14:cNvPr>
                <p14:cNvContentPartPr/>
                <p14:nvPr/>
              </p14:nvContentPartPr>
              <p14:xfrm>
                <a:off x="4408493" y="2240490"/>
                <a:ext cx="10800" cy="3384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C42FD48-6BB9-E4BF-BFD6-DEE6730B7A7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399853" y="2231850"/>
                  <a:ext cx="284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B461F13-82FF-CD93-721A-93C348F6658D}"/>
                    </a:ext>
                  </a:extLst>
                </p14:cNvPr>
                <p14:cNvContentPartPr/>
                <p14:nvPr/>
              </p14:nvContentPartPr>
              <p14:xfrm>
                <a:off x="4453133" y="2328330"/>
                <a:ext cx="136440" cy="1753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B461F13-82FF-CD93-721A-93C348F6658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444493" y="2319690"/>
                  <a:ext cx="154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438098C-E238-AECC-A18C-C6E7B04DCB33}"/>
                    </a:ext>
                  </a:extLst>
                </p14:cNvPr>
                <p14:cNvContentPartPr/>
                <p14:nvPr/>
              </p14:nvContentPartPr>
              <p14:xfrm>
                <a:off x="4109693" y="3259650"/>
                <a:ext cx="91080" cy="118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438098C-E238-AECC-A18C-C6E7B04DCB3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100693" y="3251010"/>
                  <a:ext cx="108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3C2201B-9A02-04D5-5116-AF33123E6A73}"/>
                    </a:ext>
                  </a:extLst>
                </p14:cNvPr>
                <p14:cNvContentPartPr/>
                <p14:nvPr/>
              </p14:nvContentPartPr>
              <p14:xfrm>
                <a:off x="4204733" y="3189810"/>
                <a:ext cx="95760" cy="482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3C2201B-9A02-04D5-5116-AF33123E6A7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195733" y="3180810"/>
                  <a:ext cx="113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EE46261-0989-EDE1-5976-BF03A880EE1A}"/>
                    </a:ext>
                  </a:extLst>
                </p14:cNvPr>
                <p14:cNvContentPartPr/>
                <p14:nvPr/>
              </p14:nvContentPartPr>
              <p14:xfrm>
                <a:off x="4278893" y="3149130"/>
                <a:ext cx="69120" cy="1756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EE46261-0989-EDE1-5976-BF03A880EE1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270253" y="3140130"/>
                  <a:ext cx="86760" cy="19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F3BEA7CD-1790-9E1C-6C18-8BCBA5F7B663}"/>
                  </a:ext>
                </a:extLst>
              </p14:cNvPr>
              <p14:cNvContentPartPr/>
              <p14:nvPr/>
            </p14:nvContentPartPr>
            <p14:xfrm>
              <a:off x="3203933" y="3306450"/>
              <a:ext cx="1179360" cy="61272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F3BEA7CD-1790-9E1C-6C18-8BCBA5F7B663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3114293" y="3126810"/>
                <a:ext cx="1359000" cy="9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7A673D7D-2D76-B712-3AB9-0B2E72CD2216}"/>
                  </a:ext>
                </a:extLst>
              </p14:cNvPr>
              <p14:cNvContentPartPr/>
              <p14:nvPr/>
            </p14:nvContentPartPr>
            <p14:xfrm>
              <a:off x="2765813" y="4701450"/>
              <a:ext cx="205560" cy="49392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7A673D7D-2D76-B712-3AB9-0B2E72CD2216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2757173" y="4692810"/>
                <a:ext cx="22320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DD607E1B-9A27-29C9-B10C-CB7AADA9A0DA}"/>
                  </a:ext>
                </a:extLst>
              </p14:cNvPr>
              <p14:cNvContentPartPr/>
              <p14:nvPr/>
            </p14:nvContentPartPr>
            <p14:xfrm>
              <a:off x="2972093" y="4714410"/>
              <a:ext cx="14400" cy="36144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DD607E1B-9A27-29C9-B10C-CB7AADA9A0DA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2963093" y="4705410"/>
                <a:ext cx="3204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15F647B-B1CF-6CFF-C104-BC8C3046E3FC}"/>
                  </a:ext>
                </a:extLst>
              </p14:cNvPr>
              <p14:cNvContentPartPr/>
              <p14:nvPr/>
            </p14:nvContentPartPr>
            <p14:xfrm>
              <a:off x="2835653" y="4790010"/>
              <a:ext cx="287280" cy="23112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15F647B-B1CF-6CFF-C104-BC8C3046E3F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2827013" y="4781370"/>
                <a:ext cx="3049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2F61B57F-3B25-D3CB-E91D-BA8A945B5789}"/>
                  </a:ext>
                </a:extLst>
              </p14:cNvPr>
              <p14:cNvContentPartPr/>
              <p14:nvPr/>
            </p14:nvContentPartPr>
            <p14:xfrm>
              <a:off x="2978213" y="4622250"/>
              <a:ext cx="213120" cy="15696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2F61B57F-3B25-D3CB-E91D-BA8A945B5789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2969573" y="4613610"/>
                <a:ext cx="2307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2CB86E71-F63D-8DE3-ACD8-769E4610A643}"/>
                  </a:ext>
                </a:extLst>
              </p14:cNvPr>
              <p14:cNvContentPartPr/>
              <p14:nvPr/>
            </p14:nvContentPartPr>
            <p14:xfrm>
              <a:off x="3259733" y="4705410"/>
              <a:ext cx="108720" cy="18540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2CB86E71-F63D-8DE3-ACD8-769E4610A643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3251093" y="4696770"/>
                <a:ext cx="1263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6D510607-6CF1-F80D-C927-B7A4A34B1B7A}"/>
                  </a:ext>
                </a:extLst>
              </p14:cNvPr>
              <p14:cNvContentPartPr/>
              <p14:nvPr/>
            </p14:nvContentPartPr>
            <p14:xfrm>
              <a:off x="3234173" y="4787130"/>
              <a:ext cx="189720" cy="7596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6D510607-6CF1-F80D-C927-B7A4A34B1B7A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3225533" y="4778130"/>
                <a:ext cx="20736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773FDB03-FF4C-B964-CD38-F32767C0A150}"/>
                  </a:ext>
                </a:extLst>
              </p14:cNvPr>
              <p14:cNvContentPartPr/>
              <p14:nvPr/>
            </p14:nvContentPartPr>
            <p14:xfrm>
              <a:off x="3414533" y="4631250"/>
              <a:ext cx="173160" cy="7128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773FDB03-FF4C-B964-CD38-F32767C0A150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3405893" y="4622610"/>
                <a:ext cx="1908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B581DA00-E69A-2107-4230-B801E3E07F2D}"/>
                  </a:ext>
                </a:extLst>
              </p14:cNvPr>
              <p14:cNvContentPartPr/>
              <p14:nvPr/>
            </p14:nvContentPartPr>
            <p14:xfrm>
              <a:off x="3543773" y="4590210"/>
              <a:ext cx="170280" cy="26712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B581DA00-E69A-2107-4230-B801E3E07F2D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3535133" y="4581570"/>
                <a:ext cx="1879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540F2F5E-39E2-8807-04BF-BB1EE254C5F0}"/>
                  </a:ext>
                </a:extLst>
              </p14:cNvPr>
              <p14:cNvContentPartPr/>
              <p14:nvPr/>
            </p14:nvContentPartPr>
            <p14:xfrm>
              <a:off x="3362693" y="4453050"/>
              <a:ext cx="453960" cy="46692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540F2F5E-39E2-8807-04BF-BB1EE254C5F0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3353693" y="4444410"/>
                <a:ext cx="47160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5C8F76AE-A418-97B2-5DA0-38B42C7D88B7}"/>
                  </a:ext>
                </a:extLst>
              </p14:cNvPr>
              <p14:cNvContentPartPr/>
              <p14:nvPr/>
            </p14:nvContentPartPr>
            <p14:xfrm>
              <a:off x="3577613" y="4296810"/>
              <a:ext cx="99360" cy="1476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5C8F76AE-A418-97B2-5DA0-38B42C7D88B7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3568613" y="4288170"/>
                <a:ext cx="1170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4666E606-F55E-70E1-5E15-BE73B68454B3}"/>
                  </a:ext>
                </a:extLst>
              </p14:cNvPr>
              <p14:cNvContentPartPr/>
              <p14:nvPr/>
            </p14:nvContentPartPr>
            <p14:xfrm>
              <a:off x="3689933" y="4208970"/>
              <a:ext cx="97560" cy="6300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4666E606-F55E-70E1-5E15-BE73B68454B3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3681293" y="4200330"/>
                <a:ext cx="1152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12BE4068-2334-2672-6A05-3906E435B75A}"/>
                  </a:ext>
                </a:extLst>
              </p14:cNvPr>
              <p14:cNvContentPartPr/>
              <p14:nvPr/>
            </p14:nvContentPartPr>
            <p14:xfrm>
              <a:off x="3773453" y="4196730"/>
              <a:ext cx="40320" cy="15444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12BE4068-2334-2672-6A05-3906E435B75A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3764453" y="4187730"/>
                <a:ext cx="579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FB968D62-9789-5B4D-A044-D22FA78AD19B}"/>
                  </a:ext>
                </a:extLst>
              </p14:cNvPr>
              <p14:cNvContentPartPr/>
              <p14:nvPr/>
            </p14:nvContentPartPr>
            <p14:xfrm>
              <a:off x="3660053" y="4336410"/>
              <a:ext cx="212040" cy="9180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FB968D62-9789-5B4D-A044-D22FA78AD19B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651053" y="4327410"/>
                <a:ext cx="2296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D0EA8185-9DEE-20C2-58E9-E3A5CA59650A}"/>
                  </a:ext>
                </a:extLst>
              </p14:cNvPr>
              <p14:cNvContentPartPr/>
              <p14:nvPr/>
            </p14:nvContentPartPr>
            <p14:xfrm>
              <a:off x="3775613" y="4434690"/>
              <a:ext cx="152640" cy="12384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D0EA8185-9DEE-20C2-58E9-E3A5CA59650A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766973" y="4425690"/>
                <a:ext cx="170280" cy="14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D9A01C26-6869-BDCE-5647-BC9FC4F3C1C2}"/>
              </a:ext>
            </a:extLst>
          </p:cNvPr>
          <p:cNvGrpSpPr/>
          <p:nvPr/>
        </p:nvGrpSpPr>
        <p:grpSpPr>
          <a:xfrm>
            <a:off x="4083053" y="3800730"/>
            <a:ext cx="2332800" cy="1029240"/>
            <a:chOff x="4083053" y="3800730"/>
            <a:chExt cx="2332800" cy="102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575F601-04E9-EB78-951A-F5DE2CD05C0D}"/>
                    </a:ext>
                  </a:extLst>
                </p14:cNvPr>
                <p14:cNvContentPartPr/>
                <p14:nvPr/>
              </p14:nvContentPartPr>
              <p14:xfrm>
                <a:off x="4083053" y="4296090"/>
                <a:ext cx="262080" cy="5338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575F601-04E9-EB78-951A-F5DE2CD05C0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074053" y="4287450"/>
                  <a:ext cx="27972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355F5DC-165C-7D18-6A2B-38EEEE081524}"/>
                    </a:ext>
                  </a:extLst>
                </p14:cNvPr>
                <p14:cNvContentPartPr/>
                <p14:nvPr/>
              </p14:nvContentPartPr>
              <p14:xfrm>
                <a:off x="4281773" y="4270530"/>
                <a:ext cx="173160" cy="1414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355F5DC-165C-7D18-6A2B-38EEEE08152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273133" y="4261890"/>
                  <a:ext cx="190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895BA06-8935-DD8C-3DA2-9538DB2E82A5}"/>
                    </a:ext>
                  </a:extLst>
                </p14:cNvPr>
                <p14:cNvContentPartPr/>
                <p14:nvPr/>
              </p14:nvContentPartPr>
              <p14:xfrm>
                <a:off x="4339373" y="4430370"/>
                <a:ext cx="248400" cy="662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895BA06-8935-DD8C-3DA2-9538DB2E82A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330373" y="4421370"/>
                  <a:ext cx="266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55937E7-1BCC-A3DF-99F6-99DBF725B373}"/>
                    </a:ext>
                  </a:extLst>
                </p14:cNvPr>
                <p14:cNvContentPartPr/>
                <p14:nvPr/>
              </p14:nvContentPartPr>
              <p14:xfrm>
                <a:off x="4422533" y="4522890"/>
                <a:ext cx="169200" cy="1537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55937E7-1BCC-A3DF-99F6-99DBF725B37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413533" y="4514250"/>
                  <a:ext cx="186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956BD6F-9D83-0810-B5F1-C0E39F5CD523}"/>
                    </a:ext>
                  </a:extLst>
                </p14:cNvPr>
                <p14:cNvContentPartPr/>
                <p14:nvPr/>
              </p14:nvContentPartPr>
              <p14:xfrm>
                <a:off x="4737533" y="4289970"/>
                <a:ext cx="18000" cy="2260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956BD6F-9D83-0810-B5F1-C0E39F5CD52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728893" y="4281330"/>
                  <a:ext cx="356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A2EA792-8E60-913E-C278-9E8E1206DFC1}"/>
                    </a:ext>
                  </a:extLst>
                </p14:cNvPr>
                <p14:cNvContentPartPr/>
                <p14:nvPr/>
              </p14:nvContentPartPr>
              <p14:xfrm>
                <a:off x="4637093" y="4336770"/>
                <a:ext cx="190080" cy="1519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A2EA792-8E60-913E-C278-9E8E1206DFC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628093" y="4328130"/>
                  <a:ext cx="207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68A5507-6349-20AC-8FC2-AD818AC42B53}"/>
                    </a:ext>
                  </a:extLst>
                </p14:cNvPr>
                <p14:cNvContentPartPr/>
                <p14:nvPr/>
              </p14:nvContentPartPr>
              <p14:xfrm>
                <a:off x="4711973" y="4161810"/>
                <a:ext cx="222120" cy="1242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68A5507-6349-20AC-8FC2-AD818AC42B5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703333" y="4153170"/>
                  <a:ext cx="239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0BF8271-76F4-2059-E97B-49D0CAB43E9A}"/>
                    </a:ext>
                  </a:extLst>
                </p14:cNvPr>
                <p14:cNvContentPartPr/>
                <p14:nvPr/>
              </p14:nvContentPartPr>
              <p14:xfrm>
                <a:off x="5029493" y="4291410"/>
                <a:ext cx="203760" cy="338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0BF8271-76F4-2059-E97B-49D0CAB43E9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020493" y="4282410"/>
                  <a:ext cx="221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B02F4B5-4E1D-EF98-FA12-C388EFD23E06}"/>
                    </a:ext>
                  </a:extLst>
                </p14:cNvPr>
                <p14:cNvContentPartPr/>
                <p14:nvPr/>
              </p14:nvContentPartPr>
              <p14:xfrm>
                <a:off x="5134613" y="4210050"/>
                <a:ext cx="104400" cy="291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B02F4B5-4E1D-EF98-FA12-C388EFD23E0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125973" y="4201050"/>
                  <a:ext cx="1220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28D46C9-2570-8433-D421-CEFFA34AA942}"/>
                    </a:ext>
                  </a:extLst>
                </p14:cNvPr>
                <p14:cNvContentPartPr/>
                <p14:nvPr/>
              </p14:nvContentPartPr>
              <p14:xfrm>
                <a:off x="5411093" y="4021410"/>
                <a:ext cx="177840" cy="4050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28D46C9-2570-8433-D421-CEFFA34AA94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402453" y="4012770"/>
                  <a:ext cx="19548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BE069C1-09E5-2C3C-DD33-DFA023E7BC62}"/>
                    </a:ext>
                  </a:extLst>
                </p14:cNvPr>
                <p14:cNvContentPartPr/>
                <p14:nvPr/>
              </p14:nvContentPartPr>
              <p14:xfrm>
                <a:off x="5597573" y="4066050"/>
                <a:ext cx="7920" cy="295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BE069C1-09E5-2C3C-DD33-DFA023E7BC6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588573" y="4057410"/>
                  <a:ext cx="255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FB7D1E4-2478-7F83-83F5-98B88EC33B52}"/>
                    </a:ext>
                  </a:extLst>
                </p14:cNvPr>
                <p14:cNvContentPartPr/>
                <p14:nvPr/>
              </p14:nvContentPartPr>
              <p14:xfrm>
                <a:off x="5491373" y="4125090"/>
                <a:ext cx="193320" cy="1785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FB7D1E4-2478-7F83-83F5-98B88EC33B5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482373" y="4116450"/>
                  <a:ext cx="2109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7C06BE4-2721-46F5-42A9-F2F7262F9233}"/>
                    </a:ext>
                  </a:extLst>
                </p14:cNvPr>
                <p14:cNvContentPartPr/>
                <p14:nvPr/>
              </p14:nvContentPartPr>
              <p14:xfrm>
                <a:off x="5603333" y="3957690"/>
                <a:ext cx="150480" cy="1224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7C06BE4-2721-46F5-42A9-F2F7262F923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594693" y="3949050"/>
                  <a:ext cx="168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389EA0F-FF19-E073-E61B-4E192CC20B06}"/>
                    </a:ext>
                  </a:extLst>
                </p14:cNvPr>
                <p14:cNvContentPartPr/>
                <p14:nvPr/>
              </p14:nvContentPartPr>
              <p14:xfrm>
                <a:off x="5843453" y="4055970"/>
                <a:ext cx="68400" cy="1746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389EA0F-FF19-E073-E61B-4E192CC20B0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834453" y="4047330"/>
                  <a:ext cx="86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1EE89FC-D867-2C06-5FF0-0CBA6E7AE5A7}"/>
                    </a:ext>
                  </a:extLst>
                </p14:cNvPr>
                <p14:cNvContentPartPr/>
                <p14:nvPr/>
              </p14:nvContentPartPr>
              <p14:xfrm>
                <a:off x="5804213" y="4099530"/>
                <a:ext cx="164160" cy="662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1EE89FC-D867-2C06-5FF0-0CBA6E7AE5A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795573" y="4090890"/>
                  <a:ext cx="181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2DE48C4-8CEC-1BAC-E4B6-0E21513F33E0}"/>
                    </a:ext>
                  </a:extLst>
                </p14:cNvPr>
                <p14:cNvContentPartPr/>
                <p14:nvPr/>
              </p14:nvContentPartPr>
              <p14:xfrm>
                <a:off x="5987453" y="3927090"/>
                <a:ext cx="83880" cy="1166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2DE48C4-8CEC-1BAC-E4B6-0E21513F33E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978453" y="3918090"/>
                  <a:ext cx="101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6F60131-E80F-12DE-932E-71622417BCA4}"/>
                    </a:ext>
                  </a:extLst>
                </p14:cNvPr>
                <p14:cNvContentPartPr/>
                <p14:nvPr/>
              </p14:nvContentPartPr>
              <p14:xfrm>
                <a:off x="6050453" y="3948690"/>
                <a:ext cx="122040" cy="2199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6F60131-E80F-12DE-932E-71622417BCA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041453" y="3939690"/>
                  <a:ext cx="1396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11DAAEB-DD03-5A2E-BAE8-EB1838F968A2}"/>
                    </a:ext>
                  </a:extLst>
                </p14:cNvPr>
                <p14:cNvContentPartPr/>
                <p14:nvPr/>
              </p14:nvContentPartPr>
              <p14:xfrm>
                <a:off x="6087173" y="3866610"/>
                <a:ext cx="170640" cy="3510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11DAAEB-DD03-5A2E-BAE8-EB1838F968A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078533" y="3857970"/>
                  <a:ext cx="1882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DD2EF22-1D79-29D8-B5B1-09080192BB17}"/>
                    </a:ext>
                  </a:extLst>
                </p14:cNvPr>
                <p14:cNvContentPartPr/>
                <p14:nvPr/>
              </p14:nvContentPartPr>
              <p14:xfrm>
                <a:off x="6206693" y="3800730"/>
                <a:ext cx="209160" cy="5112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DD2EF22-1D79-29D8-B5B1-09080192BB1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198053" y="3791730"/>
                  <a:ext cx="22680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F9FEB73-50B4-736F-2CE6-4C9022824CFA}"/>
                    </a:ext>
                  </a:extLst>
                </p14:cNvPr>
                <p14:cNvContentPartPr/>
                <p14:nvPr/>
              </p14:nvContentPartPr>
              <p14:xfrm>
                <a:off x="4195733" y="4417050"/>
                <a:ext cx="98280" cy="169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F9FEB73-50B4-736F-2CE6-4C9022824CF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187093" y="4408410"/>
                  <a:ext cx="11592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EC79C187-EFCC-BF47-62F0-648416DB1A76}"/>
              </a:ext>
            </a:extLst>
          </p:cNvPr>
          <p:cNvGrpSpPr/>
          <p:nvPr/>
        </p:nvGrpSpPr>
        <p:grpSpPr>
          <a:xfrm>
            <a:off x="6583973" y="3911610"/>
            <a:ext cx="171720" cy="124920"/>
            <a:chOff x="6583973" y="3911610"/>
            <a:chExt cx="171720" cy="12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DEF2720-7913-B842-91E7-A7099796E718}"/>
                    </a:ext>
                  </a:extLst>
                </p14:cNvPr>
                <p14:cNvContentPartPr/>
                <p14:nvPr/>
              </p14:nvContentPartPr>
              <p14:xfrm>
                <a:off x="6583973" y="3911610"/>
                <a:ext cx="75960" cy="129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DEF2720-7913-B842-91E7-A7099796E71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575333" y="3902970"/>
                  <a:ext cx="93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C33D5BA-A31C-618C-364E-B6D7CE448B67}"/>
                    </a:ext>
                  </a:extLst>
                </p14:cNvPr>
                <p14:cNvContentPartPr/>
                <p14:nvPr/>
              </p14:nvContentPartPr>
              <p14:xfrm>
                <a:off x="6620693" y="4021410"/>
                <a:ext cx="135000" cy="151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C33D5BA-A31C-618C-364E-B6D7CE448B6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612053" y="4012770"/>
                  <a:ext cx="15264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8675275A-1476-48D0-76B4-B9C39C9B8DB7}"/>
              </a:ext>
            </a:extLst>
          </p:cNvPr>
          <p:cNvGrpSpPr/>
          <p:nvPr/>
        </p:nvGrpSpPr>
        <p:grpSpPr>
          <a:xfrm>
            <a:off x="6880613" y="3059850"/>
            <a:ext cx="2507760" cy="800640"/>
            <a:chOff x="6880613" y="3059850"/>
            <a:chExt cx="2507760" cy="80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007BF38-BE5E-5257-189A-E5308839581C}"/>
                    </a:ext>
                  </a:extLst>
                </p14:cNvPr>
                <p14:cNvContentPartPr/>
                <p14:nvPr/>
              </p14:nvContentPartPr>
              <p14:xfrm>
                <a:off x="6974213" y="3059850"/>
                <a:ext cx="2414160" cy="8006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007BF38-BE5E-5257-189A-E5308839581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965213" y="3051210"/>
                  <a:ext cx="2431800" cy="81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075DE67-536E-F978-6D2D-FA08EEB0FC12}"/>
                    </a:ext>
                  </a:extLst>
                </p14:cNvPr>
                <p14:cNvContentPartPr/>
                <p14:nvPr/>
              </p14:nvContentPartPr>
              <p14:xfrm>
                <a:off x="6880613" y="3296730"/>
                <a:ext cx="230760" cy="4539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075DE67-536E-F978-6D2D-FA08EEB0FC1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871613" y="3288090"/>
                  <a:ext cx="248400" cy="47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A36AD517-96A4-0D0D-9167-85C72AF1A110}"/>
              </a:ext>
            </a:extLst>
          </p:cNvPr>
          <p:cNvGrpSpPr/>
          <p:nvPr/>
        </p:nvGrpSpPr>
        <p:grpSpPr>
          <a:xfrm>
            <a:off x="7157453" y="3013410"/>
            <a:ext cx="1268640" cy="1113120"/>
            <a:chOff x="7157453" y="3013410"/>
            <a:chExt cx="1268640" cy="11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B3516E7-310B-2E6B-D2F3-271EBEA4EEDD}"/>
                    </a:ext>
                  </a:extLst>
                </p14:cNvPr>
                <p14:cNvContentPartPr/>
                <p14:nvPr/>
              </p14:nvContentPartPr>
              <p14:xfrm>
                <a:off x="7233413" y="3249210"/>
                <a:ext cx="44640" cy="1573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B3516E7-310B-2E6B-D2F3-271EBEA4EED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224413" y="3240570"/>
                  <a:ext cx="62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E27FE7B-61DD-E893-1696-16DFDD08B174}"/>
                    </a:ext>
                  </a:extLst>
                </p14:cNvPr>
                <p14:cNvContentPartPr/>
                <p14:nvPr/>
              </p14:nvContentPartPr>
              <p14:xfrm>
                <a:off x="7157453" y="3431730"/>
                <a:ext cx="234360" cy="410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E27FE7B-61DD-E893-1696-16DFDD08B17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148453" y="3423090"/>
                  <a:ext cx="252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1654D3D-6D4C-36EF-DE08-6A8CD57A7442}"/>
                    </a:ext>
                  </a:extLst>
                </p14:cNvPr>
                <p14:cNvContentPartPr/>
                <p14:nvPr/>
              </p14:nvContentPartPr>
              <p14:xfrm>
                <a:off x="7255013" y="3493650"/>
                <a:ext cx="127800" cy="1465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1654D3D-6D4C-36EF-DE08-6A8CD57A744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246373" y="3484650"/>
                  <a:ext cx="145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0FEC64A-10DF-D9A7-2C8E-681023DEEE3F}"/>
                    </a:ext>
                  </a:extLst>
                </p14:cNvPr>
                <p14:cNvContentPartPr/>
                <p14:nvPr/>
              </p14:nvContentPartPr>
              <p14:xfrm>
                <a:off x="7472453" y="3304290"/>
                <a:ext cx="43560" cy="1630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0FEC64A-10DF-D9A7-2C8E-681023DEEE3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463813" y="3295650"/>
                  <a:ext cx="612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E09DA0F-2C0C-5FE5-DF6E-554DEB9E491E}"/>
                    </a:ext>
                  </a:extLst>
                </p14:cNvPr>
                <p14:cNvContentPartPr/>
                <p14:nvPr/>
              </p14:nvContentPartPr>
              <p14:xfrm>
                <a:off x="7426733" y="3344250"/>
                <a:ext cx="138960" cy="1137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E09DA0F-2C0C-5FE5-DF6E-554DEB9E491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417733" y="3335250"/>
                  <a:ext cx="156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1B031DE-ACA6-ECA2-3227-6F16823F1B40}"/>
                    </a:ext>
                  </a:extLst>
                </p14:cNvPr>
                <p14:cNvContentPartPr/>
                <p14:nvPr/>
              </p14:nvContentPartPr>
              <p14:xfrm>
                <a:off x="7485773" y="3186210"/>
                <a:ext cx="145080" cy="986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1B031DE-ACA6-ECA2-3227-6F16823F1B4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477133" y="3177210"/>
                  <a:ext cx="162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1165095-73AF-425E-E122-F8F19AA3DBE7}"/>
                    </a:ext>
                  </a:extLst>
                </p14:cNvPr>
                <p14:cNvContentPartPr/>
                <p14:nvPr/>
              </p14:nvContentPartPr>
              <p14:xfrm>
                <a:off x="7744613" y="3225090"/>
                <a:ext cx="56880" cy="1706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1165095-73AF-425E-E122-F8F19AA3DBE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735973" y="3216450"/>
                  <a:ext cx="74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12FFE1F-A8A4-24B9-5CC8-310712DA03F4}"/>
                    </a:ext>
                  </a:extLst>
                </p14:cNvPr>
                <p14:cNvContentPartPr/>
                <p14:nvPr/>
              </p14:nvContentPartPr>
              <p14:xfrm>
                <a:off x="7681253" y="3280890"/>
                <a:ext cx="190800" cy="691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12FFE1F-A8A4-24B9-5CC8-310712DA03F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672253" y="3271890"/>
                  <a:ext cx="2084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0F37B90-CDEC-9753-75E5-EE2747BCCCCC}"/>
                    </a:ext>
                  </a:extLst>
                </p14:cNvPr>
                <p14:cNvContentPartPr/>
                <p14:nvPr/>
              </p14:nvContentPartPr>
              <p14:xfrm>
                <a:off x="7897613" y="3120690"/>
                <a:ext cx="95040" cy="1108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0F37B90-CDEC-9753-75E5-EE2747BCCCC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888613" y="3111690"/>
                  <a:ext cx="112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1C4B330-01B3-3BCC-F61C-230DD4F86797}"/>
                    </a:ext>
                  </a:extLst>
                </p14:cNvPr>
                <p14:cNvContentPartPr/>
                <p14:nvPr/>
              </p14:nvContentPartPr>
              <p14:xfrm>
                <a:off x="7987613" y="3112410"/>
                <a:ext cx="58320" cy="2509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1C4B330-01B3-3BCC-F61C-230DD4F8679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978973" y="3103770"/>
                  <a:ext cx="759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0094ACC-1445-9961-714A-709E4C376DDC}"/>
                    </a:ext>
                  </a:extLst>
                </p14:cNvPr>
                <p14:cNvContentPartPr/>
                <p14:nvPr/>
              </p14:nvContentPartPr>
              <p14:xfrm>
                <a:off x="8021813" y="3013410"/>
                <a:ext cx="180720" cy="3693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0094ACC-1445-9961-714A-709E4C376DD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012813" y="3004410"/>
                  <a:ext cx="1983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B7CE8B1-8317-D93F-3551-C54F2E571299}"/>
                    </a:ext>
                  </a:extLst>
                </p14:cNvPr>
                <p14:cNvContentPartPr/>
                <p14:nvPr/>
              </p14:nvContentPartPr>
              <p14:xfrm>
                <a:off x="7475693" y="3811170"/>
                <a:ext cx="137160" cy="3153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B7CE8B1-8317-D93F-3551-C54F2E57129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466693" y="3802170"/>
                  <a:ext cx="1548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3ADDF13-E562-FD2B-1E0D-5213050BC4A4}"/>
                    </a:ext>
                  </a:extLst>
                </p14:cNvPr>
                <p14:cNvContentPartPr/>
                <p14:nvPr/>
              </p14:nvContentPartPr>
              <p14:xfrm>
                <a:off x="7642013" y="3879570"/>
                <a:ext cx="24480" cy="1699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3ADDF13-E562-FD2B-1E0D-5213050BC4A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633373" y="3870930"/>
                  <a:ext cx="42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E85C3B2-070B-6359-07DD-51831B6C6000}"/>
                    </a:ext>
                  </a:extLst>
                </p14:cNvPr>
                <p14:cNvContentPartPr/>
                <p14:nvPr/>
              </p14:nvContentPartPr>
              <p14:xfrm>
                <a:off x="7606733" y="3892890"/>
                <a:ext cx="111960" cy="1407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E85C3B2-070B-6359-07DD-51831B6C600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597733" y="3883890"/>
                  <a:ext cx="1296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4245E65-5871-805C-B9B0-66103FFCA0B0}"/>
                    </a:ext>
                  </a:extLst>
                </p14:cNvPr>
                <p14:cNvContentPartPr/>
                <p14:nvPr/>
              </p14:nvContentPartPr>
              <p14:xfrm>
                <a:off x="7664333" y="3780570"/>
                <a:ext cx="138960" cy="813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4245E65-5871-805C-B9B0-66103FFCA0B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655333" y="3771570"/>
                  <a:ext cx="156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1AABF46-A65F-DEDA-035C-8D75BFA889F3}"/>
                    </a:ext>
                  </a:extLst>
                </p14:cNvPr>
                <p14:cNvContentPartPr/>
                <p14:nvPr/>
              </p14:nvContentPartPr>
              <p14:xfrm>
                <a:off x="7903733" y="3759690"/>
                <a:ext cx="67680" cy="1429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1AABF46-A65F-DEDA-035C-8D75BFA889F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895093" y="3751050"/>
                  <a:ext cx="85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D3ACDE6-378E-1119-EF6E-FC5C89C15987}"/>
                    </a:ext>
                  </a:extLst>
                </p14:cNvPr>
                <p14:cNvContentPartPr/>
                <p14:nvPr/>
              </p14:nvContentPartPr>
              <p14:xfrm>
                <a:off x="7864493" y="3813690"/>
                <a:ext cx="131040" cy="388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D3ACDE6-378E-1119-EF6E-FC5C89C1598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855853" y="3804690"/>
                  <a:ext cx="148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5466815-6315-75EA-A6CE-AC29C81245FD}"/>
                    </a:ext>
                  </a:extLst>
                </p14:cNvPr>
                <p14:cNvContentPartPr/>
                <p14:nvPr/>
              </p14:nvContentPartPr>
              <p14:xfrm>
                <a:off x="8022533" y="3710370"/>
                <a:ext cx="77040" cy="8568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5466815-6315-75EA-A6CE-AC29C81245F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013893" y="3701730"/>
                  <a:ext cx="94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13D15E7-7381-85DE-30B1-EE9BE174D942}"/>
                    </a:ext>
                  </a:extLst>
                </p14:cNvPr>
                <p14:cNvContentPartPr/>
                <p14:nvPr/>
              </p14:nvContentPartPr>
              <p14:xfrm>
                <a:off x="8088773" y="3695250"/>
                <a:ext cx="98640" cy="17568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13D15E7-7381-85DE-30B1-EE9BE174D94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080133" y="3686610"/>
                  <a:ext cx="116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71B53BD-08A6-1990-8CCD-7BE0E810444C}"/>
                    </a:ext>
                  </a:extLst>
                </p14:cNvPr>
                <p14:cNvContentPartPr/>
                <p14:nvPr/>
              </p14:nvContentPartPr>
              <p14:xfrm>
                <a:off x="8154293" y="3633330"/>
                <a:ext cx="129240" cy="2206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71B53BD-08A6-1990-8CCD-7BE0E810444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145653" y="3624330"/>
                  <a:ext cx="1468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0DD3656-0934-C933-01B4-6DE1589DB20E}"/>
                    </a:ext>
                  </a:extLst>
                </p14:cNvPr>
                <p14:cNvContentPartPr/>
                <p14:nvPr/>
              </p14:nvContentPartPr>
              <p14:xfrm>
                <a:off x="8215853" y="3566370"/>
                <a:ext cx="21960" cy="518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0DD3656-0934-C933-01B4-6DE1589DB20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206853" y="3557370"/>
                  <a:ext cx="39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D41D7F7-8AA9-CC00-DF42-5E0D520830C5}"/>
                    </a:ext>
                  </a:extLst>
                </p14:cNvPr>
                <p14:cNvContentPartPr/>
                <p14:nvPr/>
              </p14:nvContentPartPr>
              <p14:xfrm>
                <a:off x="8246453" y="3560970"/>
                <a:ext cx="22680" cy="8928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D41D7F7-8AA9-CC00-DF42-5E0D520830C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237453" y="3551970"/>
                  <a:ext cx="40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E32C9A2-CDBC-43B0-598E-2BDDE9C4BC12}"/>
                    </a:ext>
                  </a:extLst>
                </p14:cNvPr>
                <p14:cNvContentPartPr/>
                <p14:nvPr/>
              </p14:nvContentPartPr>
              <p14:xfrm>
                <a:off x="8306213" y="3535410"/>
                <a:ext cx="22320" cy="1173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E32C9A2-CDBC-43B0-598E-2BDDE9C4BC1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297213" y="3526770"/>
                  <a:ext cx="39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6BD133B-1FD2-9811-7D46-46F6B5ABBC7C}"/>
                    </a:ext>
                  </a:extLst>
                </p14:cNvPr>
                <p14:cNvContentPartPr/>
                <p14:nvPr/>
              </p14:nvContentPartPr>
              <p14:xfrm>
                <a:off x="8347613" y="3540090"/>
                <a:ext cx="78480" cy="1018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6BD133B-1FD2-9811-7D46-46F6B5ABBC7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338973" y="3531090"/>
                  <a:ext cx="96120" cy="11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A5B5C5F5-2573-236B-6893-DA2CAE560A24}"/>
                  </a:ext>
                </a:extLst>
              </p14:cNvPr>
              <p14:cNvContentPartPr/>
              <p14:nvPr/>
            </p14:nvContentPartPr>
            <p14:xfrm>
              <a:off x="6678293" y="3490770"/>
              <a:ext cx="170640" cy="20448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A5B5C5F5-2573-236B-6893-DA2CAE560A24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6669653" y="3482130"/>
                <a:ext cx="1882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42EB4B72-5942-149D-3A9D-7E09E7284214}"/>
                  </a:ext>
                </a:extLst>
              </p14:cNvPr>
              <p14:cNvContentPartPr/>
              <p14:nvPr/>
            </p14:nvContentPartPr>
            <p14:xfrm>
              <a:off x="7184093" y="3946890"/>
              <a:ext cx="180360" cy="20844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42EB4B72-5942-149D-3A9D-7E09E7284214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7175093" y="3938250"/>
                <a:ext cx="198000" cy="22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0" name="Group 289">
            <a:extLst>
              <a:ext uri="{FF2B5EF4-FFF2-40B4-BE49-F238E27FC236}">
                <a16:creationId xmlns:a16="http://schemas.microsoft.com/office/drawing/2014/main" id="{F3800F57-5ED3-7CC3-7CF1-7C36A6188E4E}"/>
              </a:ext>
            </a:extLst>
          </p:cNvPr>
          <p:cNvGrpSpPr/>
          <p:nvPr/>
        </p:nvGrpSpPr>
        <p:grpSpPr>
          <a:xfrm>
            <a:off x="7173293" y="5246130"/>
            <a:ext cx="334080" cy="160920"/>
            <a:chOff x="7173293" y="5246130"/>
            <a:chExt cx="334080" cy="16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D961173-5FA7-3E33-9047-960E3E2F8D7B}"/>
                    </a:ext>
                  </a:extLst>
                </p14:cNvPr>
                <p14:cNvContentPartPr/>
                <p14:nvPr/>
              </p14:nvContentPartPr>
              <p14:xfrm>
                <a:off x="7173293" y="5246130"/>
                <a:ext cx="210240" cy="403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D961173-5FA7-3E33-9047-960E3E2F8D7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164653" y="5237490"/>
                  <a:ext cx="227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6FC9750-03F9-142F-0F5A-2E58A6BC0923}"/>
                    </a:ext>
                  </a:extLst>
                </p14:cNvPr>
                <p14:cNvContentPartPr/>
                <p14:nvPr/>
              </p14:nvContentPartPr>
              <p14:xfrm>
                <a:off x="7286693" y="5287530"/>
                <a:ext cx="220680" cy="11952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6FC9750-03F9-142F-0F5A-2E58A6BC092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277693" y="5278530"/>
                  <a:ext cx="23832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2D80A807-A9A6-69D5-D7E8-53B306FC70CA}"/>
              </a:ext>
            </a:extLst>
          </p:cNvPr>
          <p:cNvGrpSpPr/>
          <p:nvPr/>
        </p:nvGrpSpPr>
        <p:grpSpPr>
          <a:xfrm>
            <a:off x="7771973" y="4309410"/>
            <a:ext cx="1743120" cy="1189800"/>
            <a:chOff x="7771973" y="4309410"/>
            <a:chExt cx="1743120" cy="11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C3240A4-4D6A-FFDA-8D32-2FEC2CFAE145}"/>
                    </a:ext>
                  </a:extLst>
                </p14:cNvPr>
                <p14:cNvContentPartPr/>
                <p14:nvPr/>
              </p14:nvContentPartPr>
              <p14:xfrm>
                <a:off x="8015693" y="4657170"/>
                <a:ext cx="81000" cy="3686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C3240A4-4D6A-FFDA-8D32-2FEC2CFAE14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007053" y="4648170"/>
                  <a:ext cx="986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E68F910-37BA-CEF8-BB8F-F958648D4664}"/>
                    </a:ext>
                  </a:extLst>
                </p14:cNvPr>
                <p14:cNvContentPartPr/>
                <p14:nvPr/>
              </p14:nvContentPartPr>
              <p14:xfrm>
                <a:off x="7905893" y="4740330"/>
                <a:ext cx="263520" cy="2120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E68F910-37BA-CEF8-BB8F-F958648D466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896893" y="4731690"/>
                  <a:ext cx="281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22DC6DA-9A32-12E9-2491-67B7439B536F}"/>
                    </a:ext>
                  </a:extLst>
                </p14:cNvPr>
                <p14:cNvContentPartPr/>
                <p14:nvPr/>
              </p14:nvContentPartPr>
              <p14:xfrm>
                <a:off x="8052053" y="4412370"/>
                <a:ext cx="236520" cy="2145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22DC6DA-9A32-12E9-2491-67B7439B536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043413" y="4403730"/>
                  <a:ext cx="254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D29EC91-799E-CCBD-EB54-8164922EDFBB}"/>
                    </a:ext>
                  </a:extLst>
                </p14:cNvPr>
                <p14:cNvContentPartPr/>
                <p14:nvPr/>
              </p14:nvContentPartPr>
              <p14:xfrm>
                <a:off x="8405573" y="4489050"/>
                <a:ext cx="91080" cy="3092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D29EC91-799E-CCBD-EB54-8164922EDFB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396933" y="4480410"/>
                  <a:ext cx="1087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29699DC-CB8B-6864-F834-7ADCEA249349}"/>
                    </a:ext>
                  </a:extLst>
                </p14:cNvPr>
                <p14:cNvContentPartPr/>
                <p14:nvPr/>
              </p14:nvContentPartPr>
              <p14:xfrm>
                <a:off x="8332853" y="4639530"/>
                <a:ext cx="185040" cy="504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29699DC-CB8B-6864-F834-7ADCEA24934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323853" y="4630530"/>
                  <a:ext cx="202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37F07C73-6C07-A71F-DC89-4E428C816075}"/>
                    </a:ext>
                  </a:extLst>
                </p14:cNvPr>
                <p14:cNvContentPartPr/>
                <p14:nvPr/>
              </p14:nvContentPartPr>
              <p14:xfrm>
                <a:off x="8618693" y="4325970"/>
                <a:ext cx="138600" cy="3081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37F07C73-6C07-A71F-DC89-4E428C81607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609693" y="4316970"/>
                  <a:ext cx="1562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CC4990C-B463-B44B-E616-B2D6D8847466}"/>
                    </a:ext>
                  </a:extLst>
                </p14:cNvPr>
                <p14:cNvContentPartPr/>
                <p14:nvPr/>
              </p14:nvContentPartPr>
              <p14:xfrm>
                <a:off x="8713373" y="4309410"/>
                <a:ext cx="334440" cy="3182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CC4990C-B463-B44B-E616-B2D6D884746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704373" y="4300770"/>
                  <a:ext cx="3520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F7F5A33-C2C0-8E88-E285-C52F01928BD8}"/>
                    </a:ext>
                  </a:extLst>
                </p14:cNvPr>
                <p14:cNvContentPartPr/>
                <p14:nvPr/>
              </p14:nvContentPartPr>
              <p14:xfrm>
                <a:off x="7771973" y="4606410"/>
                <a:ext cx="1743120" cy="64044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F7F5A33-C2C0-8E88-E285-C52F01928BD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762973" y="4597410"/>
                  <a:ext cx="176076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0651F29-CE88-829D-DCA6-8B6550C5F54D}"/>
                    </a:ext>
                  </a:extLst>
                </p14:cNvPr>
                <p14:cNvContentPartPr/>
                <p14:nvPr/>
              </p14:nvContentPartPr>
              <p14:xfrm>
                <a:off x="8168333" y="5259090"/>
                <a:ext cx="231480" cy="2401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0651F29-CE88-829D-DCA6-8B6550C5F54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159693" y="5250450"/>
                  <a:ext cx="2491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29BF6C5-4FD3-B1E0-71C7-362E2251A5DD}"/>
                    </a:ext>
                  </a:extLst>
                </p14:cNvPr>
                <p14:cNvContentPartPr/>
                <p14:nvPr/>
              </p14:nvContentPartPr>
              <p14:xfrm>
                <a:off x="8426453" y="5103570"/>
                <a:ext cx="186480" cy="35064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29BF6C5-4FD3-B1E0-71C7-362E2251A5D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417813" y="5094930"/>
                  <a:ext cx="2041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48C29D15-4632-E7E0-1150-F9EFE670C62F}"/>
                    </a:ext>
                  </a:extLst>
                </p14:cNvPr>
                <p14:cNvContentPartPr/>
                <p14:nvPr/>
              </p14:nvContentPartPr>
              <p14:xfrm>
                <a:off x="8619053" y="5188530"/>
                <a:ext cx="12240" cy="17532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48C29D15-4632-E7E0-1150-F9EFE670C62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610053" y="5179530"/>
                  <a:ext cx="298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07407EE-503E-FD4B-77AD-491839CEA0AB}"/>
                    </a:ext>
                  </a:extLst>
                </p14:cNvPr>
                <p14:cNvContentPartPr/>
                <p14:nvPr/>
              </p14:nvContentPartPr>
              <p14:xfrm>
                <a:off x="8515013" y="5195730"/>
                <a:ext cx="182880" cy="13680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07407EE-503E-FD4B-77AD-491839CEA0A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506013" y="5187090"/>
                  <a:ext cx="200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9E11E876-313F-EB59-C60B-B41796D9EFE4}"/>
                    </a:ext>
                  </a:extLst>
                </p14:cNvPr>
                <p14:cNvContentPartPr/>
                <p14:nvPr/>
              </p14:nvContentPartPr>
              <p14:xfrm>
                <a:off x="8624813" y="5030850"/>
                <a:ext cx="162720" cy="6912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9E11E876-313F-EB59-C60B-B41796D9EFE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615813" y="5022210"/>
                  <a:ext cx="180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9AB77E2-E395-307D-8043-4B4C92CB9767}"/>
                    </a:ext>
                  </a:extLst>
                </p14:cNvPr>
                <p14:cNvContentPartPr/>
                <p14:nvPr/>
              </p14:nvContentPartPr>
              <p14:xfrm>
                <a:off x="8857733" y="5037330"/>
                <a:ext cx="94320" cy="1839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9AB77E2-E395-307D-8043-4B4C92CB976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849093" y="5028690"/>
                  <a:ext cx="111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9C141EBB-486B-6153-9EF9-1F1797CF99FC}"/>
                    </a:ext>
                  </a:extLst>
                </p14:cNvPr>
                <p14:cNvContentPartPr/>
                <p14:nvPr/>
              </p14:nvContentPartPr>
              <p14:xfrm>
                <a:off x="8833613" y="5111490"/>
                <a:ext cx="135000" cy="622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9C141EBB-486B-6153-9EF9-1F1797CF99F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824613" y="5102850"/>
                  <a:ext cx="152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D98893F9-4E8F-18D3-0551-400EA5CC193F}"/>
                    </a:ext>
                  </a:extLst>
                </p14:cNvPr>
                <p14:cNvContentPartPr/>
                <p14:nvPr/>
              </p14:nvContentPartPr>
              <p14:xfrm>
                <a:off x="9008213" y="4957770"/>
                <a:ext cx="87120" cy="10332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D98893F9-4E8F-18D3-0551-400EA5CC193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999573" y="4949130"/>
                  <a:ext cx="104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9A1FF84-728B-DA08-FF96-68400F87DB69}"/>
                    </a:ext>
                  </a:extLst>
                </p14:cNvPr>
                <p14:cNvContentPartPr/>
                <p14:nvPr/>
              </p14:nvContentPartPr>
              <p14:xfrm>
                <a:off x="9066173" y="4979010"/>
                <a:ext cx="149040" cy="20880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9A1FF84-728B-DA08-FF96-68400F87DB6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057533" y="4970010"/>
                  <a:ext cx="166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DF239C0-2F6E-7D41-BC18-F84B1F1E7C51}"/>
                    </a:ext>
                  </a:extLst>
                </p14:cNvPr>
                <p14:cNvContentPartPr/>
                <p14:nvPr/>
              </p14:nvContentPartPr>
              <p14:xfrm>
                <a:off x="9125933" y="4883970"/>
                <a:ext cx="138600" cy="25308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DF239C0-2F6E-7D41-BC18-F84B1F1E7C5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116933" y="4874970"/>
                  <a:ext cx="1562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DC7B4F5-14FC-531D-5184-198B835C4D13}"/>
                    </a:ext>
                  </a:extLst>
                </p14:cNvPr>
                <p14:cNvContentPartPr/>
                <p14:nvPr/>
              </p14:nvContentPartPr>
              <p14:xfrm>
                <a:off x="9209813" y="4838610"/>
                <a:ext cx="47880" cy="4140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DC7B4F5-14FC-531D-5184-198B835C4D1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200813" y="4829970"/>
                  <a:ext cx="655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9F96F3F-D698-CF24-5A53-E85019D337EF}"/>
                    </a:ext>
                  </a:extLst>
                </p14:cNvPr>
                <p14:cNvContentPartPr/>
                <p14:nvPr/>
              </p14:nvContentPartPr>
              <p14:xfrm>
                <a:off x="9254453" y="4813770"/>
                <a:ext cx="47520" cy="1396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9F96F3F-D698-CF24-5A53-E85019D337E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245453" y="4804770"/>
                  <a:ext cx="65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6026EF8-1CB5-B1CC-6EA9-9B1CB040104A}"/>
                    </a:ext>
                  </a:extLst>
                </p14:cNvPr>
                <p14:cNvContentPartPr/>
                <p14:nvPr/>
              </p14:nvContentPartPr>
              <p14:xfrm>
                <a:off x="9310253" y="4785690"/>
                <a:ext cx="42480" cy="13428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6026EF8-1CB5-B1CC-6EA9-9B1CB040104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301253" y="4777050"/>
                  <a:ext cx="60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05F2CBDB-8B8F-7308-3D1B-5AAB66758094}"/>
                    </a:ext>
                  </a:extLst>
                </p14:cNvPr>
                <p14:cNvContentPartPr/>
                <p14:nvPr/>
              </p14:nvContentPartPr>
              <p14:xfrm>
                <a:off x="9355253" y="4784610"/>
                <a:ext cx="80640" cy="11952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05F2CBDB-8B8F-7308-3D1B-5AAB6675809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346253" y="4775970"/>
                  <a:ext cx="98280" cy="13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139105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135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Retrospect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Kuniega</dc:creator>
  <cp:lastModifiedBy>Michael Kuniega</cp:lastModifiedBy>
  <cp:revision>5</cp:revision>
  <dcterms:created xsi:type="dcterms:W3CDTF">2022-12-28T03:08:26Z</dcterms:created>
  <dcterms:modified xsi:type="dcterms:W3CDTF">2023-01-15T01:22:35Z</dcterms:modified>
</cp:coreProperties>
</file>